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 id="2147483836" r:id="rId2"/>
    <p:sldMasterId id="2147483851" r:id="rId3"/>
    <p:sldMasterId id="2147484088" r:id="rId4"/>
    <p:sldMasterId id="2147484114" r:id="rId5"/>
    <p:sldMasterId id="2147484133" r:id="rId6"/>
  </p:sldMasterIdLst>
  <p:notesMasterIdLst>
    <p:notesMasterId r:id="rId34"/>
  </p:notesMasterIdLst>
  <p:handoutMasterIdLst>
    <p:handoutMasterId r:id="rId35"/>
  </p:handoutMasterIdLst>
  <p:sldIdLst>
    <p:sldId id="376" r:id="rId7"/>
    <p:sldId id="375" r:id="rId8"/>
    <p:sldId id="329" r:id="rId9"/>
    <p:sldId id="369" r:id="rId10"/>
    <p:sldId id="332" r:id="rId11"/>
    <p:sldId id="360" r:id="rId12"/>
    <p:sldId id="336" r:id="rId13"/>
    <p:sldId id="346" r:id="rId14"/>
    <p:sldId id="377" r:id="rId15"/>
    <p:sldId id="368" r:id="rId16"/>
    <p:sldId id="382" r:id="rId17"/>
    <p:sldId id="379" r:id="rId18"/>
    <p:sldId id="381" r:id="rId19"/>
    <p:sldId id="380" r:id="rId20"/>
    <p:sldId id="363" r:id="rId21"/>
    <p:sldId id="362" r:id="rId22"/>
    <p:sldId id="364" r:id="rId23"/>
    <p:sldId id="352" r:id="rId24"/>
    <p:sldId id="354" r:id="rId25"/>
    <p:sldId id="366" r:id="rId26"/>
    <p:sldId id="365" r:id="rId27"/>
    <p:sldId id="370" r:id="rId28"/>
    <p:sldId id="374" r:id="rId29"/>
    <p:sldId id="372" r:id="rId30"/>
    <p:sldId id="355" r:id="rId31"/>
    <p:sldId id="367" r:id="rId32"/>
    <p:sldId id="371" r:id="rId33"/>
  </p:sldIdLst>
  <p:sldSz cx="12192000" cy="6858000"/>
  <p:notesSz cx="7023100" cy="9309100"/>
  <p:defaultTextStyle>
    <a:defPPr>
      <a:defRPr lang="en-US"/>
    </a:defPPr>
    <a:lvl1pPr algn="r" rtl="0" fontAlgn="base">
      <a:spcBef>
        <a:spcPct val="50000"/>
      </a:spcBef>
      <a:spcAft>
        <a:spcPct val="0"/>
      </a:spcAft>
      <a:defRPr sz="1400" b="1" kern="1200">
        <a:solidFill>
          <a:schemeClr val="tx1"/>
        </a:solidFill>
        <a:latin typeface="Arial" charset="0"/>
        <a:ea typeface="+mn-ea"/>
        <a:cs typeface="+mn-cs"/>
      </a:defRPr>
    </a:lvl1pPr>
    <a:lvl2pPr marL="457200" algn="r" rtl="0" fontAlgn="base">
      <a:spcBef>
        <a:spcPct val="50000"/>
      </a:spcBef>
      <a:spcAft>
        <a:spcPct val="0"/>
      </a:spcAft>
      <a:defRPr sz="1400" b="1" kern="1200">
        <a:solidFill>
          <a:schemeClr val="tx1"/>
        </a:solidFill>
        <a:latin typeface="Arial" charset="0"/>
        <a:ea typeface="+mn-ea"/>
        <a:cs typeface="+mn-cs"/>
      </a:defRPr>
    </a:lvl2pPr>
    <a:lvl3pPr marL="914400" algn="r" rtl="0" fontAlgn="base">
      <a:spcBef>
        <a:spcPct val="50000"/>
      </a:spcBef>
      <a:spcAft>
        <a:spcPct val="0"/>
      </a:spcAft>
      <a:defRPr sz="1400" b="1" kern="1200">
        <a:solidFill>
          <a:schemeClr val="tx1"/>
        </a:solidFill>
        <a:latin typeface="Arial" charset="0"/>
        <a:ea typeface="+mn-ea"/>
        <a:cs typeface="+mn-cs"/>
      </a:defRPr>
    </a:lvl3pPr>
    <a:lvl4pPr marL="1371600" algn="r" rtl="0" fontAlgn="base">
      <a:spcBef>
        <a:spcPct val="50000"/>
      </a:spcBef>
      <a:spcAft>
        <a:spcPct val="0"/>
      </a:spcAft>
      <a:defRPr sz="1400" b="1" kern="1200">
        <a:solidFill>
          <a:schemeClr val="tx1"/>
        </a:solidFill>
        <a:latin typeface="Arial" charset="0"/>
        <a:ea typeface="+mn-ea"/>
        <a:cs typeface="+mn-cs"/>
      </a:defRPr>
    </a:lvl4pPr>
    <a:lvl5pPr marL="1828800" algn="r" rtl="0" fontAlgn="base">
      <a:spcBef>
        <a:spcPct val="50000"/>
      </a:spcBef>
      <a:spcAft>
        <a:spcPct val="0"/>
      </a:spcAft>
      <a:defRPr sz="1400" b="1" kern="1200">
        <a:solidFill>
          <a:schemeClr val="tx1"/>
        </a:solidFill>
        <a:latin typeface="Arial" charset="0"/>
        <a:ea typeface="+mn-ea"/>
        <a:cs typeface="+mn-cs"/>
      </a:defRPr>
    </a:lvl5pPr>
    <a:lvl6pPr marL="2286000" algn="l" defTabSz="914400" rtl="0" eaLnBrk="1" latinLnBrk="0" hangingPunct="1">
      <a:defRPr sz="1400" b="1" kern="1200">
        <a:solidFill>
          <a:schemeClr val="tx1"/>
        </a:solidFill>
        <a:latin typeface="Arial" charset="0"/>
        <a:ea typeface="+mn-ea"/>
        <a:cs typeface="+mn-cs"/>
      </a:defRPr>
    </a:lvl6pPr>
    <a:lvl7pPr marL="2743200" algn="l" defTabSz="914400" rtl="0" eaLnBrk="1" latinLnBrk="0" hangingPunct="1">
      <a:defRPr sz="1400" b="1" kern="1200">
        <a:solidFill>
          <a:schemeClr val="tx1"/>
        </a:solidFill>
        <a:latin typeface="Arial" charset="0"/>
        <a:ea typeface="+mn-ea"/>
        <a:cs typeface="+mn-cs"/>
      </a:defRPr>
    </a:lvl7pPr>
    <a:lvl8pPr marL="3200400" algn="l" defTabSz="914400" rtl="0" eaLnBrk="1" latinLnBrk="0" hangingPunct="1">
      <a:defRPr sz="1400" b="1" kern="1200">
        <a:solidFill>
          <a:schemeClr val="tx1"/>
        </a:solidFill>
        <a:latin typeface="Arial" charset="0"/>
        <a:ea typeface="+mn-ea"/>
        <a:cs typeface="+mn-cs"/>
      </a:defRPr>
    </a:lvl8pPr>
    <a:lvl9pPr marL="3657600" algn="l" defTabSz="914400" rtl="0" eaLnBrk="1" latinLnBrk="0" hangingPunct="1">
      <a:defRPr sz="14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ong, Carol"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A226"/>
    <a:srgbClr val="003366"/>
    <a:srgbClr val="7799BB"/>
    <a:srgbClr val="999933"/>
    <a:srgbClr val="CC9933"/>
    <a:srgbClr val="990000"/>
    <a:srgbClr val="FFFF99"/>
    <a:srgbClr val="FF9933"/>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73" autoAdjust="0"/>
    <p:restoredTop sz="92965" autoAdjust="0"/>
  </p:normalViewPr>
  <p:slideViewPr>
    <p:cSldViewPr snapToGrid="0">
      <p:cViewPr varScale="1">
        <p:scale>
          <a:sx n="101" d="100"/>
          <a:sy n="101" d="100"/>
        </p:scale>
        <p:origin x="150" y="216"/>
      </p:cViewPr>
      <p:guideLst>
        <p:guide orient="horz" pos="2160"/>
        <p:guide pos="3840"/>
      </p:guideLst>
    </p:cSldViewPr>
  </p:slideViewPr>
  <p:notesTextViewPr>
    <p:cViewPr>
      <p:scale>
        <a:sx n="100" d="100"/>
        <a:sy n="100" d="100"/>
      </p:scale>
      <p:origin x="0" y="0"/>
    </p:cViewPr>
  </p:notesTextViewPr>
  <p:sorterViewPr>
    <p:cViewPr>
      <p:scale>
        <a:sx n="130" d="100"/>
        <a:sy n="13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handoutMaster" Target="handoutMasters/handoutMaster1.xml"/><Relationship Id="rId8" Type="http://schemas.openxmlformats.org/officeDocument/2006/relationships/slide" Target="slides/slide2.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043649" cy="466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4" tIns="46217" rIns="92434" bIns="46217" numCol="1" anchor="t" anchorCtr="0" compatLnSpc="1">
            <a:prstTxWarp prst="textNoShape">
              <a:avLst/>
            </a:prstTxWarp>
          </a:bodyPr>
          <a:lstStyle>
            <a:lvl1pPr algn="l" defTabSz="924142">
              <a:spcBef>
                <a:spcPct val="0"/>
              </a:spcBef>
              <a:defRPr sz="1300" b="0"/>
            </a:lvl1pPr>
          </a:lstStyle>
          <a:p>
            <a:pPr>
              <a:defRPr/>
            </a:pPr>
            <a:endParaRPr lang="en-US"/>
          </a:p>
        </p:txBody>
      </p:sp>
      <p:sp>
        <p:nvSpPr>
          <p:cNvPr id="16387" name="Rectangle 3"/>
          <p:cNvSpPr>
            <a:spLocks noGrp="1" noChangeArrowheads="1"/>
          </p:cNvSpPr>
          <p:nvPr>
            <p:ph type="dt" sz="quarter" idx="1"/>
          </p:nvPr>
        </p:nvSpPr>
        <p:spPr bwMode="auto">
          <a:xfrm>
            <a:off x="3977928" y="0"/>
            <a:ext cx="3043649" cy="466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4" tIns="46217" rIns="92434" bIns="46217" numCol="1" anchor="t" anchorCtr="0" compatLnSpc="1">
            <a:prstTxWarp prst="textNoShape">
              <a:avLst/>
            </a:prstTxWarp>
          </a:bodyPr>
          <a:lstStyle>
            <a:lvl1pPr defTabSz="924142">
              <a:spcBef>
                <a:spcPct val="0"/>
              </a:spcBef>
              <a:defRPr sz="1300" b="0"/>
            </a:lvl1pPr>
          </a:lstStyle>
          <a:p>
            <a:pPr>
              <a:defRPr/>
            </a:pPr>
            <a:endParaRPr lang="en-US"/>
          </a:p>
        </p:txBody>
      </p:sp>
      <p:sp>
        <p:nvSpPr>
          <p:cNvPr id="16388" name="Rectangle 4"/>
          <p:cNvSpPr>
            <a:spLocks noGrp="1" noChangeArrowheads="1"/>
          </p:cNvSpPr>
          <p:nvPr>
            <p:ph type="ftr" sz="quarter" idx="2"/>
          </p:nvPr>
        </p:nvSpPr>
        <p:spPr bwMode="auto">
          <a:xfrm>
            <a:off x="0" y="8841183"/>
            <a:ext cx="3043649" cy="466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4" tIns="46217" rIns="92434" bIns="46217" numCol="1" anchor="b" anchorCtr="0" compatLnSpc="1">
            <a:prstTxWarp prst="textNoShape">
              <a:avLst/>
            </a:prstTxWarp>
          </a:bodyPr>
          <a:lstStyle>
            <a:lvl1pPr algn="l" defTabSz="924142">
              <a:spcBef>
                <a:spcPct val="0"/>
              </a:spcBef>
              <a:defRPr sz="1300" b="0"/>
            </a:lvl1pPr>
          </a:lstStyle>
          <a:p>
            <a:pPr>
              <a:defRPr/>
            </a:pPr>
            <a:endParaRPr lang="en-US"/>
          </a:p>
        </p:txBody>
      </p:sp>
      <p:sp>
        <p:nvSpPr>
          <p:cNvPr id="16389" name="Rectangle 5"/>
          <p:cNvSpPr>
            <a:spLocks noGrp="1" noChangeArrowheads="1"/>
          </p:cNvSpPr>
          <p:nvPr>
            <p:ph type="sldNum" sz="quarter" idx="3"/>
          </p:nvPr>
        </p:nvSpPr>
        <p:spPr bwMode="auto">
          <a:xfrm>
            <a:off x="3977928" y="8841183"/>
            <a:ext cx="3043649" cy="466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4" tIns="46217" rIns="92434" bIns="46217" numCol="1" anchor="b" anchorCtr="0" compatLnSpc="1">
            <a:prstTxWarp prst="textNoShape">
              <a:avLst/>
            </a:prstTxWarp>
          </a:bodyPr>
          <a:lstStyle>
            <a:lvl1pPr defTabSz="924142">
              <a:spcBef>
                <a:spcPct val="0"/>
              </a:spcBef>
              <a:defRPr sz="1300" b="0"/>
            </a:lvl1pPr>
          </a:lstStyle>
          <a:p>
            <a:pPr>
              <a:defRPr/>
            </a:pPr>
            <a:fld id="{4CCBD616-4DFB-448D-934F-4C74ADBE9FE5}" type="slidenum">
              <a:rPr lang="en-US"/>
              <a:pPr>
                <a:defRPr/>
              </a:pPr>
              <a:t>‹#›</a:t>
            </a:fld>
            <a:endParaRPr lang="en-US"/>
          </a:p>
        </p:txBody>
      </p:sp>
    </p:spTree>
    <p:extLst>
      <p:ext uri="{BB962C8B-B14F-4D97-AF65-F5344CB8AC3E}">
        <p14:creationId xmlns:p14="http://schemas.microsoft.com/office/powerpoint/2010/main" val="19988787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bwMode="auto">
          <a:xfrm>
            <a:off x="0" y="0"/>
            <a:ext cx="3043649" cy="466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4" tIns="46217" rIns="92434" bIns="46217" numCol="1" anchor="t" anchorCtr="0" compatLnSpc="1">
            <a:prstTxWarp prst="textNoShape">
              <a:avLst/>
            </a:prstTxWarp>
          </a:bodyPr>
          <a:lstStyle>
            <a:lvl1pPr algn="l" defTabSz="924142">
              <a:spcBef>
                <a:spcPct val="0"/>
              </a:spcBef>
              <a:defRPr sz="1300" b="0"/>
            </a:lvl1pPr>
          </a:lstStyle>
          <a:p>
            <a:pPr>
              <a:defRPr/>
            </a:pPr>
            <a:endParaRPr lang="en-US"/>
          </a:p>
        </p:txBody>
      </p:sp>
      <p:sp>
        <p:nvSpPr>
          <p:cNvPr id="89091" name="Rectangle 3"/>
          <p:cNvSpPr>
            <a:spLocks noGrp="1" noChangeArrowheads="1"/>
          </p:cNvSpPr>
          <p:nvPr>
            <p:ph type="dt" idx="1"/>
          </p:nvPr>
        </p:nvSpPr>
        <p:spPr bwMode="auto">
          <a:xfrm>
            <a:off x="3977928" y="0"/>
            <a:ext cx="3043649" cy="466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4" tIns="46217" rIns="92434" bIns="46217" numCol="1" anchor="t" anchorCtr="0" compatLnSpc="1">
            <a:prstTxWarp prst="textNoShape">
              <a:avLst/>
            </a:prstTxWarp>
          </a:bodyPr>
          <a:lstStyle>
            <a:lvl1pPr defTabSz="924142">
              <a:spcBef>
                <a:spcPct val="0"/>
              </a:spcBef>
              <a:defRPr sz="1300" b="0"/>
            </a:lvl1pPr>
          </a:lstStyle>
          <a:p>
            <a:pPr>
              <a:defRPr/>
            </a:pPr>
            <a:endParaRPr lang="en-US"/>
          </a:p>
        </p:txBody>
      </p:sp>
      <p:sp>
        <p:nvSpPr>
          <p:cNvPr id="11268" name="Rectangle 4"/>
          <p:cNvSpPr>
            <a:spLocks noGrp="1" noRot="1" noChangeAspect="1" noChangeArrowheads="1" noTextEdit="1"/>
          </p:cNvSpPr>
          <p:nvPr>
            <p:ph type="sldImg" idx="2"/>
          </p:nvPr>
        </p:nvSpPr>
        <p:spPr bwMode="auto">
          <a:xfrm>
            <a:off x="409575" y="696913"/>
            <a:ext cx="6203950" cy="3490912"/>
          </a:xfrm>
          <a:prstGeom prst="rect">
            <a:avLst/>
          </a:prstGeom>
          <a:noFill/>
          <a:ln w="9525">
            <a:solidFill>
              <a:srgbClr val="000000"/>
            </a:solidFill>
            <a:miter lim="800000"/>
            <a:headEnd/>
            <a:tailEnd/>
          </a:ln>
          <a:effectLst/>
        </p:spPr>
      </p:sp>
      <p:sp>
        <p:nvSpPr>
          <p:cNvPr id="89093" name="Rectangle 5"/>
          <p:cNvSpPr>
            <a:spLocks noGrp="1" noChangeArrowheads="1"/>
          </p:cNvSpPr>
          <p:nvPr>
            <p:ph type="body" sz="quarter" idx="3"/>
          </p:nvPr>
        </p:nvSpPr>
        <p:spPr bwMode="auto">
          <a:xfrm>
            <a:off x="702616" y="4422131"/>
            <a:ext cx="5617870" cy="4189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4" tIns="46217" rIns="92434" bIns="4621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9094" name="Rectangle 6"/>
          <p:cNvSpPr>
            <a:spLocks noGrp="1" noChangeArrowheads="1"/>
          </p:cNvSpPr>
          <p:nvPr>
            <p:ph type="ftr" sz="quarter" idx="4"/>
          </p:nvPr>
        </p:nvSpPr>
        <p:spPr bwMode="auto">
          <a:xfrm>
            <a:off x="0" y="8841183"/>
            <a:ext cx="3043649" cy="466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4" tIns="46217" rIns="92434" bIns="46217" numCol="1" anchor="b" anchorCtr="0" compatLnSpc="1">
            <a:prstTxWarp prst="textNoShape">
              <a:avLst/>
            </a:prstTxWarp>
          </a:bodyPr>
          <a:lstStyle>
            <a:lvl1pPr algn="l" defTabSz="924142">
              <a:spcBef>
                <a:spcPct val="0"/>
              </a:spcBef>
              <a:defRPr sz="1300" b="0"/>
            </a:lvl1pPr>
          </a:lstStyle>
          <a:p>
            <a:pPr>
              <a:defRPr/>
            </a:pPr>
            <a:endParaRPr lang="en-US"/>
          </a:p>
        </p:txBody>
      </p:sp>
      <p:sp>
        <p:nvSpPr>
          <p:cNvPr id="89095" name="Rectangle 7"/>
          <p:cNvSpPr>
            <a:spLocks noGrp="1" noChangeArrowheads="1"/>
          </p:cNvSpPr>
          <p:nvPr>
            <p:ph type="sldNum" sz="quarter" idx="5"/>
          </p:nvPr>
        </p:nvSpPr>
        <p:spPr bwMode="auto">
          <a:xfrm>
            <a:off x="3977928" y="8841183"/>
            <a:ext cx="3043649" cy="466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4" tIns="46217" rIns="92434" bIns="46217" numCol="1" anchor="b" anchorCtr="0" compatLnSpc="1">
            <a:prstTxWarp prst="textNoShape">
              <a:avLst/>
            </a:prstTxWarp>
          </a:bodyPr>
          <a:lstStyle>
            <a:lvl1pPr defTabSz="924142">
              <a:spcBef>
                <a:spcPct val="0"/>
              </a:spcBef>
              <a:defRPr sz="1300" b="0"/>
            </a:lvl1pPr>
          </a:lstStyle>
          <a:p>
            <a:pPr>
              <a:defRPr/>
            </a:pPr>
            <a:fld id="{22D22C22-6283-4929-8BA1-4CF8078D575B}" type="slidenum">
              <a:rPr lang="en-US"/>
              <a:pPr>
                <a:defRPr/>
              </a:pPr>
              <a:t>‹#›</a:t>
            </a:fld>
            <a:endParaRPr lang="en-US"/>
          </a:p>
        </p:txBody>
      </p:sp>
    </p:spTree>
    <p:extLst>
      <p:ext uri="{BB962C8B-B14F-4D97-AF65-F5344CB8AC3E}">
        <p14:creationId xmlns:p14="http://schemas.microsoft.com/office/powerpoint/2010/main" val="5103027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1</a:t>
            </a:fld>
            <a:endParaRPr lang="en-US"/>
          </a:p>
        </p:txBody>
      </p:sp>
    </p:spTree>
    <p:extLst>
      <p:ext uri="{BB962C8B-B14F-4D97-AF65-F5344CB8AC3E}">
        <p14:creationId xmlns:p14="http://schemas.microsoft.com/office/powerpoint/2010/main" val="1512676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4</a:t>
            </a:fld>
            <a:endParaRPr lang="en-US"/>
          </a:p>
        </p:txBody>
      </p:sp>
    </p:spTree>
    <p:extLst>
      <p:ext uri="{BB962C8B-B14F-4D97-AF65-F5344CB8AC3E}">
        <p14:creationId xmlns:p14="http://schemas.microsoft.com/office/powerpoint/2010/main" val="1636761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7</a:t>
            </a:fld>
            <a:endParaRPr lang="en-US"/>
          </a:p>
        </p:txBody>
      </p:sp>
    </p:spTree>
    <p:extLst>
      <p:ext uri="{BB962C8B-B14F-4D97-AF65-F5344CB8AC3E}">
        <p14:creationId xmlns:p14="http://schemas.microsoft.com/office/powerpoint/2010/main" val="2639672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3950" cy="34909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15</a:t>
            </a:fld>
            <a:endParaRPr lang="en-US"/>
          </a:p>
        </p:txBody>
      </p:sp>
    </p:spTree>
    <p:extLst>
      <p:ext uri="{BB962C8B-B14F-4D97-AF65-F5344CB8AC3E}">
        <p14:creationId xmlns:p14="http://schemas.microsoft.com/office/powerpoint/2010/main" val="748351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3950" cy="34909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16</a:t>
            </a:fld>
            <a:endParaRPr lang="en-US"/>
          </a:p>
        </p:txBody>
      </p:sp>
    </p:spTree>
    <p:extLst>
      <p:ext uri="{BB962C8B-B14F-4D97-AF65-F5344CB8AC3E}">
        <p14:creationId xmlns:p14="http://schemas.microsoft.com/office/powerpoint/2010/main" val="1138588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3950" cy="34909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17</a:t>
            </a:fld>
            <a:endParaRPr lang="en-US"/>
          </a:p>
        </p:txBody>
      </p:sp>
    </p:spTree>
    <p:extLst>
      <p:ext uri="{BB962C8B-B14F-4D97-AF65-F5344CB8AC3E}">
        <p14:creationId xmlns:p14="http://schemas.microsoft.com/office/powerpoint/2010/main" val="1972871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4.xml"/><Relationship Id="rId6" Type="http://schemas.openxmlformats.org/officeDocument/2006/relationships/image" Target="../media/image15.jpeg"/><Relationship Id="rId5" Type="http://schemas.openxmlformats.org/officeDocument/2006/relationships/image" Target="../media/image10.emf"/><Relationship Id="rId4" Type="http://schemas.openxmlformats.org/officeDocument/2006/relationships/image" Target="../media/image14.jpe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8.jp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jpeg"/><Relationship Id="rId1" Type="http://schemas.openxmlformats.org/officeDocument/2006/relationships/slideMaster" Target="../slideMasters/slideMaster5.xml"/><Relationship Id="rId6" Type="http://schemas.openxmlformats.org/officeDocument/2006/relationships/image" Target="../media/image10.emf"/><Relationship Id="rId5" Type="http://schemas.openxmlformats.org/officeDocument/2006/relationships/image" Target="../media/image13.jpeg"/><Relationship Id="rId4" Type="http://schemas.openxmlformats.org/officeDocument/2006/relationships/image" Target="../media/image15.jpe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8.jp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jpeg"/><Relationship Id="rId1" Type="http://schemas.openxmlformats.org/officeDocument/2006/relationships/slideMaster" Target="../slideMasters/slideMaster6.xml"/><Relationship Id="rId6" Type="http://schemas.openxmlformats.org/officeDocument/2006/relationships/image" Target="../media/image10.emf"/><Relationship Id="rId5" Type="http://schemas.openxmlformats.org/officeDocument/2006/relationships/image" Target="../media/image13.jpeg"/><Relationship Id="rId4" Type="http://schemas.openxmlformats.org/officeDocument/2006/relationships/image" Target="../media/image15.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32"/>
          <p:cNvGrpSpPr>
            <a:grpSpLocks/>
          </p:cNvGrpSpPr>
          <p:nvPr userDrawn="1"/>
        </p:nvGrpSpPr>
        <p:grpSpPr bwMode="auto">
          <a:xfrm>
            <a:off x="0" y="863600"/>
            <a:ext cx="12192000" cy="457200"/>
            <a:chOff x="0" y="0"/>
            <a:chExt cx="5760" cy="288"/>
          </a:xfrm>
        </p:grpSpPr>
        <p:sp>
          <p:nvSpPr>
            <p:cNvPr id="5" name="Rectangle 10"/>
            <p:cNvSpPr>
              <a:spLocks noChangeArrowheads="1"/>
            </p:cNvSpPr>
            <p:nvPr userDrawn="1"/>
          </p:nvSpPr>
          <p:spPr bwMode="auto">
            <a:xfrm>
              <a:off x="144" y="0"/>
              <a:ext cx="288" cy="144"/>
            </a:xfrm>
            <a:prstGeom prst="rect">
              <a:avLst/>
            </a:prstGeom>
            <a:solidFill>
              <a:srgbClr val="CC9933"/>
            </a:solidFill>
            <a:ln w="9525">
              <a:noFill/>
              <a:miter lim="800000"/>
              <a:headEnd/>
              <a:tailEnd/>
            </a:ln>
            <a:effectLst/>
          </p:spPr>
          <p:txBody>
            <a:bodyPr wrap="none" anchor="ctr"/>
            <a:lstStyle/>
            <a:p>
              <a:endParaRPr lang="en-US" sz="1400"/>
            </a:p>
          </p:txBody>
        </p:sp>
        <p:sp>
          <p:nvSpPr>
            <p:cNvPr id="6" name="Rectangle 11"/>
            <p:cNvSpPr>
              <a:spLocks noChangeArrowheads="1"/>
            </p:cNvSpPr>
            <p:nvPr userDrawn="1"/>
          </p:nvSpPr>
          <p:spPr bwMode="auto">
            <a:xfrm>
              <a:off x="0" y="144"/>
              <a:ext cx="288" cy="144"/>
            </a:xfrm>
            <a:prstGeom prst="rect">
              <a:avLst/>
            </a:prstGeom>
            <a:solidFill>
              <a:srgbClr val="C00000"/>
            </a:solidFill>
            <a:ln w="9525">
              <a:noFill/>
              <a:miter lim="800000"/>
              <a:headEnd/>
              <a:tailEnd/>
            </a:ln>
            <a:effectLst/>
          </p:spPr>
          <p:txBody>
            <a:bodyPr wrap="none" anchor="ctr"/>
            <a:lstStyle/>
            <a:p>
              <a:endParaRPr lang="en-US" sz="1400"/>
            </a:p>
          </p:txBody>
        </p:sp>
        <p:sp>
          <p:nvSpPr>
            <p:cNvPr id="7" name="Rectangle 12"/>
            <p:cNvSpPr>
              <a:spLocks noChangeArrowheads="1"/>
            </p:cNvSpPr>
            <p:nvPr userDrawn="1"/>
          </p:nvSpPr>
          <p:spPr bwMode="auto">
            <a:xfrm>
              <a:off x="0" y="0"/>
              <a:ext cx="144" cy="144"/>
            </a:xfrm>
            <a:prstGeom prst="rect">
              <a:avLst/>
            </a:prstGeom>
            <a:solidFill>
              <a:srgbClr val="003366"/>
            </a:solidFill>
            <a:ln w="9525">
              <a:noFill/>
              <a:miter lim="800000"/>
              <a:headEnd/>
              <a:tailEnd/>
            </a:ln>
            <a:effectLst/>
          </p:spPr>
          <p:txBody>
            <a:bodyPr wrap="none" anchor="ctr"/>
            <a:lstStyle/>
            <a:p>
              <a:endParaRPr lang="en-US" sz="1400"/>
            </a:p>
          </p:txBody>
        </p:sp>
        <p:sp>
          <p:nvSpPr>
            <p:cNvPr id="8" name="Rectangle 13"/>
            <p:cNvSpPr>
              <a:spLocks noChangeArrowheads="1"/>
            </p:cNvSpPr>
            <p:nvPr userDrawn="1"/>
          </p:nvSpPr>
          <p:spPr bwMode="auto">
            <a:xfrm>
              <a:off x="288" y="144"/>
              <a:ext cx="144" cy="144"/>
            </a:xfrm>
            <a:prstGeom prst="rect">
              <a:avLst/>
            </a:prstGeom>
            <a:solidFill>
              <a:srgbClr val="999933"/>
            </a:solidFill>
            <a:ln w="9525">
              <a:noFill/>
              <a:miter lim="800000"/>
              <a:headEnd/>
              <a:tailEnd/>
            </a:ln>
            <a:effectLst/>
          </p:spPr>
          <p:txBody>
            <a:bodyPr wrap="none" anchor="ctr"/>
            <a:lstStyle/>
            <a:p>
              <a:endParaRPr lang="en-US" sz="1400"/>
            </a:p>
          </p:txBody>
        </p:sp>
        <p:sp>
          <p:nvSpPr>
            <p:cNvPr id="9" name="Rectangle 29"/>
            <p:cNvSpPr>
              <a:spLocks noChangeArrowheads="1"/>
            </p:cNvSpPr>
            <p:nvPr userDrawn="1"/>
          </p:nvSpPr>
          <p:spPr bwMode="auto">
            <a:xfrm>
              <a:off x="432" y="0"/>
              <a:ext cx="5328" cy="144"/>
            </a:xfrm>
            <a:prstGeom prst="rect">
              <a:avLst/>
            </a:prstGeom>
            <a:solidFill>
              <a:srgbClr val="C00000"/>
            </a:solidFill>
            <a:ln w="9525">
              <a:noFill/>
              <a:miter lim="800000"/>
              <a:headEnd/>
              <a:tailEnd/>
            </a:ln>
            <a:effectLst/>
          </p:spPr>
          <p:txBody>
            <a:bodyPr wrap="none" anchor="ctr"/>
            <a:lstStyle/>
            <a:p>
              <a:endParaRPr lang="en-US" sz="1400"/>
            </a:p>
          </p:txBody>
        </p:sp>
        <p:sp>
          <p:nvSpPr>
            <p:cNvPr id="10" name="Rectangle 31"/>
            <p:cNvSpPr>
              <a:spLocks noChangeArrowheads="1"/>
            </p:cNvSpPr>
            <p:nvPr userDrawn="1"/>
          </p:nvSpPr>
          <p:spPr bwMode="auto">
            <a:xfrm>
              <a:off x="432" y="144"/>
              <a:ext cx="5328" cy="144"/>
            </a:xfrm>
            <a:prstGeom prst="rect">
              <a:avLst/>
            </a:prstGeom>
            <a:solidFill>
              <a:srgbClr val="7799BB"/>
            </a:solidFill>
            <a:ln w="9525">
              <a:noFill/>
              <a:miter lim="800000"/>
              <a:headEnd/>
              <a:tailEnd/>
            </a:ln>
            <a:effectLst/>
          </p:spPr>
          <p:txBody>
            <a:bodyPr wrap="none" anchor="ctr"/>
            <a:lstStyle/>
            <a:p>
              <a:endParaRPr lang="en-US" sz="1400"/>
            </a:p>
          </p:txBody>
        </p:sp>
      </p:grpSp>
      <p:sp>
        <p:nvSpPr>
          <p:cNvPr id="8226" name="Rectangle 34"/>
          <p:cNvSpPr>
            <a:spLocks noGrp="1" noChangeArrowheads="1"/>
          </p:cNvSpPr>
          <p:nvPr>
            <p:ph type="ctrTitle"/>
          </p:nvPr>
        </p:nvSpPr>
        <p:spPr>
          <a:xfrm>
            <a:off x="304800" y="2590800"/>
            <a:ext cx="11430000" cy="1066800"/>
          </a:xfrm>
        </p:spPr>
        <p:txBody>
          <a:bodyPr anchor="b"/>
          <a:lstStyle>
            <a:lvl1pPr algn="r">
              <a:defRPr sz="4400">
                <a:solidFill>
                  <a:srgbClr val="003366"/>
                </a:solidFill>
              </a:defRPr>
            </a:lvl1pPr>
          </a:lstStyle>
          <a:p>
            <a:pPr lvl="0"/>
            <a:r>
              <a:rPr lang="en-US" noProof="0" dirty="0"/>
              <a:t>Click to edit Master title style</a:t>
            </a:r>
          </a:p>
        </p:txBody>
      </p:sp>
      <p:sp>
        <p:nvSpPr>
          <p:cNvPr id="8227" name="Rectangle 35"/>
          <p:cNvSpPr>
            <a:spLocks noGrp="1" noChangeArrowheads="1"/>
          </p:cNvSpPr>
          <p:nvPr>
            <p:ph type="subTitle" idx="1"/>
          </p:nvPr>
        </p:nvSpPr>
        <p:spPr>
          <a:xfrm>
            <a:off x="728134" y="3657600"/>
            <a:ext cx="11045657" cy="533400"/>
          </a:xfrm>
        </p:spPr>
        <p:txBody>
          <a:bodyPr/>
          <a:lstStyle>
            <a:lvl1pPr marL="0" indent="0" algn="r">
              <a:buFontTx/>
              <a:buNone/>
              <a:defRPr sz="3000" b="1" baseline="0">
                <a:solidFill>
                  <a:srgbClr val="C00000"/>
                </a:solidFill>
              </a:defRPr>
            </a:lvl1pPr>
          </a:lstStyle>
          <a:p>
            <a:pPr lvl="0"/>
            <a:r>
              <a:rPr lang="en-US" noProof="0"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no title / no logo / no line">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34C7BEB-663B-4B32-BFFC-9FD7CDB5D5F5}"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External Co-branding Titl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10296" y="2998139"/>
            <a:ext cx="8794293"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18419" y="3406590"/>
            <a:ext cx="876002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27751" y="6045891"/>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dirty="0"/>
              <a:t>01/27/2023</a:t>
            </a:r>
          </a:p>
        </p:txBody>
      </p:sp>
      <p:sp>
        <p:nvSpPr>
          <p:cNvPr id="3" name="Text Placeholder 2"/>
          <p:cNvSpPr>
            <a:spLocks noGrp="1"/>
          </p:cNvSpPr>
          <p:nvPr>
            <p:ph type="body" sz="quarter" idx="10"/>
          </p:nvPr>
        </p:nvSpPr>
        <p:spPr>
          <a:xfrm>
            <a:off x="731044" y="4338646"/>
            <a:ext cx="8636000" cy="193675"/>
          </a:xfrm>
        </p:spPr>
        <p:txBody>
          <a:bodyPr vert="horz" wrap="square" lIns="0" tIns="0" rIns="0" bIns="0" rtlCol="0" anchor="t" anchorCtr="0"/>
          <a:lstStyle>
            <a:lvl1pPr marL="0" indent="0">
              <a:spcBef>
                <a:spcPts val="0"/>
              </a:spcBef>
              <a:buFontTx/>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Click to edit Master text styles</a:t>
            </a:r>
          </a:p>
        </p:txBody>
      </p:sp>
      <p:grpSp>
        <p:nvGrpSpPr>
          <p:cNvPr id="7" name="Group 6"/>
          <p:cNvGrpSpPr/>
          <p:nvPr/>
        </p:nvGrpSpPr>
        <p:grpSpPr>
          <a:xfrm>
            <a:off x="2467937" y="742092"/>
            <a:ext cx="1982948" cy="885917"/>
            <a:chOff x="2749439" y="752601"/>
            <a:chExt cx="1487211" cy="885917"/>
          </a:xfrm>
        </p:grpSpPr>
        <p:sp>
          <p:nvSpPr>
            <p:cNvPr id="9" name="Rectangle 8"/>
            <p:cNvSpPr/>
            <p:nvPr userDrawn="1"/>
          </p:nvSpPr>
          <p:spPr bwMode="auto">
            <a:xfrm>
              <a:off x="2749439" y="752601"/>
              <a:ext cx="1371600" cy="885917"/>
            </a:xfrm>
            <a:prstGeom prst="rect">
              <a:avLst/>
            </a:prstGeom>
            <a:noFill/>
            <a:ln w="19050" algn="ctr">
              <a:solidFill>
                <a:schemeClr val="accent2"/>
              </a:solidFill>
              <a:prstDash val="dash"/>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0" name="TextBox 9"/>
            <p:cNvSpPr txBox="1"/>
            <p:nvPr userDrawn="1"/>
          </p:nvSpPr>
          <p:spPr bwMode="auto">
            <a:xfrm>
              <a:off x="2785238" y="912373"/>
              <a:ext cx="1451412" cy="498598"/>
            </a:xfrm>
            <a:prstGeom prst="rect">
              <a:avLst/>
            </a:prstGeom>
            <a:noFill/>
            <a:ln w="19050" algn="ctr">
              <a:noFill/>
              <a:miter lim="800000"/>
              <a:headEnd/>
              <a:tailEnd/>
            </a:ln>
          </p:spPr>
          <p:txBody>
            <a:bodyPr wrap="square" lIns="0" tIns="0" rIns="0" bIns="0" rtlCol="0">
              <a:spAutoFit/>
            </a:bodyPr>
            <a:lstStyle/>
            <a:p>
              <a:pPr>
                <a:lnSpc>
                  <a:spcPct val="90000"/>
                </a:lnSpc>
              </a:pPr>
              <a:r>
                <a:rPr lang="en-US" sz="1800" dirty="0">
                  <a:solidFill>
                    <a:schemeClr val="bg2"/>
                  </a:solidFill>
                  <a:latin typeface="+mj-lt"/>
                </a:rPr>
                <a:t>Partner </a:t>
              </a:r>
              <a:br>
                <a:rPr lang="en-US" sz="1800" dirty="0">
                  <a:solidFill>
                    <a:schemeClr val="bg2"/>
                  </a:solidFill>
                  <a:latin typeface="+mj-lt"/>
                </a:rPr>
              </a:br>
              <a:r>
                <a:rPr lang="en-US" sz="1800" dirty="0">
                  <a:solidFill>
                    <a:schemeClr val="bg2"/>
                  </a:solidFill>
                  <a:latin typeface="+mj-lt"/>
                </a:rPr>
                <a:t>Logo</a:t>
              </a:r>
            </a:p>
          </p:txBody>
        </p:sp>
      </p:grpSp>
      <p:cxnSp>
        <p:nvCxnSpPr>
          <p:cNvPr id="11" name="Straight Connector 10"/>
          <p:cNvCxnSpPr/>
          <p:nvPr/>
        </p:nvCxnSpPr>
        <p:spPr>
          <a:xfrm>
            <a:off x="2094585" y="591021"/>
            <a:ext cx="0" cy="118872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12" name="Picture 11" descr="UCSF_sig_white_RGB.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1391" y="723298"/>
            <a:ext cx="1398843" cy="909561"/>
          </a:xfrm>
          <a:prstGeom prst="rect">
            <a:avLst/>
          </a:prstGeom>
        </p:spPr>
      </p:pic>
    </p:spTree>
    <p:extLst>
      <p:ext uri="{BB962C8B-B14F-4D97-AF65-F5344CB8AC3E}">
        <p14:creationId xmlns:p14="http://schemas.microsoft.com/office/powerpoint/2010/main" val="34720692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External Co-branding White Title">
    <p:bg>
      <p:bgPr>
        <a:solidFill>
          <a:schemeClr val="bg2"/>
        </a:solidFill>
        <a:effectLst/>
      </p:bgPr>
    </p:bg>
    <p:spTree>
      <p:nvGrpSpPr>
        <p:cNvPr id="1" name=""/>
        <p:cNvGrpSpPr/>
        <p:nvPr/>
      </p:nvGrpSpPr>
      <p:grpSpPr>
        <a:xfrm>
          <a:off x="0" y="0"/>
          <a:ext cx="0" cy="0"/>
          <a:chOff x="0" y="0"/>
          <a:chExt cx="0" cy="0"/>
        </a:xfrm>
      </p:grpSpPr>
      <p:sp>
        <p:nvSpPr>
          <p:cNvPr id="46" name="Date Placeholder 4"/>
          <p:cNvSpPr>
            <a:spLocks noGrp="1"/>
          </p:cNvSpPr>
          <p:nvPr>
            <p:ph type="dt" sz="half" idx="2"/>
          </p:nvPr>
        </p:nvSpPr>
        <p:spPr>
          <a:xfrm>
            <a:off x="729747" y="6045891"/>
            <a:ext cx="2567117" cy="238607"/>
          </a:xfrm>
          <a:prstGeom prst="rect">
            <a:avLst/>
          </a:prstGeom>
        </p:spPr>
        <p:txBody>
          <a:bodyPr vert="horz" wrap="square" lIns="0" tIns="0" rIns="0" bIns="0" rtlCol="0" anchor="b" anchorCtr="0"/>
          <a:lstStyle>
            <a:lvl1pPr algn="l">
              <a:defRPr sz="1000" i="0">
                <a:solidFill>
                  <a:schemeClr val="tx2"/>
                </a:solidFill>
                <a:latin typeface="Arial" pitchFamily="34" charset="0"/>
                <a:cs typeface="Arial" pitchFamily="34" charset="0"/>
              </a:defRPr>
            </a:lvl1pPr>
          </a:lstStyle>
          <a:p>
            <a:r>
              <a:rPr lang="en-US" dirty="0"/>
              <a:t>01/27/2023</a:t>
            </a:r>
          </a:p>
        </p:txBody>
      </p:sp>
      <p:sp>
        <p:nvSpPr>
          <p:cNvPr id="3" name="Text Placeholder 2"/>
          <p:cNvSpPr>
            <a:spLocks noGrp="1"/>
          </p:cNvSpPr>
          <p:nvPr>
            <p:ph type="body" sz="quarter" idx="10"/>
          </p:nvPr>
        </p:nvSpPr>
        <p:spPr>
          <a:xfrm>
            <a:off x="729241" y="4339621"/>
            <a:ext cx="8636000" cy="193675"/>
          </a:xfrm>
        </p:spPr>
        <p:txBody>
          <a:bodyPr vert="horz" wrap="square" lIns="0" tIns="0" rIns="0" bIns="0" rtlCol="0" anchor="t" anchorCtr="0"/>
          <a:lstStyle>
            <a:lvl1pPr marL="0" indent="0">
              <a:spcBef>
                <a:spcPts val="0"/>
              </a:spcBef>
              <a:buFontTx/>
              <a:buNone/>
              <a:defRPr lang="en-US" sz="1400" i="0" dirty="0" smtClean="0">
                <a:solidFill>
                  <a:schemeClr val="tx2"/>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Click to edit Master text styles</a:t>
            </a:r>
          </a:p>
        </p:txBody>
      </p:sp>
      <p:sp>
        <p:nvSpPr>
          <p:cNvPr id="35" name="Title 34"/>
          <p:cNvSpPr>
            <a:spLocks noGrp="1"/>
          </p:cNvSpPr>
          <p:nvPr>
            <p:ph type="title" hasCustomPrompt="1"/>
          </p:nvPr>
        </p:nvSpPr>
        <p:spPr>
          <a:xfrm>
            <a:off x="612730" y="2994340"/>
            <a:ext cx="8794293"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tx2"/>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20852" y="3410927"/>
            <a:ext cx="876002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tx2"/>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cxnSp>
        <p:nvCxnSpPr>
          <p:cNvPr id="10" name="Straight Connector 9"/>
          <p:cNvCxnSpPr/>
          <p:nvPr/>
        </p:nvCxnSpPr>
        <p:spPr>
          <a:xfrm>
            <a:off x="2094585" y="591021"/>
            <a:ext cx="0" cy="118872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2467937" y="742092"/>
            <a:ext cx="1982948" cy="885917"/>
            <a:chOff x="2749439" y="752601"/>
            <a:chExt cx="1487211" cy="885917"/>
          </a:xfrm>
        </p:grpSpPr>
        <p:sp>
          <p:nvSpPr>
            <p:cNvPr id="5" name="Rectangle 4"/>
            <p:cNvSpPr/>
            <p:nvPr userDrawn="1"/>
          </p:nvSpPr>
          <p:spPr bwMode="auto">
            <a:xfrm>
              <a:off x="2749439" y="752601"/>
              <a:ext cx="1371600" cy="885917"/>
            </a:xfrm>
            <a:prstGeom prst="rect">
              <a:avLst/>
            </a:prstGeom>
            <a:noFill/>
            <a:ln w="19050" algn="ctr">
              <a:solidFill>
                <a:schemeClr val="accent2"/>
              </a:solidFill>
              <a:prstDash val="dash"/>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6" name="TextBox 5"/>
            <p:cNvSpPr txBox="1"/>
            <p:nvPr userDrawn="1"/>
          </p:nvSpPr>
          <p:spPr bwMode="auto">
            <a:xfrm>
              <a:off x="2785238" y="912373"/>
              <a:ext cx="1451412" cy="498598"/>
            </a:xfrm>
            <a:prstGeom prst="rect">
              <a:avLst/>
            </a:prstGeom>
            <a:noFill/>
            <a:ln w="19050" algn="ctr">
              <a:noFill/>
              <a:miter lim="800000"/>
              <a:headEnd/>
              <a:tailEnd/>
            </a:ln>
          </p:spPr>
          <p:txBody>
            <a:bodyPr wrap="square" lIns="0" tIns="0" rIns="0" bIns="0" rtlCol="0">
              <a:spAutoFit/>
            </a:bodyPr>
            <a:lstStyle/>
            <a:p>
              <a:pPr>
                <a:lnSpc>
                  <a:spcPct val="90000"/>
                </a:lnSpc>
              </a:pPr>
              <a:r>
                <a:rPr lang="en-US" sz="1800" dirty="0">
                  <a:solidFill>
                    <a:schemeClr val="tx2"/>
                  </a:solidFill>
                  <a:latin typeface="+mj-lt"/>
                </a:rPr>
                <a:t>Partner </a:t>
              </a:r>
              <a:br>
                <a:rPr lang="en-US" sz="1800" dirty="0">
                  <a:solidFill>
                    <a:schemeClr val="tx2"/>
                  </a:solidFill>
                  <a:latin typeface="+mj-lt"/>
                </a:rPr>
              </a:br>
              <a:r>
                <a:rPr lang="en-US" sz="1800" dirty="0">
                  <a:solidFill>
                    <a:schemeClr val="tx2"/>
                  </a:solidFill>
                  <a:latin typeface="+mj-lt"/>
                </a:rPr>
                <a:t>Logo</a:t>
              </a:r>
            </a:p>
          </p:txBody>
        </p:sp>
      </p:grpSp>
      <p:pic>
        <p:nvPicPr>
          <p:cNvPr id="12" name="Picture 11" descr="UCSF_sig_navy_RGB.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9295" y="723298"/>
            <a:ext cx="1398843" cy="909561"/>
          </a:xfrm>
          <a:prstGeom prst="rect">
            <a:avLst/>
          </a:prstGeom>
        </p:spPr>
      </p:pic>
    </p:spTree>
    <p:extLst>
      <p:ext uri="{BB962C8B-B14F-4D97-AF65-F5344CB8AC3E}">
        <p14:creationId xmlns:p14="http://schemas.microsoft.com/office/powerpoint/2010/main" val="2793652271"/>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10296" y="2998139"/>
            <a:ext cx="8794293"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18419" y="3406590"/>
            <a:ext cx="876002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27751" y="6045891"/>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dirty="0"/>
              <a:t>01/27/2023</a:t>
            </a:r>
          </a:p>
        </p:txBody>
      </p:sp>
      <p:sp>
        <p:nvSpPr>
          <p:cNvPr id="3" name="Text Placeholder 2"/>
          <p:cNvSpPr>
            <a:spLocks noGrp="1"/>
          </p:cNvSpPr>
          <p:nvPr>
            <p:ph type="body" sz="quarter" idx="10"/>
          </p:nvPr>
        </p:nvSpPr>
        <p:spPr>
          <a:xfrm>
            <a:off x="731044" y="4338646"/>
            <a:ext cx="8636000" cy="193675"/>
          </a:xfrm>
        </p:spPr>
        <p:txBody>
          <a:bodyPr vert="horz" wrap="square" lIns="0" tIns="0" rIns="0" bIns="0" rtlCol="0" anchor="t" anchorCtr="0"/>
          <a:lstStyle>
            <a:lvl1pPr marL="0" indent="0">
              <a:spcBef>
                <a:spcPts val="0"/>
              </a:spcBef>
              <a:buFontTx/>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Click to edit Master text styles</a:t>
            </a:r>
          </a:p>
        </p:txBody>
      </p:sp>
      <p:pic>
        <p:nvPicPr>
          <p:cNvPr id="9" name="Picture 8" descr="UCSF_sig_white_RGB.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1391" y="723298"/>
            <a:ext cx="1398843" cy="909561"/>
          </a:xfrm>
          <a:prstGeom prst="rect">
            <a:avLst/>
          </a:prstGeom>
        </p:spPr>
      </p:pic>
    </p:spTree>
    <p:extLst>
      <p:ext uri="{BB962C8B-B14F-4D97-AF65-F5344CB8AC3E}">
        <p14:creationId xmlns:p14="http://schemas.microsoft.com/office/powerpoint/2010/main" val="382303131"/>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Internal Co-branding Titl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10296" y="2998139"/>
            <a:ext cx="8794293"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18419" y="3406590"/>
            <a:ext cx="876002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27751" y="6045891"/>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dirty="0"/>
              <a:t>01/27/2023</a:t>
            </a:r>
          </a:p>
        </p:txBody>
      </p:sp>
      <p:sp>
        <p:nvSpPr>
          <p:cNvPr id="3" name="Text Placeholder 2"/>
          <p:cNvSpPr>
            <a:spLocks noGrp="1"/>
          </p:cNvSpPr>
          <p:nvPr>
            <p:ph type="body" sz="quarter" idx="10"/>
          </p:nvPr>
        </p:nvSpPr>
        <p:spPr>
          <a:xfrm>
            <a:off x="731044" y="4338646"/>
            <a:ext cx="8636000" cy="193675"/>
          </a:xfrm>
        </p:spPr>
        <p:txBody>
          <a:bodyPr vert="horz" wrap="square" lIns="0" tIns="0" rIns="0" bIns="0" rtlCol="0" anchor="t" anchorCtr="0"/>
          <a:lstStyle>
            <a:lvl1pPr marL="0" indent="0">
              <a:spcBef>
                <a:spcPts val="0"/>
              </a:spcBef>
              <a:buFontTx/>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Click to edit Master text styles</a:t>
            </a:r>
          </a:p>
        </p:txBody>
      </p:sp>
      <p:sp>
        <p:nvSpPr>
          <p:cNvPr id="7" name="TextBox 6"/>
          <p:cNvSpPr txBox="1"/>
          <p:nvPr/>
        </p:nvSpPr>
        <p:spPr bwMode="auto">
          <a:xfrm>
            <a:off x="7304580" y="756611"/>
            <a:ext cx="1727189" cy="430887"/>
          </a:xfrm>
          <a:prstGeom prst="rect">
            <a:avLst/>
          </a:prstGeom>
          <a:noFill/>
          <a:ln w="19050" algn="ctr">
            <a:noFill/>
            <a:miter lim="800000"/>
            <a:headEnd/>
            <a:tailEnd/>
          </a:ln>
        </p:spPr>
        <p:txBody>
          <a:bodyPr wrap="square" lIns="0" tIns="0" rIns="0" bIns="0" rtlCol="0">
            <a:spAutoFit/>
          </a:bodyPr>
          <a:lstStyle/>
          <a:p>
            <a:r>
              <a:rPr lang="en-US" sz="800" dirty="0">
                <a:solidFill>
                  <a:schemeClr val="bg1"/>
                </a:solidFill>
                <a:latin typeface="+mj-lt"/>
              </a:rPr>
              <a:t>UCSF Helen Diller Family</a:t>
            </a:r>
          </a:p>
          <a:p>
            <a:r>
              <a:rPr lang="en-US" sz="800" dirty="0">
                <a:solidFill>
                  <a:schemeClr val="bg1"/>
                </a:solidFill>
                <a:latin typeface="+mj-lt"/>
              </a:rPr>
              <a:t>Comprehensive </a:t>
            </a:r>
            <a:br>
              <a:rPr lang="en-US" sz="800" dirty="0">
                <a:solidFill>
                  <a:schemeClr val="bg1"/>
                </a:solidFill>
                <a:latin typeface="+mj-lt"/>
              </a:rPr>
            </a:br>
            <a:r>
              <a:rPr lang="en-US" sz="800" dirty="0">
                <a:solidFill>
                  <a:schemeClr val="bg1"/>
                </a:solidFill>
                <a:latin typeface="+mj-lt"/>
              </a:rPr>
              <a:t>Cancer Center</a:t>
            </a:r>
          </a:p>
        </p:txBody>
      </p:sp>
      <p:cxnSp>
        <p:nvCxnSpPr>
          <p:cNvPr id="9" name="Straight Connector 8"/>
          <p:cNvCxnSpPr/>
          <p:nvPr/>
        </p:nvCxnSpPr>
        <p:spPr>
          <a:xfrm>
            <a:off x="9018029" y="734837"/>
            <a:ext cx="0" cy="466344"/>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bwMode="auto">
          <a:xfrm>
            <a:off x="9202423" y="756611"/>
            <a:ext cx="1007244" cy="246221"/>
          </a:xfrm>
          <a:prstGeom prst="rect">
            <a:avLst/>
          </a:prstGeom>
          <a:noFill/>
          <a:ln w="19050" algn="ctr">
            <a:noFill/>
            <a:miter lim="800000"/>
            <a:headEnd/>
            <a:tailEnd/>
          </a:ln>
        </p:spPr>
        <p:txBody>
          <a:bodyPr wrap="square" lIns="0" tIns="0" rIns="0" bIns="0" rtlCol="0">
            <a:spAutoFit/>
          </a:bodyPr>
          <a:lstStyle/>
          <a:p>
            <a:r>
              <a:rPr lang="en-US" sz="800" dirty="0">
                <a:solidFill>
                  <a:schemeClr val="bg1"/>
                </a:solidFill>
                <a:latin typeface="+mj-lt"/>
              </a:rPr>
              <a:t>UCSF School</a:t>
            </a:r>
            <a:br>
              <a:rPr lang="en-US" sz="800" dirty="0">
                <a:solidFill>
                  <a:schemeClr val="bg1"/>
                </a:solidFill>
                <a:latin typeface="+mj-lt"/>
              </a:rPr>
            </a:br>
            <a:r>
              <a:rPr lang="en-US" sz="800" dirty="0">
                <a:solidFill>
                  <a:schemeClr val="bg1"/>
                </a:solidFill>
                <a:latin typeface="+mj-lt"/>
              </a:rPr>
              <a:t>of Medicine</a:t>
            </a:r>
          </a:p>
        </p:txBody>
      </p:sp>
      <p:cxnSp>
        <p:nvCxnSpPr>
          <p:cNvPr id="11" name="Straight Connector 10"/>
          <p:cNvCxnSpPr/>
          <p:nvPr/>
        </p:nvCxnSpPr>
        <p:spPr>
          <a:xfrm>
            <a:off x="10209665" y="734837"/>
            <a:ext cx="0" cy="466344"/>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bwMode="auto">
          <a:xfrm>
            <a:off x="10403843" y="756611"/>
            <a:ext cx="1301327" cy="246221"/>
          </a:xfrm>
          <a:prstGeom prst="rect">
            <a:avLst/>
          </a:prstGeom>
          <a:noFill/>
          <a:ln w="19050" algn="ctr">
            <a:noFill/>
            <a:miter lim="800000"/>
            <a:headEnd/>
            <a:tailEnd/>
          </a:ln>
        </p:spPr>
        <p:txBody>
          <a:bodyPr wrap="square" lIns="0" tIns="0" rIns="0" bIns="0" rtlCol="0">
            <a:spAutoFit/>
          </a:bodyPr>
          <a:lstStyle/>
          <a:p>
            <a:r>
              <a:rPr lang="en-US" sz="800" dirty="0">
                <a:solidFill>
                  <a:schemeClr val="bg1"/>
                </a:solidFill>
                <a:latin typeface="+mj-lt"/>
              </a:rPr>
              <a:t>AIDS Research</a:t>
            </a:r>
            <a:r>
              <a:rPr lang="en-US" sz="800" baseline="0" dirty="0">
                <a:solidFill>
                  <a:schemeClr val="bg1"/>
                </a:solidFill>
                <a:latin typeface="+mj-lt"/>
              </a:rPr>
              <a:t> Institute at UCSF</a:t>
            </a:r>
            <a:endParaRPr lang="en-US" sz="800" dirty="0">
              <a:solidFill>
                <a:schemeClr val="bg1"/>
              </a:solidFill>
              <a:latin typeface="+mj-lt"/>
            </a:endParaRPr>
          </a:p>
        </p:txBody>
      </p:sp>
      <p:pic>
        <p:nvPicPr>
          <p:cNvPr id="14" name="Picture 13" descr="UCSF_sig_white_RGB.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1391" y="723298"/>
            <a:ext cx="1398843" cy="909561"/>
          </a:xfrm>
          <a:prstGeom prst="rect">
            <a:avLst/>
          </a:prstGeom>
        </p:spPr>
      </p:pic>
    </p:spTree>
    <p:extLst>
      <p:ext uri="{BB962C8B-B14F-4D97-AF65-F5344CB8AC3E}">
        <p14:creationId xmlns:p14="http://schemas.microsoft.com/office/powerpoint/2010/main" val="395937039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itle Slide with Image1">
    <p:bg bwMode="ltGray">
      <p:bgPr>
        <a:solidFill>
          <a:schemeClr val="tx2"/>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6" name="Rectangle 5"/>
          <p:cNvSpPr/>
          <p:nvPr/>
        </p:nvSpPr>
        <p:spPr bwMode="invGray">
          <a:xfrm>
            <a:off x="383316" y="366715"/>
            <a:ext cx="8273851"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613447" y="2556876"/>
            <a:ext cx="8043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21571" y="2955528"/>
            <a:ext cx="8035597"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33048" y="4907755"/>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dirty="0"/>
              <a:t>01/27/2023</a:t>
            </a:r>
          </a:p>
        </p:txBody>
      </p:sp>
      <p:sp>
        <p:nvSpPr>
          <p:cNvPr id="3" name="Text Placeholder 2"/>
          <p:cNvSpPr>
            <a:spLocks noGrp="1"/>
          </p:cNvSpPr>
          <p:nvPr>
            <p:ph type="body" sz="quarter" idx="10"/>
          </p:nvPr>
        </p:nvSpPr>
        <p:spPr>
          <a:xfrm>
            <a:off x="730906" y="4096968"/>
            <a:ext cx="7926261" cy="365125"/>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Click to edit Master text styles</a:t>
            </a:r>
          </a:p>
        </p:txBody>
      </p:sp>
      <p:pic>
        <p:nvPicPr>
          <p:cNvPr id="13" name="Picture 12" descr="UCSF_sig_white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924" y="728944"/>
            <a:ext cx="1066489" cy="693456"/>
          </a:xfrm>
          <a:prstGeom prst="rect">
            <a:avLst/>
          </a:prstGeom>
        </p:spPr>
      </p:pic>
    </p:spTree>
    <p:extLst>
      <p:ext uri="{BB962C8B-B14F-4D97-AF65-F5344CB8AC3E}">
        <p14:creationId xmlns:p14="http://schemas.microsoft.com/office/powerpoint/2010/main" val="2683737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Internal Cobranding with Image">
    <p:bg bwMode="ltGray">
      <p:bgPr>
        <a:solidFill>
          <a:schemeClr val="tx2"/>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6" name="Rectangle 5"/>
          <p:cNvSpPr/>
          <p:nvPr/>
        </p:nvSpPr>
        <p:spPr bwMode="invGray">
          <a:xfrm>
            <a:off x="383316" y="366715"/>
            <a:ext cx="8273851"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613447" y="2556876"/>
            <a:ext cx="8043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21571" y="2955528"/>
            <a:ext cx="8035597"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33048" y="4907755"/>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dirty="0"/>
              <a:t>01/27/2023</a:t>
            </a:r>
          </a:p>
        </p:txBody>
      </p:sp>
      <p:sp>
        <p:nvSpPr>
          <p:cNvPr id="3" name="Text Placeholder 2"/>
          <p:cNvSpPr>
            <a:spLocks noGrp="1"/>
          </p:cNvSpPr>
          <p:nvPr>
            <p:ph type="body" sz="quarter" idx="10"/>
          </p:nvPr>
        </p:nvSpPr>
        <p:spPr>
          <a:xfrm>
            <a:off x="730906" y="4096968"/>
            <a:ext cx="7926261" cy="365125"/>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Click to edit Master text styles</a:t>
            </a:r>
          </a:p>
        </p:txBody>
      </p:sp>
      <p:sp>
        <p:nvSpPr>
          <p:cNvPr id="9" name="TextBox 8"/>
          <p:cNvSpPr txBox="1"/>
          <p:nvPr/>
        </p:nvSpPr>
        <p:spPr bwMode="auto">
          <a:xfrm>
            <a:off x="4365779" y="756611"/>
            <a:ext cx="1727189" cy="430887"/>
          </a:xfrm>
          <a:prstGeom prst="rect">
            <a:avLst/>
          </a:prstGeom>
          <a:noFill/>
          <a:ln w="19050" algn="ctr">
            <a:noFill/>
            <a:miter lim="800000"/>
            <a:headEnd/>
            <a:tailEnd/>
          </a:ln>
        </p:spPr>
        <p:txBody>
          <a:bodyPr wrap="square" lIns="0" tIns="0" rIns="0" bIns="0" rtlCol="0">
            <a:spAutoFit/>
          </a:bodyPr>
          <a:lstStyle/>
          <a:p>
            <a:r>
              <a:rPr lang="en-US" sz="800" dirty="0">
                <a:solidFill>
                  <a:schemeClr val="bg1"/>
                </a:solidFill>
                <a:latin typeface="+mj-lt"/>
              </a:rPr>
              <a:t>UCSF Helen Diller Family</a:t>
            </a:r>
          </a:p>
          <a:p>
            <a:r>
              <a:rPr lang="en-US" sz="800" dirty="0">
                <a:solidFill>
                  <a:schemeClr val="bg1"/>
                </a:solidFill>
                <a:latin typeface="+mj-lt"/>
              </a:rPr>
              <a:t>Comprehensive </a:t>
            </a:r>
            <a:br>
              <a:rPr lang="en-US" sz="800" dirty="0">
                <a:solidFill>
                  <a:schemeClr val="bg1"/>
                </a:solidFill>
                <a:latin typeface="+mj-lt"/>
              </a:rPr>
            </a:br>
            <a:r>
              <a:rPr lang="en-US" sz="800" dirty="0">
                <a:solidFill>
                  <a:schemeClr val="bg1"/>
                </a:solidFill>
                <a:latin typeface="+mj-lt"/>
              </a:rPr>
              <a:t>Cancer Center</a:t>
            </a:r>
          </a:p>
        </p:txBody>
      </p:sp>
      <p:cxnSp>
        <p:nvCxnSpPr>
          <p:cNvPr id="10" name="Straight Connector 9"/>
          <p:cNvCxnSpPr/>
          <p:nvPr/>
        </p:nvCxnSpPr>
        <p:spPr>
          <a:xfrm>
            <a:off x="6079228" y="734837"/>
            <a:ext cx="0" cy="466344"/>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bwMode="auto">
          <a:xfrm>
            <a:off x="6263622" y="756611"/>
            <a:ext cx="1007244" cy="246221"/>
          </a:xfrm>
          <a:prstGeom prst="rect">
            <a:avLst/>
          </a:prstGeom>
          <a:noFill/>
          <a:ln w="19050" algn="ctr">
            <a:noFill/>
            <a:miter lim="800000"/>
            <a:headEnd/>
            <a:tailEnd/>
          </a:ln>
        </p:spPr>
        <p:txBody>
          <a:bodyPr wrap="square" lIns="0" tIns="0" rIns="0" bIns="0" rtlCol="0">
            <a:spAutoFit/>
          </a:bodyPr>
          <a:lstStyle/>
          <a:p>
            <a:r>
              <a:rPr lang="en-US" sz="800" dirty="0">
                <a:solidFill>
                  <a:schemeClr val="bg1"/>
                </a:solidFill>
                <a:latin typeface="+mj-lt"/>
              </a:rPr>
              <a:t>UCSF School</a:t>
            </a:r>
            <a:br>
              <a:rPr lang="en-US" sz="800" dirty="0">
                <a:solidFill>
                  <a:schemeClr val="bg1"/>
                </a:solidFill>
                <a:latin typeface="+mj-lt"/>
              </a:rPr>
            </a:br>
            <a:r>
              <a:rPr lang="en-US" sz="800" dirty="0">
                <a:solidFill>
                  <a:schemeClr val="bg1"/>
                </a:solidFill>
                <a:latin typeface="+mj-lt"/>
              </a:rPr>
              <a:t>of Medicine</a:t>
            </a:r>
          </a:p>
        </p:txBody>
      </p:sp>
      <p:cxnSp>
        <p:nvCxnSpPr>
          <p:cNvPr id="13" name="Straight Connector 12"/>
          <p:cNvCxnSpPr/>
          <p:nvPr/>
        </p:nvCxnSpPr>
        <p:spPr>
          <a:xfrm>
            <a:off x="7270864" y="734837"/>
            <a:ext cx="0" cy="466344"/>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bwMode="auto">
          <a:xfrm>
            <a:off x="7465042" y="756611"/>
            <a:ext cx="1301327" cy="246221"/>
          </a:xfrm>
          <a:prstGeom prst="rect">
            <a:avLst/>
          </a:prstGeom>
          <a:noFill/>
          <a:ln w="19050" algn="ctr">
            <a:noFill/>
            <a:miter lim="800000"/>
            <a:headEnd/>
            <a:tailEnd/>
          </a:ln>
        </p:spPr>
        <p:txBody>
          <a:bodyPr wrap="square" lIns="0" tIns="0" rIns="0" bIns="0" rtlCol="0">
            <a:spAutoFit/>
          </a:bodyPr>
          <a:lstStyle/>
          <a:p>
            <a:r>
              <a:rPr lang="en-US" sz="800" dirty="0">
                <a:solidFill>
                  <a:schemeClr val="bg1"/>
                </a:solidFill>
                <a:latin typeface="+mj-lt"/>
              </a:rPr>
              <a:t>AIDS Research</a:t>
            </a:r>
            <a:r>
              <a:rPr lang="en-US" sz="800" baseline="0" dirty="0">
                <a:solidFill>
                  <a:schemeClr val="bg1"/>
                </a:solidFill>
                <a:latin typeface="+mj-lt"/>
              </a:rPr>
              <a:t> Institute at UCSF</a:t>
            </a:r>
            <a:endParaRPr lang="en-US" sz="800" dirty="0">
              <a:solidFill>
                <a:schemeClr val="bg1"/>
              </a:solidFill>
              <a:latin typeface="+mj-lt"/>
            </a:endParaRPr>
          </a:p>
        </p:txBody>
      </p:sp>
      <p:pic>
        <p:nvPicPr>
          <p:cNvPr id="16" name="Picture 15" descr="UCSF_sig_white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924" y="728944"/>
            <a:ext cx="1066489" cy="693456"/>
          </a:xfrm>
          <a:prstGeom prst="rect">
            <a:avLst/>
          </a:prstGeom>
        </p:spPr>
      </p:pic>
    </p:spTree>
    <p:extLst>
      <p:ext uri="{BB962C8B-B14F-4D97-AF65-F5344CB8AC3E}">
        <p14:creationId xmlns:p14="http://schemas.microsoft.com/office/powerpoint/2010/main" val="31224297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External Co-branding with Image">
    <p:bg bwMode="ltGray">
      <p:bgPr>
        <a:solidFill>
          <a:schemeClr val="tx2"/>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6" name="Rectangle 5"/>
          <p:cNvSpPr/>
          <p:nvPr/>
        </p:nvSpPr>
        <p:spPr bwMode="invGray">
          <a:xfrm>
            <a:off x="383316" y="366715"/>
            <a:ext cx="8273851"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613447" y="2556876"/>
            <a:ext cx="8043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21571" y="2955528"/>
            <a:ext cx="8035597"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33048" y="4907755"/>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dirty="0"/>
              <a:t>01/27/2023</a:t>
            </a:r>
          </a:p>
        </p:txBody>
      </p:sp>
      <p:sp>
        <p:nvSpPr>
          <p:cNvPr id="3" name="Text Placeholder 2"/>
          <p:cNvSpPr>
            <a:spLocks noGrp="1"/>
          </p:cNvSpPr>
          <p:nvPr>
            <p:ph type="body" sz="quarter" idx="10"/>
          </p:nvPr>
        </p:nvSpPr>
        <p:spPr>
          <a:xfrm>
            <a:off x="730906" y="4096968"/>
            <a:ext cx="7926261" cy="365125"/>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Click to edit Master text styles</a:t>
            </a:r>
          </a:p>
        </p:txBody>
      </p:sp>
      <p:grpSp>
        <p:nvGrpSpPr>
          <p:cNvPr id="15" name="Group 14"/>
          <p:cNvGrpSpPr/>
          <p:nvPr/>
        </p:nvGrpSpPr>
        <p:grpSpPr>
          <a:xfrm>
            <a:off x="2452350" y="742091"/>
            <a:ext cx="1982948" cy="674568"/>
            <a:chOff x="2749439" y="752601"/>
            <a:chExt cx="1487211" cy="885917"/>
          </a:xfrm>
        </p:grpSpPr>
        <p:sp>
          <p:nvSpPr>
            <p:cNvPr id="16" name="Rectangle 15"/>
            <p:cNvSpPr/>
            <p:nvPr userDrawn="1"/>
          </p:nvSpPr>
          <p:spPr bwMode="auto">
            <a:xfrm>
              <a:off x="2749439" y="752601"/>
              <a:ext cx="1371600" cy="885917"/>
            </a:xfrm>
            <a:prstGeom prst="rect">
              <a:avLst/>
            </a:prstGeom>
            <a:noFill/>
            <a:ln w="19050" algn="ctr">
              <a:solidFill>
                <a:schemeClr val="accent2"/>
              </a:solidFill>
              <a:prstDash val="dash"/>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7" name="TextBox 16"/>
            <p:cNvSpPr txBox="1"/>
            <p:nvPr userDrawn="1"/>
          </p:nvSpPr>
          <p:spPr bwMode="auto">
            <a:xfrm>
              <a:off x="2785238" y="886124"/>
              <a:ext cx="1451412" cy="509299"/>
            </a:xfrm>
            <a:prstGeom prst="rect">
              <a:avLst/>
            </a:prstGeom>
            <a:noFill/>
            <a:ln w="19050" algn="ctr">
              <a:noFill/>
              <a:miter lim="800000"/>
              <a:headEnd/>
              <a:tailEnd/>
            </a:ln>
          </p:spPr>
          <p:txBody>
            <a:bodyPr wrap="square" lIns="0" tIns="0" rIns="0" bIns="0" rtlCol="0">
              <a:spAutoFit/>
            </a:bodyPr>
            <a:lstStyle/>
            <a:p>
              <a:pPr>
                <a:lnSpc>
                  <a:spcPct val="90000"/>
                </a:lnSpc>
              </a:pPr>
              <a:r>
                <a:rPr lang="en-US" sz="1400" dirty="0">
                  <a:solidFill>
                    <a:schemeClr val="bg2"/>
                  </a:solidFill>
                  <a:latin typeface="+mj-lt"/>
                </a:rPr>
                <a:t>Partner </a:t>
              </a:r>
              <a:br>
                <a:rPr lang="en-US" sz="1400" dirty="0">
                  <a:solidFill>
                    <a:schemeClr val="bg2"/>
                  </a:solidFill>
                  <a:latin typeface="+mj-lt"/>
                </a:rPr>
              </a:br>
              <a:r>
                <a:rPr lang="en-US" sz="1400" dirty="0">
                  <a:solidFill>
                    <a:schemeClr val="bg2"/>
                  </a:solidFill>
                  <a:latin typeface="+mj-lt"/>
                </a:rPr>
                <a:t>Logo</a:t>
              </a:r>
            </a:p>
          </p:txBody>
        </p:sp>
      </p:grpSp>
      <p:cxnSp>
        <p:nvCxnSpPr>
          <p:cNvPr id="20" name="Straight Connector 19"/>
          <p:cNvCxnSpPr/>
          <p:nvPr/>
        </p:nvCxnSpPr>
        <p:spPr>
          <a:xfrm>
            <a:off x="2100768" y="591021"/>
            <a:ext cx="0" cy="96012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100768" y="591021"/>
            <a:ext cx="0" cy="96012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18" name="Picture 17" descr="UCSF_sig_white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924" y="728944"/>
            <a:ext cx="1066489" cy="693456"/>
          </a:xfrm>
          <a:prstGeom prst="rect">
            <a:avLst/>
          </a:prstGeom>
        </p:spPr>
      </p:pic>
    </p:spTree>
    <p:extLst>
      <p:ext uri="{BB962C8B-B14F-4D97-AF65-F5344CB8AC3E}">
        <p14:creationId xmlns:p14="http://schemas.microsoft.com/office/powerpoint/2010/main" val="271623640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Title Slide with Image2">
    <p:bg bwMode="ltGray">
      <p:bgPr>
        <a:solidFill>
          <a:schemeClr val="tx2"/>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6" name="Rectangle 5"/>
          <p:cNvSpPr/>
          <p:nvPr/>
        </p:nvSpPr>
        <p:spPr bwMode="invGray">
          <a:xfrm>
            <a:off x="383316" y="366715"/>
            <a:ext cx="8273851"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613447" y="2556876"/>
            <a:ext cx="8043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21571" y="2955528"/>
            <a:ext cx="8035597"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33048" y="4907755"/>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dirty="0"/>
              <a:t>01/27/2023</a:t>
            </a:r>
          </a:p>
        </p:txBody>
      </p:sp>
      <p:sp>
        <p:nvSpPr>
          <p:cNvPr id="3" name="Text Placeholder 2"/>
          <p:cNvSpPr>
            <a:spLocks noGrp="1"/>
          </p:cNvSpPr>
          <p:nvPr>
            <p:ph type="body" sz="quarter" idx="10"/>
          </p:nvPr>
        </p:nvSpPr>
        <p:spPr>
          <a:xfrm>
            <a:off x="730906" y="4096968"/>
            <a:ext cx="7926261" cy="365125"/>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Click to edit Master text styles</a:t>
            </a:r>
          </a:p>
        </p:txBody>
      </p:sp>
      <p:pic>
        <p:nvPicPr>
          <p:cNvPr id="11" name="Picture 10" descr="UCSF_sig_white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924" y="728944"/>
            <a:ext cx="1066489" cy="693456"/>
          </a:xfrm>
          <a:prstGeom prst="rect">
            <a:avLst/>
          </a:prstGeom>
        </p:spPr>
      </p:pic>
    </p:spTree>
    <p:extLst>
      <p:ext uri="{BB962C8B-B14F-4D97-AF65-F5344CB8AC3E}">
        <p14:creationId xmlns:p14="http://schemas.microsoft.com/office/powerpoint/2010/main" val="193453978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itle Slide with Image3">
    <p:bg bwMode="ltGray">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6" name="Rectangle 5"/>
          <p:cNvSpPr/>
          <p:nvPr/>
        </p:nvSpPr>
        <p:spPr bwMode="invGray">
          <a:xfrm>
            <a:off x="383316" y="366715"/>
            <a:ext cx="8273851" cy="5153025"/>
          </a:xfrm>
          <a:prstGeom prst="rect">
            <a:avLst/>
          </a:prstGeom>
          <a:solidFill>
            <a:schemeClr val="accent5"/>
          </a:solidFill>
          <a:ln w="19050" algn="ctr">
            <a:noFill/>
            <a:miter lim="800000"/>
            <a:headEnd/>
            <a:tailEnd/>
          </a:ln>
        </p:spPr>
        <p:txBody>
          <a:bodyPr wrap="none" rtlCol="0" anchor="ctr"/>
          <a:lstStyle/>
          <a:p>
            <a:pPr lvl="0"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613447" y="2556876"/>
            <a:ext cx="8043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21571" y="2955528"/>
            <a:ext cx="8035597"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33048" y="4907755"/>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dirty="0"/>
              <a:t>01/27/2023</a:t>
            </a:r>
          </a:p>
        </p:txBody>
      </p:sp>
      <p:sp>
        <p:nvSpPr>
          <p:cNvPr id="3" name="Text Placeholder 2"/>
          <p:cNvSpPr>
            <a:spLocks noGrp="1"/>
          </p:cNvSpPr>
          <p:nvPr>
            <p:ph type="body" sz="quarter" idx="10"/>
          </p:nvPr>
        </p:nvSpPr>
        <p:spPr>
          <a:xfrm>
            <a:off x="730906" y="4096968"/>
            <a:ext cx="7926261" cy="365125"/>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Click to edit Master text styles</a:t>
            </a:r>
          </a:p>
        </p:txBody>
      </p:sp>
      <p:pic>
        <p:nvPicPr>
          <p:cNvPr id="10" name="Picture 9" descr="UCSF_sig_white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924" y="728944"/>
            <a:ext cx="1066489" cy="693456"/>
          </a:xfrm>
          <a:prstGeom prst="rect">
            <a:avLst/>
          </a:prstGeom>
        </p:spPr>
      </p:pic>
    </p:spTree>
    <p:extLst>
      <p:ext uri="{BB962C8B-B14F-4D97-AF65-F5344CB8AC3E}">
        <p14:creationId xmlns:p14="http://schemas.microsoft.com/office/powerpoint/2010/main" val="375470237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342900" indent="-342900">
              <a:buFont typeface="Wingdings" pitchFamily="2" charset="2"/>
              <a:buChar char="q"/>
              <a:defRPr/>
            </a:lvl1pPr>
            <a:lvl2pPr marL="742950" indent="-285750">
              <a:buFont typeface="Wingdings" pitchFamily="2" charset="2"/>
              <a:buChar char="§"/>
              <a:defRPr/>
            </a:lvl2pPr>
            <a:lvl3pPr marL="1206500" indent="-292100">
              <a:buFont typeface="Wingdings" pitchFamily="2" charset="2"/>
              <a:buChar char="§"/>
              <a:defRPr/>
            </a:lvl3pPr>
          </a:lstStyle>
          <a:p>
            <a:pPr lvl="0"/>
            <a:r>
              <a:rPr lang="en-US" dirty="0"/>
              <a:t>Click to edit Master text styles</a:t>
            </a:r>
          </a:p>
          <a:p>
            <a:pPr lvl="1"/>
            <a:r>
              <a:rPr lang="en-US" dirty="0"/>
              <a:t>Second level</a:t>
            </a:r>
          </a:p>
          <a:p>
            <a:pPr lvl="2"/>
            <a:r>
              <a:rPr lang="en-US" dirty="0"/>
              <a:t>Third level</a:t>
            </a:r>
          </a:p>
          <a:p>
            <a:pPr lvl="1"/>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9C836F4E-5DE4-4906-BE9B-E76670CC574C}"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itle Slide with Image4">
    <p:bg bwMode="ltGray">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6" name="Rectangle 5"/>
          <p:cNvSpPr/>
          <p:nvPr/>
        </p:nvSpPr>
        <p:spPr bwMode="ltGray">
          <a:xfrm>
            <a:off x="383316" y="366715"/>
            <a:ext cx="8273851" cy="5153025"/>
          </a:xfrm>
          <a:prstGeom prst="rect">
            <a:avLst/>
          </a:prstGeom>
          <a:solidFill>
            <a:schemeClr val="accent6"/>
          </a:solidFill>
          <a:ln w="19050" algn="ctr">
            <a:noFill/>
            <a:miter lim="800000"/>
            <a:headEnd/>
            <a:tailEnd/>
          </a:ln>
        </p:spPr>
        <p:txBody>
          <a:bodyPr wrap="none" rtlCol="0" anchor="ctr"/>
          <a:lstStyle/>
          <a:p>
            <a:pPr lvl="0"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613447" y="2556876"/>
            <a:ext cx="8043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21571" y="2955528"/>
            <a:ext cx="8035597"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33048" y="4907755"/>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dirty="0"/>
              <a:t>01/27/2023</a:t>
            </a:r>
          </a:p>
        </p:txBody>
      </p:sp>
      <p:sp>
        <p:nvSpPr>
          <p:cNvPr id="3" name="Text Placeholder 2"/>
          <p:cNvSpPr>
            <a:spLocks noGrp="1"/>
          </p:cNvSpPr>
          <p:nvPr>
            <p:ph type="body" sz="quarter" idx="10"/>
          </p:nvPr>
        </p:nvSpPr>
        <p:spPr>
          <a:xfrm>
            <a:off x="730906" y="4096968"/>
            <a:ext cx="7926261" cy="365125"/>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Click to edit Master text styles</a:t>
            </a:r>
          </a:p>
        </p:txBody>
      </p:sp>
      <p:pic>
        <p:nvPicPr>
          <p:cNvPr id="9" name="Picture 8" descr="UCSF_sig_white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924" y="728944"/>
            <a:ext cx="1066489" cy="693456"/>
          </a:xfrm>
          <a:prstGeom prst="rect">
            <a:avLst/>
          </a:prstGeom>
        </p:spPr>
      </p:pic>
    </p:spTree>
    <p:extLst>
      <p:ext uri="{BB962C8B-B14F-4D97-AF65-F5344CB8AC3E}">
        <p14:creationId xmlns:p14="http://schemas.microsoft.com/office/powerpoint/2010/main" val="3015576226"/>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itle Slide with Image5">
    <p:bg bwMode="ltGray">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647" t="13225" r="3105" b="7252"/>
          <a:stretch/>
        </p:blipFill>
        <p:spPr bwMode="ltGray">
          <a:xfrm>
            <a:off x="2" y="0"/>
            <a:ext cx="12191999" cy="6858000"/>
          </a:xfrm>
          <a:prstGeom prst="rect">
            <a:avLst/>
          </a:prstGeom>
          <a:noFill/>
          <a:ln>
            <a:noFill/>
          </a:ln>
        </p:spPr>
      </p:pic>
      <p:sp>
        <p:nvSpPr>
          <p:cNvPr id="6" name="Rectangle 5"/>
          <p:cNvSpPr/>
          <p:nvPr/>
        </p:nvSpPr>
        <p:spPr bwMode="ltGray">
          <a:xfrm>
            <a:off x="383316" y="366715"/>
            <a:ext cx="8273851" cy="5153025"/>
          </a:xfrm>
          <a:prstGeom prst="rect">
            <a:avLst/>
          </a:prstGeom>
          <a:solidFill>
            <a:schemeClr val="accent3"/>
          </a:solidFill>
          <a:ln w="19050" algn="ctr">
            <a:noFill/>
            <a:miter lim="800000"/>
            <a:headEnd/>
            <a:tailEnd/>
          </a:ln>
        </p:spPr>
        <p:txBody>
          <a:bodyPr wrap="none" rtlCol="0" anchor="ctr"/>
          <a:lstStyle/>
          <a:p>
            <a:pPr lvl="0"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613447" y="2556876"/>
            <a:ext cx="8043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21571" y="2955528"/>
            <a:ext cx="8035597"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33048" y="4907755"/>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dirty="0"/>
              <a:t>01/27/2023</a:t>
            </a:r>
          </a:p>
        </p:txBody>
      </p:sp>
      <p:sp>
        <p:nvSpPr>
          <p:cNvPr id="3" name="Text Placeholder 2"/>
          <p:cNvSpPr>
            <a:spLocks noGrp="1"/>
          </p:cNvSpPr>
          <p:nvPr>
            <p:ph type="body" sz="quarter" idx="10"/>
          </p:nvPr>
        </p:nvSpPr>
        <p:spPr>
          <a:xfrm>
            <a:off x="730906" y="4096968"/>
            <a:ext cx="7926261" cy="365125"/>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Click to edit Master text styles</a:t>
            </a:r>
          </a:p>
        </p:txBody>
      </p:sp>
      <p:pic>
        <p:nvPicPr>
          <p:cNvPr id="9" name="Picture 8" descr="UCSF_sig_white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924" y="728944"/>
            <a:ext cx="1066489" cy="693456"/>
          </a:xfrm>
          <a:prstGeom prst="rect">
            <a:avLst/>
          </a:prstGeom>
        </p:spPr>
      </p:pic>
    </p:spTree>
    <p:extLst>
      <p:ext uri="{BB962C8B-B14F-4D97-AF65-F5344CB8AC3E}">
        <p14:creationId xmlns:p14="http://schemas.microsoft.com/office/powerpoint/2010/main" val="317366265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l="12775" t="17789" r="5570" b="13314"/>
          <a:stretch/>
        </p:blipFill>
        <p:spPr>
          <a:xfrm>
            <a:off x="-1" y="0"/>
            <a:ext cx="12192001" cy="6858000"/>
          </a:xfrm>
          <a:prstGeom prst="rect">
            <a:avLst/>
          </a:prstGeom>
          <a:noFill/>
          <a:ln>
            <a:noFill/>
          </a:ln>
        </p:spPr>
      </p:pic>
      <p:sp>
        <p:nvSpPr>
          <p:cNvPr id="6" name="Rectangle 5"/>
          <p:cNvSpPr/>
          <p:nvPr/>
        </p:nvSpPr>
        <p:spPr bwMode="invGray">
          <a:xfrm>
            <a:off x="0" y="-1"/>
            <a:ext cx="12192000" cy="6858001"/>
          </a:xfrm>
          <a:prstGeom prst="rect">
            <a:avLst/>
          </a:prstGeom>
          <a:solidFill>
            <a:srgbClr val="000000">
              <a:alpha val="40000"/>
            </a:srgbClr>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2" name="Title 1"/>
          <p:cNvSpPr>
            <a:spLocks noGrp="1"/>
          </p:cNvSpPr>
          <p:nvPr>
            <p:ph type="title" hasCustomPrompt="1"/>
          </p:nvPr>
        </p:nvSpPr>
        <p:spPr>
          <a:xfrm>
            <a:off x="461781" y="2836687"/>
            <a:ext cx="10786535" cy="1144929"/>
          </a:xfrm>
        </p:spPr>
        <p:txBody>
          <a:bodyPr vert="horz" wrap="square" lIns="91440" tIns="45720" rIns="91440" bIns="45720" rtlCol="0" anchor="b" anchorCtr="0">
            <a:spAutoFit/>
          </a:bodyPr>
          <a:lstStyle>
            <a:lvl1pPr marL="280988" indent="-280988">
              <a:lnSpc>
                <a:spcPct val="90000"/>
              </a:lnSpc>
              <a:defRPr lang="en-US" sz="3800" spc="-20" baseline="0" dirty="0">
                <a:solidFill>
                  <a:schemeClr val="bg2"/>
                </a:solidFill>
              </a:defRPr>
            </a:lvl1pPr>
          </a:lstStyle>
          <a:p>
            <a:pPr lvl="0"/>
            <a:r>
              <a:rPr lang="en-US" dirty="0"/>
              <a:t>“Lorem ipsum dolor site </a:t>
            </a:r>
            <a:r>
              <a:rPr lang="en-US" dirty="0" err="1"/>
              <a:t>amet</a:t>
            </a:r>
            <a:r>
              <a:rPr lang="en-US" dirty="0"/>
              <a:t>, </a:t>
            </a:r>
            <a:r>
              <a:rPr lang="en-US" dirty="0" err="1"/>
              <a:t>consectetur</a:t>
            </a:r>
            <a:r>
              <a:rPr lang="en-US" dirty="0"/>
              <a:t> </a:t>
            </a:r>
            <a:r>
              <a:rPr lang="en-US" dirty="0" err="1"/>
              <a:t>adi</a:t>
            </a:r>
            <a:r>
              <a:rPr lang="en-US" dirty="0"/>
              <a:t> </a:t>
            </a:r>
            <a:r>
              <a:rPr lang="en-US" dirty="0" err="1"/>
              <a:t>isicing</a:t>
            </a:r>
            <a:r>
              <a:rPr lang="en-US" dirty="0"/>
              <a:t> </a:t>
            </a:r>
            <a:r>
              <a:rPr lang="en-US" dirty="0" err="1"/>
              <a:t>elit</a:t>
            </a:r>
            <a:r>
              <a:rPr lang="en-US" dirty="0"/>
              <a:t>.”</a:t>
            </a:r>
          </a:p>
        </p:txBody>
      </p:sp>
      <p:sp>
        <p:nvSpPr>
          <p:cNvPr id="3" name="Content Placeholder 2"/>
          <p:cNvSpPr>
            <a:spLocks noGrp="1"/>
          </p:cNvSpPr>
          <p:nvPr>
            <p:ph idx="1" hasCustomPrompt="1"/>
          </p:nvPr>
        </p:nvSpPr>
        <p:spPr>
          <a:xfrm>
            <a:off x="860441" y="4393133"/>
            <a:ext cx="11100731" cy="721900"/>
          </a:xfrm>
        </p:spPr>
        <p:txBody>
          <a:bodyPr vert="horz" wrap="square" lIns="91440" tIns="45720" rIns="91440" bIns="45720" rtlCol="0">
            <a:noAutofit/>
          </a:bodyPr>
          <a:lstStyle>
            <a:lvl1pPr marL="0" indent="0">
              <a:spcBef>
                <a:spcPts val="300"/>
              </a:spcBef>
              <a:buNone/>
              <a:defRPr lang="en-US" sz="1600" baseline="0" dirty="0" smtClean="0">
                <a:solidFill>
                  <a:schemeClr val="bg2"/>
                </a:solidFill>
              </a:defRPr>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a:t>Author’s Name Here</a:t>
            </a:r>
          </a:p>
          <a:p>
            <a:pPr lvl="0"/>
            <a:r>
              <a:rPr lang="en-US" dirty="0"/>
              <a:t>Position Title Here</a:t>
            </a:r>
          </a:p>
        </p:txBody>
      </p:sp>
      <p:sp>
        <p:nvSpPr>
          <p:cNvPr id="15"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dirty="0"/>
              <a:t>01/27/2023</a:t>
            </a:r>
          </a:p>
        </p:txBody>
      </p:sp>
      <p:sp>
        <p:nvSpPr>
          <p:cNvPr id="21"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endParaRPr lang="en-US" dirty="0"/>
          </a:p>
        </p:txBody>
      </p:sp>
      <p:sp>
        <p:nvSpPr>
          <p:cNvPr id="22"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pPr>
              <a:defRPr/>
            </a:pPr>
            <a:fld id="{B87C0795-9ACF-4F33-AFCE-4BD3050565D9}" type="slidenum">
              <a:rPr lang="en-US" smtClean="0"/>
              <a:pPr>
                <a:defRPr/>
              </a:pPr>
              <a:t>‹#›</a:t>
            </a:fld>
            <a:endParaRPr lang="en-US" dirty="0"/>
          </a:p>
        </p:txBody>
      </p:sp>
      <p:pic>
        <p:nvPicPr>
          <p:cNvPr id="24" name="Picture 41"/>
          <p:cNvPicPr>
            <a:picLocks noChangeAspect="1" noChangeArrowheads="1"/>
          </p:cNvPicPr>
          <p:nvPr/>
        </p:nvPicPr>
        <p:blipFill rotWithShape="1">
          <a:blip r:embed="rId3">
            <a:extLst>
              <a:ext uri="{28A0092B-C50C-407E-A947-70E740481C1C}">
                <a14:useLocalDpi xmlns:a14="http://schemas.microsoft.com/office/drawing/2010/main" val="0"/>
              </a:ext>
            </a:extLst>
          </a:blip>
          <a:srcRect b="35957"/>
          <a:stretch/>
        </p:blipFill>
        <p:spPr bwMode="invGray">
          <a:xfrm>
            <a:off x="11194559" y="6400800"/>
            <a:ext cx="784533" cy="3291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25" name="Straight Connector 24"/>
          <p:cNvCxnSpPr/>
          <p:nvPr/>
        </p:nvCxnSpPr>
        <p:spPr>
          <a:xfrm>
            <a:off x="370417" y="6250080"/>
            <a:ext cx="11460480" cy="0"/>
          </a:xfrm>
          <a:prstGeom prst="line">
            <a:avLst/>
          </a:prstGeom>
          <a:noFill/>
          <a:ln w="3175" cap="flat">
            <a:solidFill>
              <a:schemeClr val="bg2"/>
            </a:solidFill>
            <a:prstDash val="solid"/>
            <a:miter lim="800000"/>
            <a:headEnd/>
            <a:tailEnd/>
          </a:ln>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val="2313689290"/>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on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1946" y="2953099"/>
            <a:ext cx="11620221" cy="1671227"/>
          </a:xfrm>
        </p:spPr>
        <p:txBody>
          <a:bodyPr vert="horz" wrap="square" lIns="91440" tIns="45720" rIns="91440" bIns="45720" rtlCol="0" anchor="b" anchorCtr="0">
            <a:spAutoFit/>
          </a:bodyPr>
          <a:lstStyle>
            <a:lvl1pPr marL="280988" indent="-280988">
              <a:lnSpc>
                <a:spcPct val="90000"/>
              </a:lnSpc>
              <a:defRPr lang="en-US" sz="3800" spc="-20" baseline="0" dirty="0"/>
            </a:lvl1pPr>
          </a:lstStyle>
          <a:p>
            <a:pPr lvl="0"/>
            <a:r>
              <a:rPr lang="en-US" dirty="0"/>
              <a:t>“	Lorem ipsum dolor site </a:t>
            </a:r>
            <a:r>
              <a:rPr lang="en-US" dirty="0" err="1"/>
              <a:t>amet</a:t>
            </a:r>
            <a:r>
              <a:rPr lang="en-US" dirty="0"/>
              <a:t>, </a:t>
            </a:r>
            <a:r>
              <a:rPr lang="en-US" dirty="0" err="1"/>
              <a:t>consectetur</a:t>
            </a:r>
            <a:r>
              <a:rPr lang="en-US" dirty="0"/>
              <a:t> </a:t>
            </a:r>
            <a:r>
              <a:rPr lang="en-US" dirty="0" err="1"/>
              <a:t>adi</a:t>
            </a:r>
            <a:r>
              <a:rPr lang="en-US" dirty="0"/>
              <a:t> </a:t>
            </a:r>
            <a:r>
              <a:rPr lang="en-US" dirty="0" err="1"/>
              <a:t>isicing</a:t>
            </a:r>
            <a:r>
              <a:rPr lang="en-US" dirty="0"/>
              <a:t> </a:t>
            </a:r>
            <a:r>
              <a:rPr lang="en-US" dirty="0" err="1"/>
              <a:t>elit</a:t>
            </a:r>
            <a:r>
              <a:rPr lang="en-US" dirty="0"/>
              <a:t>, </a:t>
            </a:r>
            <a:r>
              <a:rPr lang="en-US" dirty="0" err="1"/>
              <a:t>sedo</a:t>
            </a:r>
            <a:r>
              <a:rPr lang="en-US" dirty="0"/>
              <a:t>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labotre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et </a:t>
            </a:r>
            <a:r>
              <a:rPr lang="en-US" dirty="0" err="1"/>
              <a:t>venium</a:t>
            </a:r>
            <a:r>
              <a:rPr lang="en-US" dirty="0"/>
              <a:t>, </a:t>
            </a:r>
            <a:r>
              <a:rPr lang="en-US" dirty="0" err="1"/>
              <a:t>quis</a:t>
            </a:r>
            <a:r>
              <a:rPr lang="en-US" dirty="0"/>
              <a:t> </a:t>
            </a:r>
            <a:r>
              <a:rPr lang="en-US" dirty="0" err="1"/>
              <a:t>nostrud</a:t>
            </a:r>
            <a:r>
              <a:rPr lang="en-US" dirty="0"/>
              <a:t> </a:t>
            </a:r>
            <a:r>
              <a:rPr lang="en-US" dirty="0" err="1"/>
              <a:t>elit</a:t>
            </a:r>
            <a:r>
              <a:rPr lang="en-US" dirty="0"/>
              <a:t>.”</a:t>
            </a:r>
          </a:p>
        </p:txBody>
      </p:sp>
      <p:sp>
        <p:nvSpPr>
          <p:cNvPr id="3" name="Content Placeholder 2"/>
          <p:cNvSpPr>
            <a:spLocks noGrp="1"/>
          </p:cNvSpPr>
          <p:nvPr>
            <p:ph idx="1" hasCustomPrompt="1"/>
          </p:nvPr>
        </p:nvSpPr>
        <p:spPr>
          <a:xfrm>
            <a:off x="611516" y="4921542"/>
            <a:ext cx="10579301" cy="721900"/>
          </a:xfrm>
        </p:spPr>
        <p:txBody>
          <a:bodyPr vert="horz" wrap="square" lIns="91440" tIns="45720" rIns="91440" bIns="45720" rtlCol="0">
            <a:noAutofit/>
          </a:bodyPr>
          <a:lstStyle>
            <a:lvl1pPr marL="0" indent="0">
              <a:spcBef>
                <a:spcPts val="300"/>
              </a:spcBef>
              <a:buNone/>
              <a:defRPr lang="en-US" sz="1200" baseline="0" dirty="0" smtClean="0"/>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a:t>Author’s Name Here</a:t>
            </a:r>
          </a:p>
          <a:p>
            <a:pPr lvl="0"/>
            <a:r>
              <a:rPr lang="en-US" dirty="0"/>
              <a:t>Position Title Here</a:t>
            </a:r>
          </a:p>
        </p:txBody>
      </p:sp>
      <p:sp>
        <p:nvSpPr>
          <p:cNvPr id="11"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dirty="0"/>
              <a:t>01/27/2023</a:t>
            </a:r>
          </a:p>
        </p:txBody>
      </p:sp>
      <p:sp>
        <p:nvSpPr>
          <p:cNvPr id="12"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endParaRPr lang="en-US" dirty="0"/>
          </a:p>
        </p:txBody>
      </p:sp>
      <p:sp>
        <p:nvSpPr>
          <p:cNvPr id="13"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a:defRPr/>
            </a:pPr>
            <a:fld id="{B87C0795-9ACF-4F33-AFCE-4BD3050565D9}" type="slidenum">
              <a:rPr lang="en-US" smtClean="0"/>
              <a:pPr>
                <a:defRPr/>
              </a:pPr>
              <a:t>‹#›</a:t>
            </a:fld>
            <a:endParaRPr lang="en-US" dirty="0"/>
          </a:p>
        </p:txBody>
      </p:sp>
    </p:spTree>
    <p:extLst>
      <p:ext uri="{BB962C8B-B14F-4D97-AF65-F5344CB8AC3E}">
        <p14:creationId xmlns:p14="http://schemas.microsoft.com/office/powerpoint/2010/main" val="2673156235"/>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427294"/>
            <a:ext cx="10786535" cy="458587"/>
          </a:xfr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582033" y="1513787"/>
            <a:ext cx="11100731" cy="4011503"/>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dirty="0"/>
              <a:t>01/27/2023</a:t>
            </a:r>
          </a:p>
        </p:txBody>
      </p:sp>
      <p:sp>
        <p:nvSpPr>
          <p:cNvPr id="11"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endParaRPr lang="en-US" dirty="0"/>
          </a:p>
        </p:txBody>
      </p:sp>
      <p:sp>
        <p:nvSpPr>
          <p:cNvPr id="12"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a:defRPr/>
            </a:pPr>
            <a:fld id="{B87C0795-9ACF-4F33-AFCE-4BD3050565D9}" type="slidenum">
              <a:rPr lang="en-US" smtClean="0"/>
              <a:pPr>
                <a:defRPr/>
              </a:pPr>
              <a:t>‹#›</a:t>
            </a:fld>
            <a:endParaRPr lang="en-US" dirty="0"/>
          </a:p>
        </p:txBody>
      </p:sp>
    </p:spTree>
    <p:extLst>
      <p:ext uri="{BB962C8B-B14F-4D97-AF65-F5344CB8AC3E}">
        <p14:creationId xmlns:p14="http://schemas.microsoft.com/office/powerpoint/2010/main" val="1413518294"/>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426659"/>
            <a:ext cx="10786535" cy="458587"/>
          </a:xfr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582033" y="1971827"/>
            <a:ext cx="11100731" cy="4011503"/>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593851" y="1513718"/>
            <a:ext cx="10782895" cy="313932"/>
          </a:xfrm>
        </p:spPr>
        <p:txBody>
          <a:bodyPr anchor="t"/>
          <a:lstStyle>
            <a:lvl1pPr marL="0" indent="0">
              <a:buNone/>
              <a:defRPr sz="1800" b="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a:t>
            </a:r>
          </a:p>
        </p:txBody>
      </p:sp>
      <p:sp>
        <p:nvSpPr>
          <p:cNvPr id="11"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dirty="0"/>
              <a:t>01/27/2023</a:t>
            </a:r>
          </a:p>
        </p:txBody>
      </p:sp>
      <p:sp>
        <p:nvSpPr>
          <p:cNvPr id="12"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endParaRPr lang="en-US" dirty="0"/>
          </a:p>
        </p:txBody>
      </p:sp>
      <p:sp>
        <p:nvSpPr>
          <p:cNvPr id="13"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a:defRPr/>
            </a:pPr>
            <a:fld id="{B87C0795-9ACF-4F33-AFCE-4BD3050565D9}" type="slidenum">
              <a:rPr lang="en-US" smtClean="0"/>
              <a:pPr>
                <a:defRPr/>
              </a:pPr>
              <a:t>‹#›</a:t>
            </a:fld>
            <a:endParaRPr lang="en-US" dirty="0"/>
          </a:p>
        </p:txBody>
      </p:sp>
    </p:spTree>
    <p:extLst>
      <p:ext uri="{BB962C8B-B14F-4D97-AF65-F5344CB8AC3E}">
        <p14:creationId xmlns:p14="http://schemas.microsoft.com/office/powerpoint/2010/main" val="3927339250"/>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430358"/>
            <a:ext cx="10773833" cy="458587"/>
          </a:xfrm>
        </p:spPr>
        <p:txBody>
          <a:bodyPr vert="horz" wrap="square" lIns="91440" tIns="45720" rIns="91440" bIns="45720" rtlCol="0" anchor="t" anchorCtr="0">
            <a:spAutoFit/>
          </a:bodyPr>
          <a:lstStyle>
            <a:lvl1pPr>
              <a:defRPr lang="en-US" dirty="0"/>
            </a:lvl1pPr>
          </a:lstStyle>
          <a:p>
            <a:pPr marL="0" lvl="0"/>
            <a:r>
              <a:rPr lang="en-US" dirty="0"/>
              <a:t>Slide Title Here</a:t>
            </a:r>
          </a:p>
        </p:txBody>
      </p:sp>
      <p:sp>
        <p:nvSpPr>
          <p:cNvPr id="3" name="Content Placeholder 2"/>
          <p:cNvSpPr>
            <a:spLocks noGrp="1"/>
          </p:cNvSpPr>
          <p:nvPr>
            <p:ph idx="1" hasCustomPrompt="1"/>
          </p:nvPr>
        </p:nvSpPr>
        <p:spPr>
          <a:xfrm>
            <a:off x="580382" y="1575335"/>
            <a:ext cx="5319183"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597634" y="1013952"/>
            <a:ext cx="10770193" cy="383183"/>
          </a:xfrm>
        </p:spPr>
        <p:txBody>
          <a:bodyPr vert="horz" wrap="square" lIns="91440" tIns="45720" rIns="91440" bIns="45720" rtlCol="0" anchor="t">
            <a:noAutofit/>
          </a:bodyPr>
          <a:lstStyle>
            <a:lvl1pPr>
              <a:defRPr lang="en-US" dirty="0" smtClean="0"/>
            </a:lvl1pPr>
          </a:lstStyle>
          <a:p>
            <a:pPr marL="0" lvl="0" indent="0">
              <a:buNone/>
            </a:pPr>
            <a:r>
              <a:rPr lang="en-US" dirty="0"/>
              <a:t>Subhead</a:t>
            </a:r>
          </a:p>
        </p:txBody>
      </p:sp>
      <p:sp>
        <p:nvSpPr>
          <p:cNvPr id="9" name="Content Placeholder 2"/>
          <p:cNvSpPr>
            <a:spLocks noGrp="1"/>
          </p:cNvSpPr>
          <p:nvPr>
            <p:ph idx="11" hasCustomPrompt="1"/>
          </p:nvPr>
        </p:nvSpPr>
        <p:spPr>
          <a:xfrm>
            <a:off x="6240353" y="1569404"/>
            <a:ext cx="5350932"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dirty="0"/>
              <a:t>01/27/2023</a:t>
            </a:r>
          </a:p>
        </p:txBody>
      </p:sp>
      <p:sp>
        <p:nvSpPr>
          <p:cNvPr id="14"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endParaRPr lang="en-US" dirty="0"/>
          </a:p>
        </p:txBody>
      </p:sp>
      <p:sp>
        <p:nvSpPr>
          <p:cNvPr id="15"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a:defRPr/>
            </a:pPr>
            <a:fld id="{B87C0795-9ACF-4F33-AFCE-4BD3050565D9}" type="slidenum">
              <a:rPr lang="en-US" smtClean="0"/>
              <a:pPr>
                <a:defRPr/>
              </a:pPr>
              <a:t>‹#›</a:t>
            </a:fld>
            <a:endParaRPr lang="en-US" dirty="0"/>
          </a:p>
        </p:txBody>
      </p:sp>
    </p:spTree>
    <p:extLst>
      <p:ext uri="{BB962C8B-B14F-4D97-AF65-F5344CB8AC3E}">
        <p14:creationId xmlns:p14="http://schemas.microsoft.com/office/powerpoint/2010/main" val="1122237709"/>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Head and Subhead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428453"/>
            <a:ext cx="10773833" cy="458587"/>
          </a:xfrm>
        </p:spPr>
        <p:txBody>
          <a:bodyPr vert="horz" wrap="square" lIns="91440" tIns="45720" rIns="91440" bIns="45720" rtlCol="0" anchor="t" anchorCtr="0">
            <a:spAutoFit/>
          </a:bodyPr>
          <a:lstStyle>
            <a:lvl1pPr>
              <a:defRPr lang="en-US" dirty="0"/>
            </a:lvl1pPr>
          </a:lstStyle>
          <a:p>
            <a:pPr marL="0" lvl="0"/>
            <a:r>
              <a:rPr lang="en-US" dirty="0"/>
              <a:t>Slide Title Here</a:t>
            </a:r>
          </a:p>
        </p:txBody>
      </p:sp>
      <p:sp>
        <p:nvSpPr>
          <p:cNvPr id="3" name="Text Placeholder 2"/>
          <p:cNvSpPr>
            <a:spLocks noGrp="1"/>
          </p:cNvSpPr>
          <p:nvPr>
            <p:ph type="body" idx="10" hasCustomPrompt="1"/>
          </p:nvPr>
        </p:nvSpPr>
        <p:spPr>
          <a:xfrm>
            <a:off x="593417" y="1011994"/>
            <a:ext cx="10770193" cy="383183"/>
          </a:xfrm>
        </p:spPr>
        <p:txBody>
          <a:bodyPr vert="horz" wrap="square" lIns="91440" tIns="45720" rIns="91440" bIns="45720" rtlCol="0" anchor="t">
            <a:noAutofit/>
          </a:bodyPr>
          <a:lstStyle>
            <a:lvl1pPr marL="168275" indent="-168275">
              <a:buNone/>
              <a:defRPr lang="en-US" dirty="0" smtClean="0"/>
            </a:lvl1pPr>
          </a:lstStyle>
          <a:p>
            <a:pPr marL="0" lvl="0" indent="0"/>
            <a:r>
              <a:rPr lang="en-US" dirty="0"/>
              <a:t>Subhead</a:t>
            </a:r>
          </a:p>
        </p:txBody>
      </p:sp>
      <p:sp>
        <p:nvSpPr>
          <p:cNvPr id="10"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dirty="0"/>
              <a:t>01/27/2023</a:t>
            </a:r>
          </a:p>
        </p:txBody>
      </p:sp>
      <p:sp>
        <p:nvSpPr>
          <p:cNvPr id="11"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endParaRPr lang="en-US" dirty="0"/>
          </a:p>
        </p:txBody>
      </p:sp>
      <p:sp>
        <p:nvSpPr>
          <p:cNvPr id="12"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a:defRPr/>
            </a:pPr>
            <a:fld id="{B87C0795-9ACF-4F33-AFCE-4BD3050565D9}" type="slidenum">
              <a:rPr lang="en-US" smtClean="0"/>
              <a:pPr>
                <a:defRPr/>
              </a:pPr>
              <a:t>‹#›</a:t>
            </a:fld>
            <a:endParaRPr lang="en-US" dirty="0"/>
          </a:p>
        </p:txBody>
      </p:sp>
    </p:spTree>
    <p:extLst>
      <p:ext uri="{BB962C8B-B14F-4D97-AF65-F5344CB8AC3E}">
        <p14:creationId xmlns:p14="http://schemas.microsoft.com/office/powerpoint/2010/main" val="3490364496"/>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8"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dirty="0"/>
              <a:t>01/27/2023</a:t>
            </a:r>
          </a:p>
        </p:txBody>
      </p:sp>
      <p:sp>
        <p:nvSpPr>
          <p:cNvPr id="9"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endParaRPr lang="en-US" dirty="0"/>
          </a:p>
        </p:txBody>
      </p:sp>
      <p:sp>
        <p:nvSpPr>
          <p:cNvPr id="10"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a:defRPr/>
            </a:pPr>
            <a:fld id="{B87C0795-9ACF-4F33-AFCE-4BD3050565D9}" type="slidenum">
              <a:rPr lang="en-US" smtClean="0"/>
              <a:pPr>
                <a:defRPr/>
              </a:pPr>
              <a:t>‹#›</a:t>
            </a:fld>
            <a:endParaRPr lang="en-US" dirty="0"/>
          </a:p>
        </p:txBody>
      </p:sp>
    </p:spTree>
    <p:extLst>
      <p:ext uri="{BB962C8B-B14F-4D97-AF65-F5344CB8AC3E}">
        <p14:creationId xmlns:p14="http://schemas.microsoft.com/office/powerpoint/2010/main" val="3841095513"/>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0" y="2"/>
            <a:ext cx="12192000" cy="6251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dirty="0"/>
              <a:t>01/27/2023</a:t>
            </a:r>
          </a:p>
        </p:txBody>
      </p:sp>
      <p:sp>
        <p:nvSpPr>
          <p:cNvPr id="11"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endParaRPr lang="en-US" dirty="0"/>
          </a:p>
        </p:txBody>
      </p:sp>
      <p:sp>
        <p:nvSpPr>
          <p:cNvPr id="12"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a:defRPr/>
            </a:pPr>
            <a:fld id="{B87C0795-9ACF-4F33-AFCE-4BD3050565D9}" type="slidenum">
              <a:rPr lang="en-US" smtClean="0"/>
              <a:pPr>
                <a:defRPr/>
              </a:pPr>
              <a:t>‹#›</a:t>
            </a:fld>
            <a:endParaRPr lang="en-US" dirty="0"/>
          </a:p>
        </p:txBody>
      </p:sp>
    </p:spTree>
    <p:extLst>
      <p:ext uri="{BB962C8B-B14F-4D97-AF65-F5344CB8AC3E}">
        <p14:creationId xmlns:p14="http://schemas.microsoft.com/office/powerpoint/2010/main" val="333793754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11023600" cy="914400"/>
          </a:xfrm>
        </p:spPr>
        <p:txBody>
          <a:bodyPr/>
          <a:lstStyle/>
          <a:p>
            <a:r>
              <a:rPr lang="en-US" dirty="0"/>
              <a:t>Click to edit Master title style</a:t>
            </a:r>
          </a:p>
        </p:txBody>
      </p:sp>
      <p:sp>
        <p:nvSpPr>
          <p:cNvPr id="3" name="Content Placeholder 2"/>
          <p:cNvSpPr>
            <a:spLocks noGrp="1"/>
          </p:cNvSpPr>
          <p:nvPr>
            <p:ph idx="1"/>
          </p:nvPr>
        </p:nvSpPr>
        <p:spPr>
          <a:xfrm>
            <a:off x="677333" y="1828800"/>
            <a:ext cx="11023600" cy="4813300"/>
          </a:xfrm>
        </p:spPr>
        <p:txBody>
          <a:bodyPr/>
          <a:lstStyle>
            <a:lvl1pPr marL="342900" indent="-342900">
              <a:buFont typeface="Wingdings" pitchFamily="2" charset="2"/>
              <a:buChar char="q"/>
              <a:defRPr/>
            </a:lvl1pPr>
            <a:lvl2pPr marL="742950" indent="-285750">
              <a:buFont typeface="Wingdings" pitchFamily="2" charset="2"/>
              <a:buChar char="§"/>
              <a:defRPr/>
            </a:lvl2pPr>
            <a:lvl3pPr marL="1206500" indent="-292100">
              <a:buFont typeface="Wingdings" pitchFamily="2" charset="2"/>
              <a:buChar char="§"/>
              <a:defRPr/>
            </a:lvl3pPr>
          </a:lstStyle>
          <a:p>
            <a:pPr lvl="0"/>
            <a:r>
              <a:rPr lang="en-US" dirty="0"/>
              <a:t>Click to edit Master text styles</a:t>
            </a:r>
          </a:p>
          <a:p>
            <a:pPr lvl="1"/>
            <a:r>
              <a:rPr lang="en-US" dirty="0"/>
              <a:t>Second level</a:t>
            </a:r>
          </a:p>
          <a:p>
            <a:pPr lvl="2"/>
            <a:r>
              <a:rPr lang="en-US" dirty="0"/>
              <a:t>Third level</a:t>
            </a:r>
          </a:p>
          <a:p>
            <a:pPr lvl="1"/>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9C836F4E-5DE4-4906-BE9B-E76670CC574C}" type="slidenum">
              <a:rPr lang="en-US"/>
              <a:pPr>
                <a:defRPr/>
              </a:pPr>
              <a:t>‹#›</a:t>
            </a:fld>
            <a:endParaRPr lang="en-US" dirty="0"/>
          </a:p>
        </p:txBody>
      </p:sp>
    </p:spTree>
    <p:extLst>
      <p:ext uri="{BB962C8B-B14F-4D97-AF65-F5344CB8AC3E}">
        <p14:creationId xmlns:p14="http://schemas.microsoft.com/office/powerpoint/2010/main" val="8059971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losing with Single Image">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ltGray">
          <a:xfrm>
            <a:off x="1807" y="0"/>
            <a:ext cx="12188388" cy="6858000"/>
          </a:xfrm>
          <a:prstGeom prst="rect">
            <a:avLst/>
          </a:prstGeom>
        </p:spPr>
      </p:pic>
    </p:spTree>
    <p:extLst>
      <p:ext uri="{BB962C8B-B14F-4D97-AF65-F5344CB8AC3E}">
        <p14:creationId xmlns:p14="http://schemas.microsoft.com/office/powerpoint/2010/main" val="676490936"/>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Closing with Logo">
    <p:bg>
      <p:bgPr>
        <a:solidFill>
          <a:schemeClr val="tx2"/>
        </a:solidFill>
        <a:effectLst/>
      </p:bgPr>
    </p:bg>
    <p:spTree>
      <p:nvGrpSpPr>
        <p:cNvPr id="1" name=""/>
        <p:cNvGrpSpPr/>
        <p:nvPr/>
      </p:nvGrpSpPr>
      <p:grpSpPr>
        <a:xfrm>
          <a:off x="0" y="0"/>
          <a:ext cx="0" cy="0"/>
          <a:chOff x="0" y="0"/>
          <a:chExt cx="0" cy="0"/>
        </a:xfrm>
      </p:grpSpPr>
      <p:pic>
        <p:nvPicPr>
          <p:cNvPr id="5"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invGray">
          <a:xfrm>
            <a:off x="5170514" y="2693285"/>
            <a:ext cx="2094721" cy="13677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9036235"/>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Closing with Quote">
    <p:bg>
      <p:bgPr>
        <a:solidFill>
          <a:schemeClr val="tx2"/>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1003300" y="2562339"/>
            <a:ext cx="49725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a:xfrm>
            <a:off x="588004" y="579566"/>
            <a:ext cx="8272888" cy="1446212"/>
          </a:xfrm>
        </p:spPr>
        <p:txBody>
          <a:bodyPr/>
          <a:lstStyle>
            <a:lvl1pPr marL="0" indent="0">
              <a:lnSpc>
                <a:spcPct val="95000"/>
              </a:lnSpc>
              <a:spcBef>
                <a:spcPts val="600"/>
              </a:spcBef>
              <a:buFontTx/>
              <a:buNone/>
              <a:defRPr sz="2000">
                <a:solidFill>
                  <a:schemeClr val="bg2"/>
                </a:solidFill>
                <a:latin typeface="+mn-lt"/>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a:t>Click to edit Master text styles</a:t>
            </a:r>
          </a:p>
        </p:txBody>
      </p:sp>
      <p:cxnSp>
        <p:nvCxnSpPr>
          <p:cNvPr id="8" name="Straight Connector 7"/>
          <p:cNvCxnSpPr/>
          <p:nvPr/>
        </p:nvCxnSpPr>
        <p:spPr>
          <a:xfrm>
            <a:off x="732367" y="2562339"/>
            <a:ext cx="73152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9"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invGray">
          <a:xfrm>
            <a:off x="732369" y="3407629"/>
            <a:ext cx="1497753" cy="9779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1788855"/>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Closing with Collage">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626305" y="4372927"/>
            <a:ext cx="6565696" cy="2485073"/>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flipH="1">
            <a:off x="0" y="3850416"/>
            <a:ext cx="5638397" cy="3007587"/>
          </a:xfrm>
          <a:prstGeom prst="rect">
            <a:avLst/>
          </a:prstGeom>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0" y="-1"/>
            <a:ext cx="12192000" cy="3862508"/>
          </a:xfrm>
          <a:prstGeom prst="rect">
            <a:avLst/>
          </a:prstGeom>
        </p:spPr>
      </p:pic>
      <p:sp>
        <p:nvSpPr>
          <p:cNvPr id="16" name="Rectangle 15"/>
          <p:cNvSpPr/>
          <p:nvPr/>
        </p:nvSpPr>
        <p:spPr bwMode="ltGray">
          <a:xfrm>
            <a:off x="4247215" y="1670048"/>
            <a:ext cx="3687579" cy="3694176"/>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9" name="Picture 41"/>
          <p:cNvPicPr>
            <a:picLocks noChangeAspect="1" noChangeArrowheads="1"/>
          </p:cNvPicPr>
          <p:nvPr/>
        </p:nvPicPr>
        <p:blipFill rotWithShape="1">
          <a:blip r:embed="rId5">
            <a:extLst>
              <a:ext uri="{28A0092B-C50C-407E-A947-70E740481C1C}">
                <a14:useLocalDpi xmlns:a14="http://schemas.microsoft.com/office/drawing/2010/main" val="0"/>
              </a:ext>
            </a:extLst>
          </a:blip>
          <a:srcRect b="30759"/>
          <a:stretch/>
        </p:blipFill>
        <p:spPr bwMode="ltGray">
          <a:xfrm>
            <a:off x="5855127" y="2999863"/>
            <a:ext cx="2214615" cy="10012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 name="Picture 3"/>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7922699" y="1670049"/>
            <a:ext cx="4269301" cy="2714973"/>
          </a:xfrm>
          <a:prstGeom prst="rect">
            <a:avLst/>
          </a:prstGeom>
        </p:spPr>
      </p:pic>
    </p:spTree>
    <p:extLst>
      <p:ext uri="{BB962C8B-B14F-4D97-AF65-F5344CB8AC3E}">
        <p14:creationId xmlns:p14="http://schemas.microsoft.com/office/powerpoint/2010/main" val="2518397914"/>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grpSp>
        <p:nvGrpSpPr>
          <p:cNvPr id="4" name="Group 32"/>
          <p:cNvGrpSpPr>
            <a:grpSpLocks/>
          </p:cNvGrpSpPr>
          <p:nvPr userDrawn="1"/>
        </p:nvGrpSpPr>
        <p:grpSpPr bwMode="auto">
          <a:xfrm>
            <a:off x="0" y="863600"/>
            <a:ext cx="12192000" cy="457200"/>
            <a:chOff x="0" y="0"/>
            <a:chExt cx="5760" cy="288"/>
          </a:xfrm>
        </p:grpSpPr>
        <p:sp>
          <p:nvSpPr>
            <p:cNvPr id="5" name="Rectangle 10"/>
            <p:cNvSpPr>
              <a:spLocks noChangeArrowheads="1"/>
            </p:cNvSpPr>
            <p:nvPr userDrawn="1"/>
          </p:nvSpPr>
          <p:spPr bwMode="auto">
            <a:xfrm>
              <a:off x="144" y="0"/>
              <a:ext cx="288" cy="144"/>
            </a:xfrm>
            <a:prstGeom prst="rect">
              <a:avLst/>
            </a:prstGeom>
            <a:solidFill>
              <a:srgbClr val="CC9933"/>
            </a:solidFill>
            <a:ln w="9525">
              <a:noFill/>
              <a:miter lim="800000"/>
              <a:headEnd/>
              <a:tailEnd/>
            </a:ln>
            <a:effectLst/>
          </p:spPr>
          <p:txBody>
            <a:bodyPr wrap="none" anchor="ctr"/>
            <a:lstStyle/>
            <a:p>
              <a:endParaRPr lang="en-US" sz="1400"/>
            </a:p>
          </p:txBody>
        </p:sp>
        <p:sp>
          <p:nvSpPr>
            <p:cNvPr id="6" name="Rectangle 11"/>
            <p:cNvSpPr>
              <a:spLocks noChangeArrowheads="1"/>
            </p:cNvSpPr>
            <p:nvPr userDrawn="1"/>
          </p:nvSpPr>
          <p:spPr bwMode="auto">
            <a:xfrm>
              <a:off x="0" y="144"/>
              <a:ext cx="288" cy="144"/>
            </a:xfrm>
            <a:prstGeom prst="rect">
              <a:avLst/>
            </a:prstGeom>
            <a:solidFill>
              <a:srgbClr val="C00000"/>
            </a:solidFill>
            <a:ln w="9525">
              <a:noFill/>
              <a:miter lim="800000"/>
              <a:headEnd/>
              <a:tailEnd/>
            </a:ln>
            <a:effectLst/>
          </p:spPr>
          <p:txBody>
            <a:bodyPr wrap="none" anchor="ctr"/>
            <a:lstStyle/>
            <a:p>
              <a:endParaRPr lang="en-US" sz="1400"/>
            </a:p>
          </p:txBody>
        </p:sp>
        <p:sp>
          <p:nvSpPr>
            <p:cNvPr id="7" name="Rectangle 12"/>
            <p:cNvSpPr>
              <a:spLocks noChangeArrowheads="1"/>
            </p:cNvSpPr>
            <p:nvPr userDrawn="1"/>
          </p:nvSpPr>
          <p:spPr bwMode="auto">
            <a:xfrm>
              <a:off x="0" y="0"/>
              <a:ext cx="144" cy="144"/>
            </a:xfrm>
            <a:prstGeom prst="rect">
              <a:avLst/>
            </a:prstGeom>
            <a:solidFill>
              <a:srgbClr val="003366"/>
            </a:solidFill>
            <a:ln w="9525">
              <a:noFill/>
              <a:miter lim="800000"/>
              <a:headEnd/>
              <a:tailEnd/>
            </a:ln>
            <a:effectLst/>
          </p:spPr>
          <p:txBody>
            <a:bodyPr wrap="none" anchor="ctr"/>
            <a:lstStyle/>
            <a:p>
              <a:endParaRPr lang="en-US" sz="1400"/>
            </a:p>
          </p:txBody>
        </p:sp>
        <p:sp>
          <p:nvSpPr>
            <p:cNvPr id="8" name="Rectangle 13"/>
            <p:cNvSpPr>
              <a:spLocks noChangeArrowheads="1"/>
            </p:cNvSpPr>
            <p:nvPr userDrawn="1"/>
          </p:nvSpPr>
          <p:spPr bwMode="auto">
            <a:xfrm>
              <a:off x="288" y="144"/>
              <a:ext cx="144" cy="144"/>
            </a:xfrm>
            <a:prstGeom prst="rect">
              <a:avLst/>
            </a:prstGeom>
            <a:solidFill>
              <a:srgbClr val="999933"/>
            </a:solidFill>
            <a:ln w="9525">
              <a:noFill/>
              <a:miter lim="800000"/>
              <a:headEnd/>
              <a:tailEnd/>
            </a:ln>
            <a:effectLst/>
          </p:spPr>
          <p:txBody>
            <a:bodyPr wrap="none" anchor="ctr"/>
            <a:lstStyle/>
            <a:p>
              <a:endParaRPr lang="en-US" sz="1400"/>
            </a:p>
          </p:txBody>
        </p:sp>
        <p:sp>
          <p:nvSpPr>
            <p:cNvPr id="9" name="Rectangle 29"/>
            <p:cNvSpPr>
              <a:spLocks noChangeArrowheads="1"/>
            </p:cNvSpPr>
            <p:nvPr userDrawn="1"/>
          </p:nvSpPr>
          <p:spPr bwMode="auto">
            <a:xfrm>
              <a:off x="432" y="0"/>
              <a:ext cx="5328" cy="144"/>
            </a:xfrm>
            <a:prstGeom prst="rect">
              <a:avLst/>
            </a:prstGeom>
            <a:solidFill>
              <a:srgbClr val="C00000"/>
            </a:solidFill>
            <a:ln w="9525">
              <a:noFill/>
              <a:miter lim="800000"/>
              <a:headEnd/>
              <a:tailEnd/>
            </a:ln>
            <a:effectLst/>
          </p:spPr>
          <p:txBody>
            <a:bodyPr wrap="none" anchor="ctr"/>
            <a:lstStyle/>
            <a:p>
              <a:endParaRPr lang="en-US" sz="1400"/>
            </a:p>
          </p:txBody>
        </p:sp>
        <p:sp>
          <p:nvSpPr>
            <p:cNvPr id="10" name="Rectangle 31"/>
            <p:cNvSpPr>
              <a:spLocks noChangeArrowheads="1"/>
            </p:cNvSpPr>
            <p:nvPr userDrawn="1"/>
          </p:nvSpPr>
          <p:spPr bwMode="auto">
            <a:xfrm>
              <a:off x="432" y="144"/>
              <a:ext cx="5328" cy="144"/>
            </a:xfrm>
            <a:prstGeom prst="rect">
              <a:avLst/>
            </a:prstGeom>
            <a:solidFill>
              <a:srgbClr val="7799BB"/>
            </a:solidFill>
            <a:ln w="9525">
              <a:noFill/>
              <a:miter lim="800000"/>
              <a:headEnd/>
              <a:tailEnd/>
            </a:ln>
            <a:effectLst/>
          </p:spPr>
          <p:txBody>
            <a:bodyPr wrap="none" anchor="ctr"/>
            <a:lstStyle/>
            <a:p>
              <a:endParaRPr lang="en-US" sz="1400"/>
            </a:p>
          </p:txBody>
        </p:sp>
      </p:grpSp>
      <p:sp>
        <p:nvSpPr>
          <p:cNvPr id="8226" name="Rectangle 34"/>
          <p:cNvSpPr>
            <a:spLocks noGrp="1" noChangeArrowheads="1"/>
          </p:cNvSpPr>
          <p:nvPr>
            <p:ph type="ctrTitle"/>
          </p:nvPr>
        </p:nvSpPr>
        <p:spPr>
          <a:xfrm>
            <a:off x="304800" y="2989725"/>
            <a:ext cx="11430000" cy="667875"/>
          </a:xfrm>
        </p:spPr>
        <p:txBody>
          <a:bodyPr anchor="b"/>
          <a:lstStyle>
            <a:lvl1pPr algn="r">
              <a:defRPr sz="4400">
                <a:solidFill>
                  <a:srgbClr val="003366"/>
                </a:solidFill>
              </a:defRPr>
            </a:lvl1pPr>
          </a:lstStyle>
          <a:p>
            <a:pPr lvl="0"/>
            <a:r>
              <a:rPr lang="en-US" noProof="0" dirty="0"/>
              <a:t>Click to edit Master title style</a:t>
            </a:r>
          </a:p>
        </p:txBody>
      </p:sp>
      <p:sp>
        <p:nvSpPr>
          <p:cNvPr id="8227" name="Rectangle 35"/>
          <p:cNvSpPr>
            <a:spLocks noGrp="1" noChangeArrowheads="1"/>
          </p:cNvSpPr>
          <p:nvPr>
            <p:ph type="subTitle" idx="1"/>
          </p:nvPr>
        </p:nvSpPr>
        <p:spPr>
          <a:xfrm>
            <a:off x="728134" y="3657600"/>
            <a:ext cx="11045657" cy="533400"/>
          </a:xfrm>
        </p:spPr>
        <p:txBody>
          <a:bodyPr/>
          <a:lstStyle>
            <a:lvl1pPr marL="0" indent="0" algn="r">
              <a:buFontTx/>
              <a:buNone/>
              <a:defRPr sz="3000" b="1" baseline="0">
                <a:solidFill>
                  <a:srgbClr val="C00000"/>
                </a:solidFill>
              </a:defRPr>
            </a:lvl1pPr>
          </a:lstStyle>
          <a:p>
            <a:pPr lvl="0"/>
            <a:r>
              <a:rPr lang="en-US" noProof="0" dirty="0"/>
              <a:t>Click to edit Master subtitle style</a:t>
            </a:r>
          </a:p>
        </p:txBody>
      </p:sp>
    </p:spTree>
    <p:extLst>
      <p:ext uri="{BB962C8B-B14F-4D97-AF65-F5344CB8AC3E}">
        <p14:creationId xmlns:p14="http://schemas.microsoft.com/office/powerpoint/2010/main" val="7982875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342900" indent="-342900">
              <a:buFont typeface="Wingdings" pitchFamily="2" charset="2"/>
              <a:buChar char="q"/>
              <a:defRPr/>
            </a:lvl1pPr>
            <a:lvl2pPr marL="742950" indent="-285750">
              <a:buFont typeface="Wingdings" pitchFamily="2" charset="2"/>
              <a:buChar char="§"/>
              <a:defRPr/>
            </a:lvl2pPr>
            <a:lvl3pPr marL="1206500" indent="-292100">
              <a:buFont typeface="Wingdings" pitchFamily="2" charset="2"/>
              <a:buChar char="§"/>
              <a:defRPr/>
            </a:lvl3pPr>
          </a:lstStyle>
          <a:p>
            <a:pPr lvl="0"/>
            <a:r>
              <a:rPr lang="en-US" dirty="0"/>
              <a:t>Click to edit Master text styles</a:t>
            </a:r>
          </a:p>
          <a:p>
            <a:pPr lvl="1"/>
            <a:r>
              <a:rPr lang="en-US" dirty="0"/>
              <a:t>Second level</a:t>
            </a:r>
          </a:p>
          <a:p>
            <a:pPr lvl="2"/>
            <a:r>
              <a:rPr lang="en-US" dirty="0"/>
              <a:t>Third level</a:t>
            </a:r>
          </a:p>
          <a:p>
            <a:pPr lvl="1"/>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9C836F4E-5DE4-4906-BE9B-E76670CC574C}" type="slidenum">
              <a:rPr lang="en-US"/>
              <a:pPr>
                <a:defRPr/>
              </a:pPr>
              <a:t>‹#›</a:t>
            </a:fld>
            <a:endParaRPr lang="en-US" dirty="0"/>
          </a:p>
        </p:txBody>
      </p:sp>
    </p:spTree>
    <p:extLst>
      <p:ext uri="{BB962C8B-B14F-4D97-AF65-F5344CB8AC3E}">
        <p14:creationId xmlns:p14="http://schemas.microsoft.com/office/powerpoint/2010/main" val="34928613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10296" y="2998139"/>
            <a:ext cx="8794293"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18419" y="3406590"/>
            <a:ext cx="876002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27751" y="6045891"/>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dirty="0"/>
              <a:t>01/27/2023</a:t>
            </a:r>
          </a:p>
        </p:txBody>
      </p:sp>
      <p:sp>
        <p:nvSpPr>
          <p:cNvPr id="3" name="Text Placeholder 2"/>
          <p:cNvSpPr>
            <a:spLocks noGrp="1"/>
          </p:cNvSpPr>
          <p:nvPr>
            <p:ph type="body" sz="quarter" idx="10"/>
          </p:nvPr>
        </p:nvSpPr>
        <p:spPr>
          <a:xfrm>
            <a:off x="731044" y="4338646"/>
            <a:ext cx="8636000" cy="193675"/>
          </a:xfrm>
        </p:spPr>
        <p:txBody>
          <a:bodyPr vert="horz" wrap="square" lIns="0" tIns="0" rIns="0" bIns="0" rtlCol="0" anchor="t" anchorCtr="0"/>
          <a:lstStyle>
            <a:lvl1pPr marL="0" indent="0">
              <a:spcBef>
                <a:spcPts val="0"/>
              </a:spcBef>
              <a:buFontTx/>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Click to edit Master text styles</a:t>
            </a:r>
          </a:p>
        </p:txBody>
      </p:sp>
      <p:pic>
        <p:nvPicPr>
          <p:cNvPr id="9" name="Picture 8" descr="UCSF_sig_white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4214" y="728945"/>
            <a:ext cx="1378997" cy="896657"/>
          </a:xfrm>
          <a:prstGeom prst="rect">
            <a:avLst/>
          </a:prstGeom>
        </p:spPr>
      </p:pic>
    </p:spTree>
    <p:extLst>
      <p:ext uri="{BB962C8B-B14F-4D97-AF65-F5344CB8AC3E}">
        <p14:creationId xmlns:p14="http://schemas.microsoft.com/office/powerpoint/2010/main" val="3274795661"/>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1">
    <p:bg bwMode="ltGray">
      <p:bgPr>
        <a:solidFill>
          <a:schemeClr val="tx2"/>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6" name="Rectangle 5"/>
          <p:cNvSpPr/>
          <p:nvPr userDrawn="1"/>
        </p:nvSpPr>
        <p:spPr bwMode="invGray">
          <a:xfrm>
            <a:off x="383316" y="366715"/>
            <a:ext cx="8273851"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613447" y="2556876"/>
            <a:ext cx="8043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21571" y="2955528"/>
            <a:ext cx="8035597"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33048" y="4907755"/>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dirty="0"/>
              <a:t>01/27/2023</a:t>
            </a:r>
          </a:p>
        </p:txBody>
      </p:sp>
      <p:sp>
        <p:nvSpPr>
          <p:cNvPr id="3" name="Text Placeholder 2"/>
          <p:cNvSpPr>
            <a:spLocks noGrp="1"/>
          </p:cNvSpPr>
          <p:nvPr>
            <p:ph type="body" sz="quarter" idx="10"/>
          </p:nvPr>
        </p:nvSpPr>
        <p:spPr>
          <a:xfrm>
            <a:off x="730906" y="4096968"/>
            <a:ext cx="7926261" cy="365125"/>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Click to edit Master text styles</a:t>
            </a:r>
          </a:p>
        </p:txBody>
      </p:sp>
      <p:pic>
        <p:nvPicPr>
          <p:cNvPr id="12" name="Picture 11" descr="UCSF_sig_white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6924" y="728944"/>
            <a:ext cx="1066489" cy="693456"/>
          </a:xfrm>
          <a:prstGeom prst="rect">
            <a:avLst/>
          </a:prstGeom>
        </p:spPr>
      </p:pic>
    </p:spTree>
    <p:extLst>
      <p:ext uri="{BB962C8B-B14F-4D97-AF65-F5344CB8AC3E}">
        <p14:creationId xmlns:p14="http://schemas.microsoft.com/office/powerpoint/2010/main" val="195635199"/>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2">
    <p:bg bwMode="ltGray">
      <p:bgPr>
        <a:solidFill>
          <a:schemeClr val="tx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6" name="Rectangle 5"/>
          <p:cNvSpPr/>
          <p:nvPr userDrawn="1"/>
        </p:nvSpPr>
        <p:spPr bwMode="invGray">
          <a:xfrm>
            <a:off x="383316" y="366715"/>
            <a:ext cx="8273851"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613447" y="2556876"/>
            <a:ext cx="8043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21571" y="2955528"/>
            <a:ext cx="8035597"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33048" y="4907755"/>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dirty="0"/>
              <a:t>01/27/2023</a:t>
            </a:r>
          </a:p>
        </p:txBody>
      </p:sp>
      <p:sp>
        <p:nvSpPr>
          <p:cNvPr id="3" name="Text Placeholder 2"/>
          <p:cNvSpPr>
            <a:spLocks noGrp="1"/>
          </p:cNvSpPr>
          <p:nvPr>
            <p:ph type="body" sz="quarter" idx="10"/>
          </p:nvPr>
        </p:nvSpPr>
        <p:spPr>
          <a:xfrm>
            <a:off x="730906" y="4096968"/>
            <a:ext cx="7926261" cy="365125"/>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Click to edit Master text styles</a:t>
            </a:r>
          </a:p>
        </p:txBody>
      </p:sp>
      <p:pic>
        <p:nvPicPr>
          <p:cNvPr id="19" name="Picture 4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invGray">
          <a:xfrm>
            <a:off x="733050" y="725819"/>
            <a:ext cx="1058044" cy="6908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121713"/>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3">
    <p:bg bwMode="ltGray">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6" name="Rectangle 5"/>
          <p:cNvSpPr/>
          <p:nvPr userDrawn="1"/>
        </p:nvSpPr>
        <p:spPr bwMode="invGray">
          <a:xfrm>
            <a:off x="383316" y="366715"/>
            <a:ext cx="8273851" cy="5153025"/>
          </a:xfrm>
          <a:prstGeom prst="rect">
            <a:avLst/>
          </a:prstGeom>
          <a:solidFill>
            <a:schemeClr val="accent5"/>
          </a:solidFill>
          <a:ln w="19050" algn="ctr">
            <a:noFill/>
            <a:miter lim="800000"/>
            <a:headEnd/>
            <a:tailEnd/>
          </a:ln>
        </p:spPr>
        <p:txBody>
          <a:bodyPr wrap="none" rtlCol="0" anchor="ctr"/>
          <a:lstStyle/>
          <a:p>
            <a:pPr lvl="0"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613447" y="2556876"/>
            <a:ext cx="8043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21571" y="2955528"/>
            <a:ext cx="8035597"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33048" y="4907755"/>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dirty="0"/>
              <a:t>01/27/2023</a:t>
            </a:r>
          </a:p>
        </p:txBody>
      </p:sp>
      <p:sp>
        <p:nvSpPr>
          <p:cNvPr id="3" name="Text Placeholder 2"/>
          <p:cNvSpPr>
            <a:spLocks noGrp="1"/>
          </p:cNvSpPr>
          <p:nvPr>
            <p:ph type="body" sz="quarter" idx="10"/>
          </p:nvPr>
        </p:nvSpPr>
        <p:spPr>
          <a:xfrm>
            <a:off x="730906" y="4096968"/>
            <a:ext cx="7926261" cy="365125"/>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Click to edit Master text styles</a:t>
            </a:r>
          </a:p>
        </p:txBody>
      </p:sp>
      <p:pic>
        <p:nvPicPr>
          <p:cNvPr id="19" name="Picture 4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invGray">
          <a:xfrm>
            <a:off x="733050" y="725819"/>
            <a:ext cx="1058044" cy="6908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919880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9D1363A6-A0A7-4772-8D87-AF65880C4ECC}"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4">
    <p:bg bwMode="ltGray">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6" name="Rectangle 5"/>
          <p:cNvSpPr/>
          <p:nvPr userDrawn="1"/>
        </p:nvSpPr>
        <p:spPr bwMode="ltGray">
          <a:xfrm>
            <a:off x="383316" y="366715"/>
            <a:ext cx="8273851" cy="5153025"/>
          </a:xfrm>
          <a:prstGeom prst="rect">
            <a:avLst/>
          </a:prstGeom>
          <a:solidFill>
            <a:schemeClr val="accent6"/>
          </a:solidFill>
          <a:ln w="19050" algn="ctr">
            <a:noFill/>
            <a:miter lim="800000"/>
            <a:headEnd/>
            <a:tailEnd/>
          </a:ln>
        </p:spPr>
        <p:txBody>
          <a:bodyPr wrap="none" rtlCol="0" anchor="ctr"/>
          <a:lstStyle/>
          <a:p>
            <a:pPr lvl="0"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613447" y="2556876"/>
            <a:ext cx="8043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21571" y="2955528"/>
            <a:ext cx="8035597"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33048" y="4907755"/>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dirty="0"/>
              <a:t>01/27/2023</a:t>
            </a:r>
          </a:p>
        </p:txBody>
      </p:sp>
      <p:sp>
        <p:nvSpPr>
          <p:cNvPr id="3" name="Text Placeholder 2"/>
          <p:cNvSpPr>
            <a:spLocks noGrp="1"/>
          </p:cNvSpPr>
          <p:nvPr>
            <p:ph type="body" sz="quarter" idx="10"/>
          </p:nvPr>
        </p:nvSpPr>
        <p:spPr>
          <a:xfrm>
            <a:off x="730906" y="4096968"/>
            <a:ext cx="7926261" cy="365125"/>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Click to edit Master text styles</a:t>
            </a:r>
          </a:p>
        </p:txBody>
      </p:sp>
      <p:pic>
        <p:nvPicPr>
          <p:cNvPr id="19" name="Picture 4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invGray">
          <a:xfrm>
            <a:off x="733050" y="725819"/>
            <a:ext cx="1058044" cy="6908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120263"/>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5">
    <p:bg bwMode="ltGray">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2647" t="13225" r="3105" b="7252"/>
          <a:stretch/>
        </p:blipFill>
        <p:spPr>
          <a:xfrm>
            <a:off x="2" y="0"/>
            <a:ext cx="12191999" cy="6858000"/>
          </a:xfrm>
          <a:prstGeom prst="rect">
            <a:avLst/>
          </a:prstGeom>
          <a:noFill/>
          <a:ln>
            <a:noFill/>
          </a:ln>
        </p:spPr>
      </p:pic>
      <p:sp>
        <p:nvSpPr>
          <p:cNvPr id="6" name="Rectangle 5"/>
          <p:cNvSpPr/>
          <p:nvPr userDrawn="1"/>
        </p:nvSpPr>
        <p:spPr bwMode="ltGray">
          <a:xfrm>
            <a:off x="383316" y="366715"/>
            <a:ext cx="8273851" cy="5153025"/>
          </a:xfrm>
          <a:prstGeom prst="rect">
            <a:avLst/>
          </a:prstGeom>
          <a:solidFill>
            <a:schemeClr val="accent3"/>
          </a:solidFill>
          <a:ln w="19050" algn="ctr">
            <a:noFill/>
            <a:miter lim="800000"/>
            <a:headEnd/>
            <a:tailEnd/>
          </a:ln>
        </p:spPr>
        <p:txBody>
          <a:bodyPr wrap="none" rtlCol="0" anchor="ctr"/>
          <a:lstStyle/>
          <a:p>
            <a:pPr lvl="0"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613447" y="2556876"/>
            <a:ext cx="8043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21571" y="2955528"/>
            <a:ext cx="8035597"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33048" y="4907755"/>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dirty="0"/>
              <a:t>01/27/2023</a:t>
            </a:r>
          </a:p>
        </p:txBody>
      </p:sp>
      <p:sp>
        <p:nvSpPr>
          <p:cNvPr id="3" name="Text Placeholder 2"/>
          <p:cNvSpPr>
            <a:spLocks noGrp="1"/>
          </p:cNvSpPr>
          <p:nvPr>
            <p:ph type="body" sz="quarter" idx="10"/>
          </p:nvPr>
        </p:nvSpPr>
        <p:spPr>
          <a:xfrm>
            <a:off x="730906" y="4096968"/>
            <a:ext cx="7926261" cy="365125"/>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Click to edit Master text styles</a:t>
            </a:r>
          </a:p>
        </p:txBody>
      </p:sp>
      <p:pic>
        <p:nvPicPr>
          <p:cNvPr id="19" name="Picture 4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invGray">
          <a:xfrm>
            <a:off x="733050" y="725819"/>
            <a:ext cx="1058044" cy="6908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3032878"/>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12775" t="17789" r="5570" b="13314"/>
          <a:stretch/>
        </p:blipFill>
        <p:spPr>
          <a:xfrm>
            <a:off x="-1" y="0"/>
            <a:ext cx="12192001" cy="6858000"/>
          </a:xfrm>
          <a:prstGeom prst="rect">
            <a:avLst/>
          </a:prstGeom>
          <a:noFill/>
          <a:ln>
            <a:noFill/>
          </a:ln>
        </p:spPr>
      </p:pic>
      <p:sp>
        <p:nvSpPr>
          <p:cNvPr id="6" name="Rectangle 5"/>
          <p:cNvSpPr/>
          <p:nvPr userDrawn="1"/>
        </p:nvSpPr>
        <p:spPr bwMode="invGray">
          <a:xfrm>
            <a:off x="0" y="-1"/>
            <a:ext cx="12192000" cy="6858001"/>
          </a:xfrm>
          <a:prstGeom prst="rect">
            <a:avLst/>
          </a:prstGeom>
          <a:solidFill>
            <a:srgbClr val="000000">
              <a:alpha val="40000"/>
            </a:srgbClr>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2" name="Title 1"/>
          <p:cNvSpPr>
            <a:spLocks noGrp="1"/>
          </p:cNvSpPr>
          <p:nvPr>
            <p:ph type="title" hasCustomPrompt="1"/>
          </p:nvPr>
        </p:nvSpPr>
        <p:spPr>
          <a:xfrm>
            <a:off x="461781" y="2836687"/>
            <a:ext cx="10786535" cy="1144929"/>
          </a:xfrm>
        </p:spPr>
        <p:txBody>
          <a:bodyPr vert="horz" wrap="square" lIns="91440" tIns="45720" rIns="91440" bIns="45720" rtlCol="0" anchor="b" anchorCtr="0">
            <a:spAutoFit/>
          </a:bodyPr>
          <a:lstStyle>
            <a:lvl1pPr marL="280988" indent="-280988">
              <a:lnSpc>
                <a:spcPct val="90000"/>
              </a:lnSpc>
              <a:defRPr lang="en-US" sz="3800" spc="-20" baseline="0" dirty="0">
                <a:solidFill>
                  <a:schemeClr val="bg2"/>
                </a:solidFill>
              </a:defRPr>
            </a:lvl1pPr>
          </a:lstStyle>
          <a:p>
            <a:pPr lvl="0"/>
            <a:r>
              <a:rPr lang="en-US" dirty="0"/>
              <a:t>“Lorem ipsum dolor site </a:t>
            </a:r>
            <a:r>
              <a:rPr lang="en-US" dirty="0" err="1"/>
              <a:t>amet</a:t>
            </a:r>
            <a:r>
              <a:rPr lang="en-US" dirty="0"/>
              <a:t>, </a:t>
            </a:r>
            <a:r>
              <a:rPr lang="en-US" dirty="0" err="1"/>
              <a:t>consectetur</a:t>
            </a:r>
            <a:r>
              <a:rPr lang="en-US" dirty="0"/>
              <a:t> </a:t>
            </a:r>
            <a:r>
              <a:rPr lang="en-US" dirty="0" err="1"/>
              <a:t>adi</a:t>
            </a:r>
            <a:r>
              <a:rPr lang="en-US" dirty="0"/>
              <a:t> </a:t>
            </a:r>
            <a:r>
              <a:rPr lang="en-US" dirty="0" err="1"/>
              <a:t>isicing</a:t>
            </a:r>
            <a:r>
              <a:rPr lang="en-US" dirty="0"/>
              <a:t> </a:t>
            </a:r>
            <a:r>
              <a:rPr lang="en-US" dirty="0" err="1"/>
              <a:t>elit</a:t>
            </a:r>
            <a:r>
              <a:rPr lang="en-US" dirty="0"/>
              <a:t>.”</a:t>
            </a:r>
          </a:p>
        </p:txBody>
      </p:sp>
      <p:sp>
        <p:nvSpPr>
          <p:cNvPr id="3" name="Content Placeholder 2"/>
          <p:cNvSpPr>
            <a:spLocks noGrp="1"/>
          </p:cNvSpPr>
          <p:nvPr>
            <p:ph idx="1" hasCustomPrompt="1"/>
          </p:nvPr>
        </p:nvSpPr>
        <p:spPr>
          <a:xfrm>
            <a:off x="860441" y="4393133"/>
            <a:ext cx="11100731" cy="721900"/>
          </a:xfrm>
        </p:spPr>
        <p:txBody>
          <a:bodyPr vert="horz" wrap="square" lIns="91440" tIns="45720" rIns="91440" bIns="45720" rtlCol="0">
            <a:noAutofit/>
          </a:bodyPr>
          <a:lstStyle>
            <a:lvl1pPr marL="0" indent="0">
              <a:spcBef>
                <a:spcPts val="300"/>
              </a:spcBef>
              <a:buNone/>
              <a:defRPr lang="en-US" sz="1600" baseline="0" dirty="0" smtClean="0">
                <a:solidFill>
                  <a:schemeClr val="bg2"/>
                </a:solidFill>
              </a:defRPr>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a:t>Author’s Name Here</a:t>
            </a:r>
          </a:p>
          <a:p>
            <a:pPr lvl="0"/>
            <a:r>
              <a:rPr lang="en-US" dirty="0"/>
              <a:t>Position Title Here</a:t>
            </a:r>
          </a:p>
        </p:txBody>
      </p:sp>
      <p:sp>
        <p:nvSpPr>
          <p:cNvPr id="15"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dirty="0"/>
              <a:t>01/27/2023</a:t>
            </a:r>
          </a:p>
        </p:txBody>
      </p:sp>
      <p:sp>
        <p:nvSpPr>
          <p:cNvPr id="21"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endParaRPr lang="en-US" dirty="0"/>
          </a:p>
        </p:txBody>
      </p:sp>
      <p:sp>
        <p:nvSpPr>
          <p:cNvPr id="22"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pic>
        <p:nvPicPr>
          <p:cNvPr id="24" name="Picture 41"/>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35957"/>
          <a:stretch/>
        </p:blipFill>
        <p:spPr bwMode="invGray">
          <a:xfrm>
            <a:off x="11194559" y="6400800"/>
            <a:ext cx="784533" cy="3291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25" name="Straight Connector 24"/>
          <p:cNvCxnSpPr/>
          <p:nvPr userDrawn="1"/>
        </p:nvCxnSpPr>
        <p:spPr>
          <a:xfrm>
            <a:off x="370417" y="6250080"/>
            <a:ext cx="11460480" cy="0"/>
          </a:xfrm>
          <a:prstGeom prst="line">
            <a:avLst/>
          </a:prstGeom>
          <a:noFill/>
          <a:ln w="3175" cap="flat">
            <a:solidFill>
              <a:schemeClr val="bg2"/>
            </a:solidFill>
            <a:prstDash val="solid"/>
            <a:miter lim="800000"/>
            <a:headEnd/>
            <a:tailEnd/>
          </a:ln>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val="1427018686"/>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Quote on Bl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1946" y="2953099"/>
            <a:ext cx="11620221" cy="1671227"/>
          </a:xfrm>
        </p:spPr>
        <p:txBody>
          <a:bodyPr vert="horz" wrap="square" lIns="91440" tIns="45720" rIns="91440" bIns="45720" rtlCol="0" anchor="b" anchorCtr="0">
            <a:spAutoFit/>
          </a:bodyPr>
          <a:lstStyle>
            <a:lvl1pPr marL="280988" indent="-280988">
              <a:lnSpc>
                <a:spcPct val="90000"/>
              </a:lnSpc>
              <a:defRPr lang="en-US" sz="3800" spc="-20" baseline="0" dirty="0"/>
            </a:lvl1pPr>
          </a:lstStyle>
          <a:p>
            <a:pPr lvl="0"/>
            <a:r>
              <a:rPr lang="en-US" dirty="0"/>
              <a:t>“	Lorem ipsum dolor site </a:t>
            </a:r>
            <a:r>
              <a:rPr lang="en-US" dirty="0" err="1"/>
              <a:t>amet</a:t>
            </a:r>
            <a:r>
              <a:rPr lang="en-US" dirty="0"/>
              <a:t>, </a:t>
            </a:r>
            <a:r>
              <a:rPr lang="en-US" dirty="0" err="1"/>
              <a:t>consectetur</a:t>
            </a:r>
            <a:r>
              <a:rPr lang="en-US" dirty="0"/>
              <a:t> </a:t>
            </a:r>
            <a:r>
              <a:rPr lang="en-US" dirty="0" err="1"/>
              <a:t>adi</a:t>
            </a:r>
            <a:r>
              <a:rPr lang="en-US" dirty="0"/>
              <a:t> </a:t>
            </a:r>
            <a:r>
              <a:rPr lang="en-US" dirty="0" err="1"/>
              <a:t>isicing</a:t>
            </a:r>
            <a:r>
              <a:rPr lang="en-US" dirty="0"/>
              <a:t> </a:t>
            </a:r>
            <a:r>
              <a:rPr lang="en-US" dirty="0" err="1"/>
              <a:t>elit</a:t>
            </a:r>
            <a:r>
              <a:rPr lang="en-US" dirty="0"/>
              <a:t>, </a:t>
            </a:r>
            <a:r>
              <a:rPr lang="en-US" dirty="0" err="1"/>
              <a:t>sedo</a:t>
            </a:r>
            <a:r>
              <a:rPr lang="en-US" dirty="0"/>
              <a:t>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labotre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et </a:t>
            </a:r>
            <a:r>
              <a:rPr lang="en-US" dirty="0" err="1"/>
              <a:t>venium</a:t>
            </a:r>
            <a:r>
              <a:rPr lang="en-US" dirty="0"/>
              <a:t>, </a:t>
            </a:r>
            <a:r>
              <a:rPr lang="en-US" dirty="0" err="1"/>
              <a:t>quis</a:t>
            </a:r>
            <a:r>
              <a:rPr lang="en-US" dirty="0"/>
              <a:t> </a:t>
            </a:r>
            <a:r>
              <a:rPr lang="en-US" dirty="0" err="1"/>
              <a:t>nostrud</a:t>
            </a:r>
            <a:r>
              <a:rPr lang="en-US" dirty="0"/>
              <a:t> </a:t>
            </a:r>
            <a:r>
              <a:rPr lang="en-US" dirty="0" err="1"/>
              <a:t>elit</a:t>
            </a:r>
            <a:r>
              <a:rPr lang="en-US" dirty="0"/>
              <a:t>.”</a:t>
            </a:r>
          </a:p>
        </p:txBody>
      </p:sp>
      <p:sp>
        <p:nvSpPr>
          <p:cNvPr id="3" name="Content Placeholder 2"/>
          <p:cNvSpPr>
            <a:spLocks noGrp="1"/>
          </p:cNvSpPr>
          <p:nvPr>
            <p:ph idx="1" hasCustomPrompt="1"/>
          </p:nvPr>
        </p:nvSpPr>
        <p:spPr>
          <a:xfrm>
            <a:off x="611516" y="4921542"/>
            <a:ext cx="10579301" cy="721900"/>
          </a:xfrm>
        </p:spPr>
        <p:txBody>
          <a:bodyPr vert="horz" wrap="square" lIns="91440" tIns="45720" rIns="91440" bIns="45720" rtlCol="0">
            <a:noAutofit/>
          </a:bodyPr>
          <a:lstStyle>
            <a:lvl1pPr marL="0" indent="0">
              <a:spcBef>
                <a:spcPts val="300"/>
              </a:spcBef>
              <a:buNone/>
              <a:defRPr lang="en-US" sz="1200" baseline="0" dirty="0" smtClean="0"/>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a:t>Author’s Name Here</a:t>
            </a:r>
          </a:p>
          <a:p>
            <a:pPr lvl="0"/>
            <a:r>
              <a:rPr lang="en-US" dirty="0"/>
              <a:t>Position Title Here</a:t>
            </a:r>
          </a:p>
        </p:txBody>
      </p:sp>
      <p:sp>
        <p:nvSpPr>
          <p:cNvPr id="7"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dirty="0"/>
              <a:t>01/27/2023</a:t>
            </a:r>
          </a:p>
        </p:txBody>
      </p:sp>
      <p:sp>
        <p:nvSpPr>
          <p:cNvPr id="8"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endParaRPr lang="en-US" dirty="0"/>
          </a:p>
        </p:txBody>
      </p:sp>
      <p:sp>
        <p:nvSpPr>
          <p:cNvPr id="9"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740536679"/>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426659"/>
            <a:ext cx="10786535" cy="458587"/>
          </a:xfr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585216" y="1511810"/>
            <a:ext cx="11100731" cy="4011503"/>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dirty="0"/>
              <a:t>01/27/2023</a:t>
            </a:r>
          </a:p>
        </p:txBody>
      </p:sp>
      <p:sp>
        <p:nvSpPr>
          <p:cNvPr id="11"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endParaRPr lang="en-US" dirty="0"/>
          </a:p>
        </p:txBody>
      </p:sp>
      <p:sp>
        <p:nvSpPr>
          <p:cNvPr id="12"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480877763"/>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426659"/>
            <a:ext cx="10786535" cy="458587"/>
          </a:xfr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585216" y="1975105"/>
            <a:ext cx="11100731" cy="4011503"/>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597410" y="1511809"/>
            <a:ext cx="10782895" cy="313932"/>
          </a:xfrm>
        </p:spPr>
        <p:txBody>
          <a:bodyPr anchor="t"/>
          <a:lstStyle>
            <a:lvl1pPr marL="0" indent="0">
              <a:buNone/>
              <a:defRPr sz="1800" b="0">
                <a:solidFill>
                  <a:schemeClr val="bg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a:t>
            </a:r>
          </a:p>
        </p:txBody>
      </p:sp>
      <p:sp>
        <p:nvSpPr>
          <p:cNvPr id="11"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dirty="0"/>
              <a:t>01/27/2023</a:t>
            </a:r>
          </a:p>
        </p:txBody>
      </p:sp>
      <p:sp>
        <p:nvSpPr>
          <p:cNvPr id="12"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endParaRPr lang="en-US" dirty="0"/>
          </a:p>
        </p:txBody>
      </p:sp>
      <p:sp>
        <p:nvSpPr>
          <p:cNvPr id="13"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803021976"/>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433366"/>
            <a:ext cx="10773833" cy="458587"/>
          </a:xfrm>
        </p:spPr>
        <p:txBody>
          <a:bodyPr vert="horz" wrap="square" lIns="91440" tIns="45720" rIns="91440" bIns="45720" rtlCol="0" anchor="t" anchorCtr="0">
            <a:spAutoFit/>
          </a:bodyPr>
          <a:lstStyle>
            <a:lvl1pPr>
              <a:defRPr lang="en-US" dirty="0"/>
            </a:lvl1pPr>
          </a:lstStyle>
          <a:p>
            <a:pPr marL="0" lvl="0"/>
            <a:r>
              <a:rPr lang="en-US" dirty="0"/>
              <a:t>Slide Title Here</a:t>
            </a:r>
          </a:p>
        </p:txBody>
      </p:sp>
      <p:sp>
        <p:nvSpPr>
          <p:cNvPr id="3" name="Content Placeholder 2"/>
          <p:cNvSpPr>
            <a:spLocks noGrp="1"/>
          </p:cNvSpPr>
          <p:nvPr>
            <p:ph idx="1" hasCustomPrompt="1"/>
          </p:nvPr>
        </p:nvSpPr>
        <p:spPr>
          <a:xfrm>
            <a:off x="585218" y="1572768"/>
            <a:ext cx="5319183"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597410" y="1013952"/>
            <a:ext cx="10770193" cy="383183"/>
          </a:xfrm>
        </p:spPr>
        <p:txBody>
          <a:bodyPr vert="horz" wrap="square" lIns="91440" tIns="45720" rIns="91440" bIns="45720" rtlCol="0" anchor="t">
            <a:noAutofit/>
          </a:bodyPr>
          <a:lstStyle>
            <a:lvl1pPr>
              <a:defRPr lang="en-US" dirty="0" smtClean="0"/>
            </a:lvl1pPr>
          </a:lstStyle>
          <a:p>
            <a:pPr marL="0" lvl="0" indent="0">
              <a:buNone/>
            </a:pPr>
            <a:r>
              <a:rPr lang="en-US" dirty="0"/>
              <a:t>Subhead</a:t>
            </a:r>
          </a:p>
        </p:txBody>
      </p:sp>
      <p:sp>
        <p:nvSpPr>
          <p:cNvPr id="9" name="Content Placeholder 2"/>
          <p:cNvSpPr>
            <a:spLocks noGrp="1"/>
          </p:cNvSpPr>
          <p:nvPr>
            <p:ph idx="11" hasCustomPrompt="1"/>
          </p:nvPr>
        </p:nvSpPr>
        <p:spPr>
          <a:xfrm>
            <a:off x="6242306" y="1572768"/>
            <a:ext cx="5350932"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dirty="0"/>
              <a:t>01/27/2023</a:t>
            </a:r>
          </a:p>
        </p:txBody>
      </p:sp>
      <p:sp>
        <p:nvSpPr>
          <p:cNvPr id="14"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endParaRPr lang="en-US" dirty="0"/>
          </a:p>
        </p:txBody>
      </p:sp>
      <p:sp>
        <p:nvSpPr>
          <p:cNvPr id="15"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98695401"/>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Head and Subhead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426722"/>
            <a:ext cx="10773833" cy="458587"/>
          </a:xfrm>
        </p:spPr>
        <p:txBody>
          <a:bodyPr vert="horz" wrap="square" lIns="91440" tIns="45720" rIns="91440" bIns="45720" rtlCol="0" anchor="t" anchorCtr="0">
            <a:spAutoFit/>
          </a:bodyPr>
          <a:lstStyle>
            <a:lvl1pPr>
              <a:defRPr lang="en-US" dirty="0"/>
            </a:lvl1pPr>
          </a:lstStyle>
          <a:p>
            <a:pPr marL="0" lvl="0"/>
            <a:r>
              <a:rPr lang="en-US" dirty="0"/>
              <a:t>Slide Title Here</a:t>
            </a:r>
          </a:p>
        </p:txBody>
      </p:sp>
      <p:sp>
        <p:nvSpPr>
          <p:cNvPr id="3" name="Text Placeholder 2"/>
          <p:cNvSpPr>
            <a:spLocks noGrp="1"/>
          </p:cNvSpPr>
          <p:nvPr>
            <p:ph type="body" idx="10" hasCustomPrompt="1"/>
          </p:nvPr>
        </p:nvSpPr>
        <p:spPr>
          <a:xfrm>
            <a:off x="597410" y="1011994"/>
            <a:ext cx="10770193" cy="383183"/>
          </a:xfrm>
        </p:spPr>
        <p:txBody>
          <a:bodyPr vert="horz" wrap="square" lIns="91440" tIns="45720" rIns="91440" bIns="45720" rtlCol="0" anchor="t">
            <a:noAutofit/>
          </a:bodyPr>
          <a:lstStyle>
            <a:lvl1pPr marL="168275" indent="-168275">
              <a:buNone/>
              <a:defRPr lang="en-US" dirty="0" smtClean="0"/>
            </a:lvl1pPr>
          </a:lstStyle>
          <a:p>
            <a:pPr marL="0" lvl="0" indent="0"/>
            <a:r>
              <a:rPr lang="en-US" dirty="0"/>
              <a:t>Subhead</a:t>
            </a:r>
          </a:p>
        </p:txBody>
      </p:sp>
      <p:sp>
        <p:nvSpPr>
          <p:cNvPr id="10"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dirty="0"/>
              <a:t>01/27/2023</a:t>
            </a:r>
          </a:p>
        </p:txBody>
      </p:sp>
      <p:sp>
        <p:nvSpPr>
          <p:cNvPr id="11"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endParaRPr lang="en-US" dirty="0"/>
          </a:p>
        </p:txBody>
      </p:sp>
      <p:sp>
        <p:nvSpPr>
          <p:cNvPr id="12"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965713155"/>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8"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dirty="0"/>
              <a:t>01/27/2023</a:t>
            </a:r>
          </a:p>
        </p:txBody>
      </p:sp>
      <p:sp>
        <p:nvSpPr>
          <p:cNvPr id="9"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endParaRPr lang="en-US" dirty="0"/>
          </a:p>
        </p:txBody>
      </p:sp>
      <p:sp>
        <p:nvSpPr>
          <p:cNvPr id="10"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714678735"/>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0" y="2"/>
            <a:ext cx="12192000" cy="6251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dirty="0"/>
              <a:t>01/27/2023</a:t>
            </a:r>
          </a:p>
        </p:txBody>
      </p:sp>
      <p:sp>
        <p:nvSpPr>
          <p:cNvPr id="11"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endParaRPr lang="en-US" dirty="0"/>
          </a:p>
        </p:txBody>
      </p:sp>
      <p:sp>
        <p:nvSpPr>
          <p:cNvPr id="12"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7627234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logo / no line">
    <p:spTree>
      <p:nvGrpSpPr>
        <p:cNvPr id="1" name=""/>
        <p:cNvGrpSpPr/>
        <p:nvPr/>
      </p:nvGrpSpPr>
      <p:grpSpPr>
        <a:xfrm>
          <a:off x="0" y="0"/>
          <a:ext cx="0" cy="0"/>
          <a:chOff x="0" y="0"/>
          <a:chExt cx="0" cy="0"/>
        </a:xfrm>
      </p:grpSpPr>
      <p:sp>
        <p:nvSpPr>
          <p:cNvPr id="2" name="Title 1"/>
          <p:cNvSpPr>
            <a:spLocks noGrp="1"/>
          </p:cNvSpPr>
          <p:nvPr>
            <p:ph type="title"/>
          </p:nvPr>
        </p:nvSpPr>
        <p:spPr>
          <a:xfrm>
            <a:off x="682752" y="609600"/>
            <a:ext cx="11021568" cy="512064"/>
          </a:xfrm>
        </p:spPr>
        <p:txBody>
          <a:bodyPr/>
          <a:lstStyle/>
          <a:p>
            <a:r>
              <a:rPr lang="en-US" dirty="0"/>
              <a:t>Click to edit Master title style</a:t>
            </a:r>
          </a:p>
        </p:txBody>
      </p:sp>
      <p:sp>
        <p:nvSpPr>
          <p:cNvPr id="3" name="Content Placeholder 2"/>
          <p:cNvSpPr>
            <a:spLocks noGrp="1"/>
          </p:cNvSpPr>
          <p:nvPr>
            <p:ph idx="1"/>
          </p:nvPr>
        </p:nvSpPr>
        <p:spPr/>
        <p:txBody>
          <a:bodyPr/>
          <a:lstStyle>
            <a:lvl1pPr marL="342900" indent="-342900">
              <a:buFont typeface="Wingdings" pitchFamily="2" charset="2"/>
              <a:buChar char="q"/>
              <a:defRPr/>
            </a:lvl1pPr>
            <a:lvl2pPr marL="742950" indent="-285750">
              <a:buFont typeface="Wingdings" pitchFamily="2" charset="2"/>
              <a:buChar char="§"/>
              <a:defRPr/>
            </a:lvl2pPr>
            <a:lvl3pPr marL="1206500" indent="-292100">
              <a:buFont typeface="Wingdings" pitchFamily="2" charset="2"/>
              <a:buChar char="§"/>
              <a:defRPr/>
            </a:lvl3pPr>
          </a:lstStyle>
          <a:p>
            <a:pPr lvl="0"/>
            <a:r>
              <a:rPr lang="en-US" dirty="0"/>
              <a:t>Click to edit Master text styles</a:t>
            </a:r>
          </a:p>
          <a:p>
            <a:pPr lvl="1"/>
            <a:r>
              <a:rPr lang="en-US" dirty="0"/>
              <a:t>Second level</a:t>
            </a:r>
          </a:p>
          <a:p>
            <a:pPr lvl="2"/>
            <a:r>
              <a:rPr lang="en-US" dirty="0"/>
              <a:t>Third level</a:t>
            </a:r>
          </a:p>
        </p:txBody>
      </p:sp>
      <p:sp>
        <p:nvSpPr>
          <p:cNvPr id="4" name="Rectangle 6"/>
          <p:cNvSpPr>
            <a:spLocks noGrp="1" noChangeArrowheads="1"/>
          </p:cNvSpPr>
          <p:nvPr>
            <p:ph type="sldNum" sz="quarter" idx="10"/>
          </p:nvPr>
        </p:nvSpPr>
        <p:spPr>
          <a:ln/>
        </p:spPr>
        <p:txBody>
          <a:bodyPr/>
          <a:lstStyle>
            <a:lvl1pPr>
              <a:defRPr/>
            </a:lvl1pPr>
          </a:lstStyle>
          <a:p>
            <a:pPr>
              <a:defRPr/>
            </a:pPr>
            <a:fld id="{AB8A3F0C-E943-4E6A-B919-DE34B5C6B62C}" type="slidenum">
              <a:rPr lang="en-US"/>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losing with Single Imag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ltGray">
          <a:xfrm>
            <a:off x="1807" y="0"/>
            <a:ext cx="12188388" cy="6858000"/>
          </a:xfrm>
          <a:prstGeom prst="rect">
            <a:avLst/>
          </a:prstGeom>
        </p:spPr>
      </p:pic>
    </p:spTree>
    <p:extLst>
      <p:ext uri="{BB962C8B-B14F-4D97-AF65-F5344CB8AC3E}">
        <p14:creationId xmlns:p14="http://schemas.microsoft.com/office/powerpoint/2010/main" val="3840971431"/>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Closing with Logo">
    <p:bg>
      <p:bgPr>
        <a:solidFill>
          <a:schemeClr val="tx2"/>
        </a:solidFill>
        <a:effectLst/>
      </p:bgPr>
    </p:bg>
    <p:spTree>
      <p:nvGrpSpPr>
        <p:cNvPr id="1" name=""/>
        <p:cNvGrpSpPr/>
        <p:nvPr/>
      </p:nvGrpSpPr>
      <p:grpSpPr>
        <a:xfrm>
          <a:off x="0" y="0"/>
          <a:ext cx="0" cy="0"/>
          <a:chOff x="0" y="0"/>
          <a:chExt cx="0" cy="0"/>
        </a:xfrm>
      </p:grpSpPr>
      <p:pic>
        <p:nvPicPr>
          <p:cNvPr id="5"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5170514" y="2693285"/>
            <a:ext cx="2094721" cy="13677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8982077"/>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Closing with Quote">
    <p:bg>
      <p:bgPr>
        <a:solidFill>
          <a:schemeClr val="tx2"/>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1003300" y="2562339"/>
            <a:ext cx="49725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a:xfrm>
            <a:off x="588004" y="579566"/>
            <a:ext cx="8272888" cy="1446212"/>
          </a:xfrm>
        </p:spPr>
        <p:txBody>
          <a:bodyPr/>
          <a:lstStyle>
            <a:lvl1pPr marL="0" indent="0">
              <a:lnSpc>
                <a:spcPct val="95000"/>
              </a:lnSpc>
              <a:spcBef>
                <a:spcPts val="600"/>
              </a:spcBef>
              <a:buFontTx/>
              <a:buNone/>
              <a:defRPr sz="2000">
                <a:solidFill>
                  <a:schemeClr val="bg2"/>
                </a:solidFill>
                <a:latin typeface="+mn-lt"/>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a:t>Click to edit Master text styles</a:t>
            </a:r>
          </a:p>
        </p:txBody>
      </p:sp>
      <p:cxnSp>
        <p:nvCxnSpPr>
          <p:cNvPr id="8" name="Straight Connector 7"/>
          <p:cNvCxnSpPr/>
          <p:nvPr userDrawn="1"/>
        </p:nvCxnSpPr>
        <p:spPr>
          <a:xfrm>
            <a:off x="732367" y="2562339"/>
            <a:ext cx="73152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9"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732369" y="3407629"/>
            <a:ext cx="1497753" cy="9779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88125564"/>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Closing with Collage">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626305" y="4372927"/>
            <a:ext cx="6565696" cy="2512952"/>
          </a:xfrm>
          <a:prstGeom prst="rect">
            <a:avLst/>
          </a:prstGeom>
        </p:spPr>
      </p:pic>
      <p:pic>
        <p:nvPicPr>
          <p:cNvPr id="2" name="Picture 1"/>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
            <a:ext cx="12192000" cy="3862508"/>
          </a:xfrm>
          <a:prstGeom prst="rect">
            <a:avLst/>
          </a:prstGeom>
        </p:spPr>
      </p:pic>
      <p:pic>
        <p:nvPicPr>
          <p:cNvPr id="4" name="Picture 3"/>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7922699" y="1670049"/>
            <a:ext cx="4269301" cy="2714973"/>
          </a:xfrm>
          <a:prstGeom prst="rect">
            <a:avLst/>
          </a:prstGeom>
        </p:spPr>
      </p:pic>
      <p:pic>
        <p:nvPicPr>
          <p:cNvPr id="8" name="Picture 7"/>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flipH="1">
            <a:off x="0" y="3850416"/>
            <a:ext cx="5638397" cy="3007587"/>
          </a:xfrm>
          <a:prstGeom prst="rect">
            <a:avLst/>
          </a:prstGeom>
        </p:spPr>
      </p:pic>
      <p:sp>
        <p:nvSpPr>
          <p:cNvPr id="16" name="Rectangle 15"/>
          <p:cNvSpPr/>
          <p:nvPr userDrawn="1"/>
        </p:nvSpPr>
        <p:spPr bwMode="ltGray">
          <a:xfrm>
            <a:off x="4247215" y="1670048"/>
            <a:ext cx="3687579" cy="3694176"/>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9" name="Picture 41"/>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b="30759"/>
          <a:stretch/>
        </p:blipFill>
        <p:spPr bwMode="ltGray">
          <a:xfrm>
            <a:off x="5855127" y="2999863"/>
            <a:ext cx="2214615" cy="10012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3742570"/>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1">
    <p:bg bwMode="ltGray">
      <p:bgPr>
        <a:solidFill>
          <a:schemeClr val="tx2"/>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6" name="Rectangle 5"/>
          <p:cNvSpPr/>
          <p:nvPr userDrawn="1"/>
        </p:nvSpPr>
        <p:spPr bwMode="invGray">
          <a:xfrm>
            <a:off x="383316" y="366715"/>
            <a:ext cx="8273851"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613447" y="2556876"/>
            <a:ext cx="8043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21571" y="2955528"/>
            <a:ext cx="8035597"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33048" y="4907755"/>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dirty="0"/>
              <a:t>01/27/2023</a:t>
            </a:r>
          </a:p>
        </p:txBody>
      </p:sp>
      <p:sp>
        <p:nvSpPr>
          <p:cNvPr id="3" name="Text Placeholder 2"/>
          <p:cNvSpPr>
            <a:spLocks noGrp="1"/>
          </p:cNvSpPr>
          <p:nvPr>
            <p:ph type="body" sz="quarter" idx="10"/>
          </p:nvPr>
        </p:nvSpPr>
        <p:spPr>
          <a:xfrm>
            <a:off x="730906" y="4096968"/>
            <a:ext cx="7926261" cy="365125"/>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Click to edit Master text styles</a:t>
            </a:r>
          </a:p>
        </p:txBody>
      </p:sp>
      <p:pic>
        <p:nvPicPr>
          <p:cNvPr id="10" name="Picture 9" descr="UCSF_sig_white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6924" y="728944"/>
            <a:ext cx="1066489" cy="693456"/>
          </a:xfrm>
          <a:prstGeom prst="rect">
            <a:avLst/>
          </a:prstGeom>
        </p:spPr>
      </p:pic>
    </p:spTree>
    <p:extLst>
      <p:ext uri="{BB962C8B-B14F-4D97-AF65-F5344CB8AC3E}">
        <p14:creationId xmlns:p14="http://schemas.microsoft.com/office/powerpoint/2010/main" val="125178994"/>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10296" y="2998139"/>
            <a:ext cx="8794293"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18419" y="3406590"/>
            <a:ext cx="876002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27751" y="6045891"/>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dirty="0"/>
              <a:t>01/27/2023</a:t>
            </a:r>
          </a:p>
        </p:txBody>
      </p:sp>
      <p:sp>
        <p:nvSpPr>
          <p:cNvPr id="3" name="Text Placeholder 2"/>
          <p:cNvSpPr>
            <a:spLocks noGrp="1"/>
          </p:cNvSpPr>
          <p:nvPr>
            <p:ph type="body" sz="quarter" idx="10"/>
          </p:nvPr>
        </p:nvSpPr>
        <p:spPr>
          <a:xfrm>
            <a:off x="731044" y="4338646"/>
            <a:ext cx="8636000" cy="193675"/>
          </a:xfrm>
        </p:spPr>
        <p:txBody>
          <a:bodyPr vert="horz" wrap="square" lIns="0" tIns="0" rIns="0" bIns="0" rtlCol="0" anchor="t" anchorCtr="0"/>
          <a:lstStyle>
            <a:lvl1pPr marL="0" indent="0">
              <a:spcBef>
                <a:spcPts val="0"/>
              </a:spcBef>
              <a:buFontTx/>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Click to edit Master text styles</a:t>
            </a:r>
          </a:p>
        </p:txBody>
      </p:sp>
      <p:pic>
        <p:nvPicPr>
          <p:cNvPr id="9" name="Picture 8" descr="UCSF_sig_white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4214" y="728945"/>
            <a:ext cx="1378997" cy="896657"/>
          </a:xfrm>
          <a:prstGeom prst="rect">
            <a:avLst/>
          </a:prstGeom>
        </p:spPr>
      </p:pic>
    </p:spTree>
    <p:extLst>
      <p:ext uri="{BB962C8B-B14F-4D97-AF65-F5344CB8AC3E}">
        <p14:creationId xmlns:p14="http://schemas.microsoft.com/office/powerpoint/2010/main" val="207619565"/>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2">
    <p:bg bwMode="ltGray">
      <p:bgPr>
        <a:solidFill>
          <a:schemeClr val="tx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6" name="Rectangle 5"/>
          <p:cNvSpPr/>
          <p:nvPr userDrawn="1"/>
        </p:nvSpPr>
        <p:spPr bwMode="invGray">
          <a:xfrm>
            <a:off x="383316" y="366715"/>
            <a:ext cx="8273851"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613447" y="2556876"/>
            <a:ext cx="8043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21571" y="2955528"/>
            <a:ext cx="8035597"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33048" y="4907755"/>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dirty="0"/>
              <a:t>01/27/2023</a:t>
            </a:r>
          </a:p>
        </p:txBody>
      </p:sp>
      <p:sp>
        <p:nvSpPr>
          <p:cNvPr id="3" name="Text Placeholder 2"/>
          <p:cNvSpPr>
            <a:spLocks noGrp="1"/>
          </p:cNvSpPr>
          <p:nvPr>
            <p:ph type="body" sz="quarter" idx="10"/>
          </p:nvPr>
        </p:nvSpPr>
        <p:spPr>
          <a:xfrm>
            <a:off x="730906" y="4096968"/>
            <a:ext cx="7926261" cy="365125"/>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Click to edit Master text styles</a:t>
            </a:r>
          </a:p>
        </p:txBody>
      </p:sp>
      <p:pic>
        <p:nvPicPr>
          <p:cNvPr id="19" name="Picture 4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invGray">
          <a:xfrm>
            <a:off x="733050" y="725819"/>
            <a:ext cx="1058044" cy="6908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6859729"/>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3">
    <p:bg bwMode="ltGray">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6" name="Rectangle 5"/>
          <p:cNvSpPr/>
          <p:nvPr userDrawn="1"/>
        </p:nvSpPr>
        <p:spPr bwMode="invGray">
          <a:xfrm>
            <a:off x="383316" y="366715"/>
            <a:ext cx="8273851" cy="5153025"/>
          </a:xfrm>
          <a:prstGeom prst="rect">
            <a:avLst/>
          </a:prstGeom>
          <a:solidFill>
            <a:schemeClr val="accent5"/>
          </a:solidFill>
          <a:ln w="19050" algn="ctr">
            <a:noFill/>
            <a:miter lim="800000"/>
            <a:headEnd/>
            <a:tailEnd/>
          </a:ln>
        </p:spPr>
        <p:txBody>
          <a:bodyPr wrap="none" rtlCol="0" anchor="ctr"/>
          <a:lstStyle/>
          <a:p>
            <a:pPr lvl="0"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613447" y="2556876"/>
            <a:ext cx="8043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21571" y="2955528"/>
            <a:ext cx="8035597"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33048" y="4907755"/>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dirty="0"/>
              <a:t>01/27/2023</a:t>
            </a:r>
          </a:p>
        </p:txBody>
      </p:sp>
      <p:sp>
        <p:nvSpPr>
          <p:cNvPr id="3" name="Text Placeholder 2"/>
          <p:cNvSpPr>
            <a:spLocks noGrp="1"/>
          </p:cNvSpPr>
          <p:nvPr>
            <p:ph type="body" sz="quarter" idx="10"/>
          </p:nvPr>
        </p:nvSpPr>
        <p:spPr>
          <a:xfrm>
            <a:off x="730906" y="4096968"/>
            <a:ext cx="7926261" cy="365125"/>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Click to edit Master text styles</a:t>
            </a:r>
          </a:p>
        </p:txBody>
      </p:sp>
      <p:pic>
        <p:nvPicPr>
          <p:cNvPr id="19" name="Picture 4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invGray">
          <a:xfrm>
            <a:off x="733050" y="725819"/>
            <a:ext cx="1058044" cy="6908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6319778"/>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4">
    <p:bg bwMode="ltGray">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6" name="Rectangle 5"/>
          <p:cNvSpPr/>
          <p:nvPr userDrawn="1"/>
        </p:nvSpPr>
        <p:spPr bwMode="ltGray">
          <a:xfrm>
            <a:off x="383316" y="366715"/>
            <a:ext cx="8273851" cy="5153025"/>
          </a:xfrm>
          <a:prstGeom prst="rect">
            <a:avLst/>
          </a:prstGeom>
          <a:solidFill>
            <a:schemeClr val="accent6"/>
          </a:solidFill>
          <a:ln w="19050" algn="ctr">
            <a:noFill/>
            <a:miter lim="800000"/>
            <a:headEnd/>
            <a:tailEnd/>
          </a:ln>
        </p:spPr>
        <p:txBody>
          <a:bodyPr wrap="none" rtlCol="0" anchor="ctr"/>
          <a:lstStyle/>
          <a:p>
            <a:pPr lvl="0"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613447" y="2556876"/>
            <a:ext cx="8043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21571" y="2955528"/>
            <a:ext cx="8035597"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33048" y="4907755"/>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dirty="0"/>
              <a:t>01/27/2023</a:t>
            </a:r>
          </a:p>
        </p:txBody>
      </p:sp>
      <p:sp>
        <p:nvSpPr>
          <p:cNvPr id="3" name="Text Placeholder 2"/>
          <p:cNvSpPr>
            <a:spLocks noGrp="1"/>
          </p:cNvSpPr>
          <p:nvPr>
            <p:ph type="body" sz="quarter" idx="10"/>
          </p:nvPr>
        </p:nvSpPr>
        <p:spPr>
          <a:xfrm>
            <a:off x="730906" y="4096968"/>
            <a:ext cx="7926261" cy="365125"/>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Click to edit Master text styles</a:t>
            </a:r>
          </a:p>
        </p:txBody>
      </p:sp>
      <p:pic>
        <p:nvPicPr>
          <p:cNvPr id="19" name="Picture 4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invGray">
          <a:xfrm>
            <a:off x="733050" y="725819"/>
            <a:ext cx="1058044" cy="6908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5345788"/>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5">
    <p:bg bwMode="ltGray">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2647" t="13225" r="3105" b="7252"/>
          <a:stretch/>
        </p:blipFill>
        <p:spPr>
          <a:xfrm>
            <a:off x="2" y="0"/>
            <a:ext cx="12191999" cy="6858000"/>
          </a:xfrm>
          <a:prstGeom prst="rect">
            <a:avLst/>
          </a:prstGeom>
          <a:noFill/>
          <a:ln>
            <a:noFill/>
          </a:ln>
        </p:spPr>
      </p:pic>
      <p:sp>
        <p:nvSpPr>
          <p:cNvPr id="6" name="Rectangle 5"/>
          <p:cNvSpPr/>
          <p:nvPr userDrawn="1"/>
        </p:nvSpPr>
        <p:spPr bwMode="ltGray">
          <a:xfrm>
            <a:off x="383316" y="366715"/>
            <a:ext cx="8273851" cy="5153025"/>
          </a:xfrm>
          <a:prstGeom prst="rect">
            <a:avLst/>
          </a:prstGeom>
          <a:solidFill>
            <a:schemeClr val="accent3"/>
          </a:solidFill>
          <a:ln w="19050" algn="ctr">
            <a:noFill/>
            <a:miter lim="800000"/>
            <a:headEnd/>
            <a:tailEnd/>
          </a:ln>
        </p:spPr>
        <p:txBody>
          <a:bodyPr wrap="none" rtlCol="0" anchor="ctr"/>
          <a:lstStyle/>
          <a:p>
            <a:pPr lvl="0"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613447" y="2556876"/>
            <a:ext cx="8043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21571" y="2955528"/>
            <a:ext cx="8035597"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33048" y="4907755"/>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dirty="0"/>
              <a:t>01/27/2023</a:t>
            </a:r>
          </a:p>
        </p:txBody>
      </p:sp>
      <p:sp>
        <p:nvSpPr>
          <p:cNvPr id="3" name="Text Placeholder 2"/>
          <p:cNvSpPr>
            <a:spLocks noGrp="1"/>
          </p:cNvSpPr>
          <p:nvPr>
            <p:ph type="body" sz="quarter" idx="10"/>
          </p:nvPr>
        </p:nvSpPr>
        <p:spPr>
          <a:xfrm>
            <a:off x="730906" y="4096968"/>
            <a:ext cx="7926261" cy="365125"/>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Click to edit Master text styles</a:t>
            </a:r>
          </a:p>
        </p:txBody>
      </p:sp>
      <p:pic>
        <p:nvPicPr>
          <p:cNvPr id="19" name="Picture 4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invGray">
          <a:xfrm>
            <a:off x="733050" y="725819"/>
            <a:ext cx="1058044" cy="6908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271398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 logo / no line">
    <p:spTree>
      <p:nvGrpSpPr>
        <p:cNvPr id="1" name=""/>
        <p:cNvGrpSpPr/>
        <p:nvPr/>
      </p:nvGrpSpPr>
      <p:grpSpPr>
        <a:xfrm>
          <a:off x="0" y="0"/>
          <a:ext cx="0" cy="0"/>
          <a:chOff x="0" y="0"/>
          <a:chExt cx="0" cy="0"/>
        </a:xfrm>
      </p:grpSpPr>
      <p:sp>
        <p:nvSpPr>
          <p:cNvPr id="2" name="Title 1"/>
          <p:cNvSpPr>
            <a:spLocks noGrp="1"/>
          </p:cNvSpPr>
          <p:nvPr>
            <p:ph type="title"/>
          </p:nvPr>
        </p:nvSpPr>
        <p:spPr>
          <a:xfrm>
            <a:off x="682752" y="609600"/>
            <a:ext cx="11021568" cy="512064"/>
          </a:xfrm>
        </p:spPr>
        <p:txBody>
          <a:bodyPr/>
          <a:lstStyle/>
          <a:p>
            <a:r>
              <a:rPr lang="en-US" dirty="0"/>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4CD2FEC4-646D-466C-8DAC-D31D79BE6682}" type="slidenum">
              <a:rPr lang="en-US"/>
              <a:pPr>
                <a:defRPr/>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12775" t="17789" r="5570" b="13314"/>
          <a:stretch/>
        </p:blipFill>
        <p:spPr>
          <a:xfrm>
            <a:off x="-1" y="0"/>
            <a:ext cx="12192001" cy="6858000"/>
          </a:xfrm>
          <a:prstGeom prst="rect">
            <a:avLst/>
          </a:prstGeom>
          <a:noFill/>
          <a:ln>
            <a:noFill/>
          </a:ln>
        </p:spPr>
      </p:pic>
      <p:sp>
        <p:nvSpPr>
          <p:cNvPr id="6" name="Rectangle 5"/>
          <p:cNvSpPr/>
          <p:nvPr userDrawn="1"/>
        </p:nvSpPr>
        <p:spPr bwMode="invGray">
          <a:xfrm>
            <a:off x="0" y="-1"/>
            <a:ext cx="12192000" cy="6858001"/>
          </a:xfrm>
          <a:prstGeom prst="rect">
            <a:avLst/>
          </a:prstGeom>
          <a:solidFill>
            <a:srgbClr val="000000">
              <a:alpha val="40000"/>
            </a:srgbClr>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2" name="Title 1"/>
          <p:cNvSpPr>
            <a:spLocks noGrp="1"/>
          </p:cNvSpPr>
          <p:nvPr>
            <p:ph type="title" hasCustomPrompt="1"/>
          </p:nvPr>
        </p:nvSpPr>
        <p:spPr>
          <a:xfrm>
            <a:off x="461781" y="2836687"/>
            <a:ext cx="10786535" cy="1144929"/>
          </a:xfrm>
        </p:spPr>
        <p:txBody>
          <a:bodyPr vert="horz" wrap="square" lIns="91440" tIns="45720" rIns="91440" bIns="45720" rtlCol="0" anchor="b" anchorCtr="0">
            <a:spAutoFit/>
          </a:bodyPr>
          <a:lstStyle>
            <a:lvl1pPr marL="280988" indent="-280988">
              <a:lnSpc>
                <a:spcPct val="90000"/>
              </a:lnSpc>
              <a:defRPr lang="en-US" sz="3800" spc="-20" baseline="0" dirty="0">
                <a:solidFill>
                  <a:schemeClr val="bg2"/>
                </a:solidFill>
              </a:defRPr>
            </a:lvl1pPr>
          </a:lstStyle>
          <a:p>
            <a:pPr lvl="0"/>
            <a:r>
              <a:rPr lang="en-US" dirty="0"/>
              <a:t>“Lorem ipsum dolor site </a:t>
            </a:r>
            <a:r>
              <a:rPr lang="en-US" dirty="0" err="1"/>
              <a:t>amet</a:t>
            </a:r>
            <a:r>
              <a:rPr lang="en-US" dirty="0"/>
              <a:t>, </a:t>
            </a:r>
            <a:r>
              <a:rPr lang="en-US" dirty="0" err="1"/>
              <a:t>consectetur</a:t>
            </a:r>
            <a:r>
              <a:rPr lang="en-US" dirty="0"/>
              <a:t> </a:t>
            </a:r>
            <a:r>
              <a:rPr lang="en-US" dirty="0" err="1"/>
              <a:t>adi</a:t>
            </a:r>
            <a:r>
              <a:rPr lang="en-US" dirty="0"/>
              <a:t> </a:t>
            </a:r>
            <a:r>
              <a:rPr lang="en-US" dirty="0" err="1"/>
              <a:t>isicing</a:t>
            </a:r>
            <a:r>
              <a:rPr lang="en-US" dirty="0"/>
              <a:t> </a:t>
            </a:r>
            <a:r>
              <a:rPr lang="en-US" dirty="0" err="1"/>
              <a:t>elit</a:t>
            </a:r>
            <a:r>
              <a:rPr lang="en-US" dirty="0"/>
              <a:t>.”</a:t>
            </a:r>
          </a:p>
        </p:txBody>
      </p:sp>
      <p:sp>
        <p:nvSpPr>
          <p:cNvPr id="3" name="Content Placeholder 2"/>
          <p:cNvSpPr>
            <a:spLocks noGrp="1"/>
          </p:cNvSpPr>
          <p:nvPr>
            <p:ph idx="1" hasCustomPrompt="1"/>
          </p:nvPr>
        </p:nvSpPr>
        <p:spPr>
          <a:xfrm>
            <a:off x="860441" y="4393133"/>
            <a:ext cx="11100731" cy="721900"/>
          </a:xfrm>
        </p:spPr>
        <p:txBody>
          <a:bodyPr vert="horz" wrap="square" lIns="91440" tIns="45720" rIns="91440" bIns="45720" rtlCol="0">
            <a:noAutofit/>
          </a:bodyPr>
          <a:lstStyle>
            <a:lvl1pPr marL="0" indent="0">
              <a:spcBef>
                <a:spcPts val="300"/>
              </a:spcBef>
              <a:buNone/>
              <a:defRPr lang="en-US" sz="1600" baseline="0" dirty="0" smtClean="0">
                <a:solidFill>
                  <a:schemeClr val="bg2"/>
                </a:solidFill>
              </a:defRPr>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a:t>Author’s Name Here</a:t>
            </a:r>
          </a:p>
          <a:p>
            <a:pPr lvl="0"/>
            <a:r>
              <a:rPr lang="en-US" dirty="0"/>
              <a:t>Position Title Here</a:t>
            </a:r>
          </a:p>
        </p:txBody>
      </p:sp>
      <p:sp>
        <p:nvSpPr>
          <p:cNvPr id="11" name="Rectangle 10"/>
          <p:cNvSpPr/>
          <p:nvPr userDrawn="1"/>
        </p:nvSpPr>
        <p:spPr bwMode="invGray">
          <a:xfrm>
            <a:off x="0" y="6250080"/>
            <a:ext cx="12192000" cy="607920"/>
          </a:xfrm>
          <a:prstGeom prst="rect">
            <a:avLst/>
          </a:prstGeom>
          <a:solidFill>
            <a:schemeClr val="tx1"/>
          </a:solidFill>
          <a:ln w="19050" algn="ctr">
            <a:solidFill>
              <a:schemeClr val="tx1"/>
            </a:solid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5"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dirty="0"/>
              <a:t>01/27/2023</a:t>
            </a:r>
          </a:p>
        </p:txBody>
      </p:sp>
      <p:sp>
        <p:nvSpPr>
          <p:cNvPr id="21"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endParaRPr lang="en-US" dirty="0"/>
          </a:p>
        </p:txBody>
      </p:sp>
      <p:sp>
        <p:nvSpPr>
          <p:cNvPr id="22"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pic>
        <p:nvPicPr>
          <p:cNvPr id="24" name="Picture 41"/>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35957"/>
          <a:stretch/>
        </p:blipFill>
        <p:spPr bwMode="invGray">
          <a:xfrm>
            <a:off x="11194559" y="6400800"/>
            <a:ext cx="784533" cy="3291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9523263"/>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Quote on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1946" y="2953099"/>
            <a:ext cx="11620221" cy="1671227"/>
          </a:xfrm>
        </p:spPr>
        <p:txBody>
          <a:bodyPr vert="horz" wrap="square" lIns="91440" tIns="45720" rIns="91440" bIns="45720" rtlCol="0" anchor="b" anchorCtr="0">
            <a:spAutoFit/>
          </a:bodyPr>
          <a:lstStyle>
            <a:lvl1pPr marL="280988" indent="-280988">
              <a:lnSpc>
                <a:spcPct val="90000"/>
              </a:lnSpc>
              <a:defRPr lang="en-US" sz="3800" spc="-20" baseline="0" dirty="0"/>
            </a:lvl1pPr>
          </a:lstStyle>
          <a:p>
            <a:pPr lvl="0"/>
            <a:r>
              <a:rPr lang="en-US" dirty="0"/>
              <a:t>“	Lorem ipsum dolor site </a:t>
            </a:r>
            <a:r>
              <a:rPr lang="en-US" dirty="0" err="1"/>
              <a:t>amet</a:t>
            </a:r>
            <a:r>
              <a:rPr lang="en-US" dirty="0"/>
              <a:t>, </a:t>
            </a:r>
            <a:r>
              <a:rPr lang="en-US" dirty="0" err="1"/>
              <a:t>consectetur</a:t>
            </a:r>
            <a:r>
              <a:rPr lang="en-US" dirty="0"/>
              <a:t> </a:t>
            </a:r>
            <a:r>
              <a:rPr lang="en-US" dirty="0" err="1"/>
              <a:t>adi</a:t>
            </a:r>
            <a:r>
              <a:rPr lang="en-US" dirty="0"/>
              <a:t> </a:t>
            </a:r>
            <a:r>
              <a:rPr lang="en-US" dirty="0" err="1"/>
              <a:t>isicing</a:t>
            </a:r>
            <a:r>
              <a:rPr lang="en-US" dirty="0"/>
              <a:t> </a:t>
            </a:r>
            <a:r>
              <a:rPr lang="en-US" dirty="0" err="1"/>
              <a:t>elit</a:t>
            </a:r>
            <a:r>
              <a:rPr lang="en-US" dirty="0"/>
              <a:t>, </a:t>
            </a:r>
            <a:r>
              <a:rPr lang="en-US" dirty="0" err="1"/>
              <a:t>sedo</a:t>
            </a:r>
            <a:r>
              <a:rPr lang="en-US" dirty="0"/>
              <a:t>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labotre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et </a:t>
            </a:r>
            <a:r>
              <a:rPr lang="en-US" dirty="0" err="1"/>
              <a:t>venium</a:t>
            </a:r>
            <a:r>
              <a:rPr lang="en-US" dirty="0"/>
              <a:t>, </a:t>
            </a:r>
            <a:r>
              <a:rPr lang="en-US" dirty="0" err="1"/>
              <a:t>quis</a:t>
            </a:r>
            <a:r>
              <a:rPr lang="en-US" dirty="0"/>
              <a:t> </a:t>
            </a:r>
            <a:r>
              <a:rPr lang="en-US" dirty="0" err="1"/>
              <a:t>nostrud</a:t>
            </a:r>
            <a:r>
              <a:rPr lang="en-US" dirty="0"/>
              <a:t> </a:t>
            </a:r>
            <a:r>
              <a:rPr lang="en-US" dirty="0" err="1"/>
              <a:t>elit</a:t>
            </a:r>
            <a:r>
              <a:rPr lang="en-US" dirty="0"/>
              <a:t>.”</a:t>
            </a:r>
          </a:p>
        </p:txBody>
      </p:sp>
      <p:sp>
        <p:nvSpPr>
          <p:cNvPr id="3" name="Content Placeholder 2"/>
          <p:cNvSpPr>
            <a:spLocks noGrp="1"/>
          </p:cNvSpPr>
          <p:nvPr>
            <p:ph idx="1" hasCustomPrompt="1"/>
          </p:nvPr>
        </p:nvSpPr>
        <p:spPr>
          <a:xfrm>
            <a:off x="611516" y="4921542"/>
            <a:ext cx="10579301" cy="721900"/>
          </a:xfrm>
        </p:spPr>
        <p:txBody>
          <a:bodyPr vert="horz" wrap="square" lIns="91440" tIns="45720" rIns="91440" bIns="45720" rtlCol="0">
            <a:noAutofit/>
          </a:bodyPr>
          <a:lstStyle>
            <a:lvl1pPr marL="0" indent="0">
              <a:spcBef>
                <a:spcPts val="300"/>
              </a:spcBef>
              <a:buNone/>
              <a:defRPr lang="en-US" sz="1200" baseline="0" dirty="0" smtClean="0"/>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a:t>Author’s Name Here</a:t>
            </a:r>
          </a:p>
          <a:p>
            <a:pPr lvl="0"/>
            <a:r>
              <a:rPr lang="en-US" dirty="0"/>
              <a:t>Position Title Here</a:t>
            </a:r>
          </a:p>
        </p:txBody>
      </p:sp>
      <p:sp>
        <p:nvSpPr>
          <p:cNvPr id="8"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dirty="0"/>
              <a:t>01/27/2023</a:t>
            </a:r>
          </a:p>
        </p:txBody>
      </p:sp>
      <p:sp>
        <p:nvSpPr>
          <p:cNvPr id="9"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endParaRPr lang="en-US" dirty="0"/>
          </a:p>
        </p:txBody>
      </p:sp>
      <p:sp>
        <p:nvSpPr>
          <p:cNvPr id="10"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697465860"/>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426659"/>
            <a:ext cx="10786535" cy="458587"/>
          </a:xfr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573024" y="1511810"/>
            <a:ext cx="11100731" cy="4011503"/>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dirty="0"/>
              <a:t>01/27/2023</a:t>
            </a:r>
          </a:p>
        </p:txBody>
      </p:sp>
      <p:sp>
        <p:nvSpPr>
          <p:cNvPr id="11"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endParaRPr lang="en-US" dirty="0"/>
          </a:p>
        </p:txBody>
      </p:sp>
      <p:sp>
        <p:nvSpPr>
          <p:cNvPr id="12"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881149598"/>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426659"/>
            <a:ext cx="10786535" cy="458587"/>
          </a:xfr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585216" y="1975105"/>
            <a:ext cx="11100731" cy="4011503"/>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597410" y="1511809"/>
            <a:ext cx="10782895" cy="313932"/>
          </a:xfrm>
        </p:spPr>
        <p:txBody>
          <a:bodyPr anchor="t"/>
          <a:lstStyle>
            <a:lvl1pPr marL="0" indent="0">
              <a:buNone/>
              <a:defRPr sz="1800" b="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a:t>
            </a:r>
          </a:p>
        </p:txBody>
      </p:sp>
      <p:sp>
        <p:nvSpPr>
          <p:cNvPr id="11"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dirty="0"/>
              <a:t>01/27/2023</a:t>
            </a:r>
          </a:p>
        </p:txBody>
      </p:sp>
      <p:sp>
        <p:nvSpPr>
          <p:cNvPr id="12"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endParaRPr lang="en-US" dirty="0"/>
          </a:p>
        </p:txBody>
      </p:sp>
      <p:sp>
        <p:nvSpPr>
          <p:cNvPr id="13"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444744215"/>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426722"/>
            <a:ext cx="10773833" cy="458587"/>
          </a:xfrm>
        </p:spPr>
        <p:txBody>
          <a:bodyPr vert="horz" wrap="square" lIns="91440" tIns="45720" rIns="91440" bIns="45720" rtlCol="0" anchor="t" anchorCtr="0">
            <a:spAutoFit/>
          </a:bodyPr>
          <a:lstStyle>
            <a:lvl1pPr>
              <a:defRPr lang="en-US" dirty="0"/>
            </a:lvl1pPr>
          </a:lstStyle>
          <a:p>
            <a:pPr marL="0" lvl="0"/>
            <a:r>
              <a:rPr lang="en-US" dirty="0"/>
              <a:t>Slide Title Here</a:t>
            </a:r>
          </a:p>
        </p:txBody>
      </p:sp>
      <p:sp>
        <p:nvSpPr>
          <p:cNvPr id="3" name="Content Placeholder 2"/>
          <p:cNvSpPr>
            <a:spLocks noGrp="1"/>
          </p:cNvSpPr>
          <p:nvPr>
            <p:ph idx="1" hasCustomPrompt="1"/>
          </p:nvPr>
        </p:nvSpPr>
        <p:spPr>
          <a:xfrm>
            <a:off x="585218" y="1572768"/>
            <a:ext cx="5319183"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597410" y="1013952"/>
            <a:ext cx="10770193" cy="383183"/>
          </a:xfrm>
        </p:spPr>
        <p:txBody>
          <a:bodyPr vert="horz" wrap="square" lIns="91440" tIns="45720" rIns="91440" bIns="45720" rtlCol="0" anchor="t">
            <a:noAutofit/>
          </a:bodyPr>
          <a:lstStyle>
            <a:lvl1pPr>
              <a:defRPr lang="en-US" dirty="0" smtClean="0"/>
            </a:lvl1pPr>
          </a:lstStyle>
          <a:p>
            <a:pPr marL="0" lvl="0" indent="0">
              <a:buNone/>
            </a:pPr>
            <a:r>
              <a:rPr lang="en-US" dirty="0"/>
              <a:t>Subhead</a:t>
            </a:r>
          </a:p>
        </p:txBody>
      </p:sp>
      <p:sp>
        <p:nvSpPr>
          <p:cNvPr id="9" name="Content Placeholder 2"/>
          <p:cNvSpPr>
            <a:spLocks noGrp="1"/>
          </p:cNvSpPr>
          <p:nvPr>
            <p:ph idx="11" hasCustomPrompt="1"/>
          </p:nvPr>
        </p:nvSpPr>
        <p:spPr>
          <a:xfrm>
            <a:off x="6242306" y="1572768"/>
            <a:ext cx="5350932"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dirty="0"/>
              <a:t>01/27/2023</a:t>
            </a:r>
          </a:p>
        </p:txBody>
      </p:sp>
      <p:sp>
        <p:nvSpPr>
          <p:cNvPr id="14"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endParaRPr lang="en-US" dirty="0"/>
          </a:p>
        </p:txBody>
      </p:sp>
      <p:sp>
        <p:nvSpPr>
          <p:cNvPr id="15"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3879165631"/>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Head and Subhead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426722"/>
            <a:ext cx="10773833" cy="458587"/>
          </a:xfrm>
        </p:spPr>
        <p:txBody>
          <a:bodyPr vert="horz" wrap="square" lIns="91440" tIns="45720" rIns="91440" bIns="45720" rtlCol="0" anchor="t" anchorCtr="0">
            <a:spAutoFit/>
          </a:bodyPr>
          <a:lstStyle>
            <a:lvl1pPr>
              <a:defRPr lang="en-US" dirty="0"/>
            </a:lvl1pPr>
          </a:lstStyle>
          <a:p>
            <a:pPr marL="0" lvl="0"/>
            <a:r>
              <a:rPr lang="en-US" dirty="0"/>
              <a:t>Slide Title Here</a:t>
            </a:r>
          </a:p>
        </p:txBody>
      </p:sp>
      <p:sp>
        <p:nvSpPr>
          <p:cNvPr id="3" name="Text Placeholder 2"/>
          <p:cNvSpPr>
            <a:spLocks noGrp="1"/>
          </p:cNvSpPr>
          <p:nvPr>
            <p:ph type="body" idx="10" hasCustomPrompt="1"/>
          </p:nvPr>
        </p:nvSpPr>
        <p:spPr>
          <a:xfrm>
            <a:off x="597410" y="1011994"/>
            <a:ext cx="10770193" cy="383183"/>
          </a:xfrm>
        </p:spPr>
        <p:txBody>
          <a:bodyPr vert="horz" wrap="square" lIns="91440" tIns="45720" rIns="91440" bIns="45720" rtlCol="0" anchor="t">
            <a:noAutofit/>
          </a:bodyPr>
          <a:lstStyle>
            <a:lvl1pPr marL="168275" indent="-168275">
              <a:buNone/>
              <a:defRPr lang="en-US" dirty="0" smtClean="0"/>
            </a:lvl1pPr>
          </a:lstStyle>
          <a:p>
            <a:pPr marL="0" lvl="0" indent="0"/>
            <a:r>
              <a:rPr lang="en-US" dirty="0"/>
              <a:t>Subhead</a:t>
            </a:r>
          </a:p>
        </p:txBody>
      </p:sp>
      <p:sp>
        <p:nvSpPr>
          <p:cNvPr id="10"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dirty="0"/>
              <a:t>01/27/2023</a:t>
            </a:r>
          </a:p>
        </p:txBody>
      </p:sp>
      <p:sp>
        <p:nvSpPr>
          <p:cNvPr id="11"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endParaRPr lang="en-US" dirty="0"/>
          </a:p>
        </p:txBody>
      </p:sp>
      <p:sp>
        <p:nvSpPr>
          <p:cNvPr id="12"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908142494"/>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8"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dirty="0"/>
              <a:t>01/27/2023</a:t>
            </a:r>
          </a:p>
        </p:txBody>
      </p:sp>
      <p:sp>
        <p:nvSpPr>
          <p:cNvPr id="9"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endParaRPr lang="en-US" dirty="0"/>
          </a:p>
        </p:txBody>
      </p:sp>
      <p:sp>
        <p:nvSpPr>
          <p:cNvPr id="10"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3429098708"/>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0" y="2"/>
            <a:ext cx="12192000" cy="6251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dirty="0"/>
              <a:t>01/27/2023</a:t>
            </a:r>
          </a:p>
        </p:txBody>
      </p:sp>
      <p:sp>
        <p:nvSpPr>
          <p:cNvPr id="11"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endParaRPr lang="en-US" dirty="0"/>
          </a:p>
        </p:txBody>
      </p:sp>
      <p:sp>
        <p:nvSpPr>
          <p:cNvPr id="12"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3032114577"/>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Closing with Single Imag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ltGray">
          <a:xfrm>
            <a:off x="1807" y="0"/>
            <a:ext cx="12188388" cy="6858000"/>
          </a:xfrm>
          <a:prstGeom prst="rect">
            <a:avLst/>
          </a:prstGeom>
        </p:spPr>
      </p:pic>
    </p:spTree>
    <p:extLst>
      <p:ext uri="{BB962C8B-B14F-4D97-AF65-F5344CB8AC3E}">
        <p14:creationId xmlns:p14="http://schemas.microsoft.com/office/powerpoint/2010/main" val="730088059"/>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Closing with Logo">
    <p:bg>
      <p:bgPr>
        <a:solidFill>
          <a:schemeClr val="tx2"/>
        </a:solidFill>
        <a:effectLst/>
      </p:bgPr>
    </p:bg>
    <p:spTree>
      <p:nvGrpSpPr>
        <p:cNvPr id="1" name=""/>
        <p:cNvGrpSpPr/>
        <p:nvPr/>
      </p:nvGrpSpPr>
      <p:grpSpPr>
        <a:xfrm>
          <a:off x="0" y="0"/>
          <a:ext cx="0" cy="0"/>
          <a:chOff x="0" y="0"/>
          <a:chExt cx="0" cy="0"/>
        </a:xfrm>
      </p:grpSpPr>
      <p:pic>
        <p:nvPicPr>
          <p:cNvPr id="5"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5170514" y="2693285"/>
            <a:ext cx="2094721" cy="13677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72879789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 logo / no line">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0A02E05B-DEAC-4494-B880-DCF30DCAE99C}" type="slidenum">
              <a:rPr lang="en-US"/>
              <a:pPr>
                <a:defRPr/>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Closing with Quote">
    <p:bg>
      <p:bgPr>
        <a:solidFill>
          <a:schemeClr val="tx2"/>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1003300" y="2562339"/>
            <a:ext cx="49725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a:xfrm>
            <a:off x="588004" y="579566"/>
            <a:ext cx="8272888" cy="1446212"/>
          </a:xfrm>
        </p:spPr>
        <p:txBody>
          <a:bodyPr/>
          <a:lstStyle>
            <a:lvl1pPr marL="0" indent="0">
              <a:lnSpc>
                <a:spcPct val="95000"/>
              </a:lnSpc>
              <a:spcBef>
                <a:spcPts val="600"/>
              </a:spcBef>
              <a:buFontTx/>
              <a:buNone/>
              <a:defRPr sz="2000">
                <a:solidFill>
                  <a:schemeClr val="bg2"/>
                </a:solidFill>
                <a:latin typeface="+mn-lt"/>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a:t>Click to edit Master text styles</a:t>
            </a:r>
          </a:p>
        </p:txBody>
      </p:sp>
      <p:cxnSp>
        <p:nvCxnSpPr>
          <p:cNvPr id="8" name="Straight Connector 7"/>
          <p:cNvCxnSpPr/>
          <p:nvPr userDrawn="1"/>
        </p:nvCxnSpPr>
        <p:spPr>
          <a:xfrm>
            <a:off x="732367" y="2562339"/>
            <a:ext cx="73152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9"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732369" y="3407629"/>
            <a:ext cx="1497753" cy="9779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513122"/>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Closing with Collage">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626305" y="4372927"/>
            <a:ext cx="6565696" cy="2512952"/>
          </a:xfrm>
          <a:prstGeom prst="rect">
            <a:avLst/>
          </a:prstGeom>
        </p:spPr>
      </p:pic>
      <p:pic>
        <p:nvPicPr>
          <p:cNvPr id="2" name="Picture 1"/>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
            <a:ext cx="12192000" cy="3862508"/>
          </a:xfrm>
          <a:prstGeom prst="rect">
            <a:avLst/>
          </a:prstGeom>
        </p:spPr>
      </p:pic>
      <p:pic>
        <p:nvPicPr>
          <p:cNvPr id="4" name="Picture 3"/>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7922699" y="1670049"/>
            <a:ext cx="4269301" cy="2714973"/>
          </a:xfrm>
          <a:prstGeom prst="rect">
            <a:avLst/>
          </a:prstGeom>
        </p:spPr>
      </p:pic>
      <p:pic>
        <p:nvPicPr>
          <p:cNvPr id="8" name="Picture 7"/>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flipH="1">
            <a:off x="0" y="3850416"/>
            <a:ext cx="5638397" cy="3007587"/>
          </a:xfrm>
          <a:prstGeom prst="rect">
            <a:avLst/>
          </a:prstGeom>
        </p:spPr>
      </p:pic>
      <p:sp>
        <p:nvSpPr>
          <p:cNvPr id="16" name="Rectangle 15"/>
          <p:cNvSpPr/>
          <p:nvPr userDrawn="1"/>
        </p:nvSpPr>
        <p:spPr bwMode="ltGray">
          <a:xfrm>
            <a:off x="4247215" y="1670048"/>
            <a:ext cx="3687579" cy="3694176"/>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9" name="Picture 41"/>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b="30759"/>
          <a:stretch/>
        </p:blipFill>
        <p:spPr bwMode="ltGray">
          <a:xfrm>
            <a:off x="5855127" y="2999863"/>
            <a:ext cx="2214615" cy="10012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13874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 no logo / no 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342900" indent="-342900">
              <a:buFont typeface="Wingdings" pitchFamily="2" charset="2"/>
              <a:buChar char="q"/>
              <a:defRPr/>
            </a:lvl1pPr>
            <a:lvl2pPr marL="742950" indent="-285750">
              <a:buFont typeface="Wingdings" pitchFamily="2" charset="2"/>
              <a:buChar char="§"/>
              <a:defRPr/>
            </a:lvl2pPr>
            <a:lvl3pPr marL="1206500" indent="-292100">
              <a:buFont typeface="Wingdings" pitchFamily="2" charset="2"/>
              <a:buChar char="§"/>
              <a:defRPr/>
            </a:lvl3pPr>
          </a:lstStyle>
          <a:p>
            <a:pPr lvl="0"/>
            <a:r>
              <a:rPr lang="en-US" dirty="0"/>
              <a:t>Click to edit Master text styles</a:t>
            </a:r>
          </a:p>
          <a:p>
            <a:pPr lvl="1"/>
            <a:r>
              <a:rPr lang="en-US" dirty="0"/>
              <a:t>Second level</a:t>
            </a:r>
          </a:p>
          <a:p>
            <a:pPr lvl="2"/>
            <a:r>
              <a:rPr lang="en-US" dirty="0"/>
              <a:t>Third level</a:t>
            </a:r>
          </a:p>
        </p:txBody>
      </p:sp>
      <p:sp>
        <p:nvSpPr>
          <p:cNvPr id="4" name="Rectangle 6"/>
          <p:cNvSpPr>
            <a:spLocks noGrp="1" noChangeArrowheads="1"/>
          </p:cNvSpPr>
          <p:nvPr>
            <p:ph type="sldNum" sz="quarter" idx="10"/>
          </p:nvPr>
        </p:nvSpPr>
        <p:spPr>
          <a:ln/>
        </p:spPr>
        <p:txBody>
          <a:bodyPr/>
          <a:lstStyle>
            <a:lvl1pPr>
              <a:defRPr/>
            </a:lvl1pPr>
          </a:lstStyle>
          <a:p>
            <a:pPr>
              <a:defRPr/>
            </a:pPr>
            <a:fld id="{EEDBCBF1-A9A2-444F-B2AE-97059ECFBD59}"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 no logo / no 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1A717FD8-30F4-43B8-9030-623C04DD1349}"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26" Type="http://schemas.openxmlformats.org/officeDocument/2006/relationships/theme" Target="../theme/theme4.xml"/><Relationship Id="rId3" Type="http://schemas.openxmlformats.org/officeDocument/2006/relationships/slideLayout" Target="../slideLayouts/slideLayout13.xml"/><Relationship Id="rId21" Type="http://schemas.openxmlformats.org/officeDocument/2006/relationships/slideLayout" Target="../slideLayouts/slideLayout31.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5" Type="http://schemas.openxmlformats.org/officeDocument/2006/relationships/slideLayout" Target="../slideLayouts/slideLayout35.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24" Type="http://schemas.openxmlformats.org/officeDocument/2006/relationships/slideLayout" Target="../slideLayouts/slideLayout34.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slideLayout" Target="../slideLayouts/slideLayout33.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image" Target="../media/image10.emf"/><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19" Type="http://schemas.openxmlformats.org/officeDocument/2006/relationships/theme" Target="../theme/theme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18" Type="http://schemas.openxmlformats.org/officeDocument/2006/relationships/slideLayout" Target="../slideLayouts/slideLayout7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slideLayout" Target="../slideLayouts/slideLayout70.xml"/><Relationship Id="rId2" Type="http://schemas.openxmlformats.org/officeDocument/2006/relationships/slideLayout" Target="../slideLayouts/slideLayout55.xml"/><Relationship Id="rId16" Type="http://schemas.openxmlformats.org/officeDocument/2006/relationships/slideLayout" Target="../slideLayouts/slideLayout69.xml"/><Relationship Id="rId20" Type="http://schemas.openxmlformats.org/officeDocument/2006/relationships/image" Target="../media/image10.emf"/><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10" Type="http://schemas.openxmlformats.org/officeDocument/2006/relationships/slideLayout" Target="../slideLayouts/slideLayout63.xml"/><Relationship Id="rId19" Type="http://schemas.openxmlformats.org/officeDocument/2006/relationships/theme" Target="../theme/theme6.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4" name="Rectangle 6"/>
          <p:cNvSpPr>
            <a:spLocks noGrp="1" noChangeArrowheads="1"/>
          </p:cNvSpPr>
          <p:nvPr>
            <p:ph type="sldNum" sz="quarter" idx="4"/>
          </p:nvPr>
        </p:nvSpPr>
        <p:spPr bwMode="auto">
          <a:xfrm>
            <a:off x="10549467" y="6551613"/>
            <a:ext cx="1524000"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b="0">
                <a:latin typeface="Calibri" pitchFamily="34" charset="0"/>
                <a:cs typeface="Calibri" pitchFamily="34" charset="0"/>
              </a:defRPr>
            </a:lvl1pPr>
          </a:lstStyle>
          <a:p>
            <a:pPr>
              <a:defRPr/>
            </a:pPr>
            <a:fld id="{B87C0795-9ACF-4F33-AFCE-4BD3050565D9}" type="slidenum">
              <a:rPr lang="en-US"/>
              <a:pPr>
                <a:defRPr/>
              </a:pPr>
              <a:t>‹#›</a:t>
            </a:fld>
            <a:endParaRPr lang="en-US" dirty="0"/>
          </a:p>
        </p:txBody>
      </p:sp>
      <p:sp>
        <p:nvSpPr>
          <p:cNvPr id="1027" name="Rectangle 13"/>
          <p:cNvSpPr>
            <a:spLocks noChangeArrowheads="1"/>
          </p:cNvSpPr>
          <p:nvPr userDrawn="1"/>
        </p:nvSpPr>
        <p:spPr bwMode="auto">
          <a:xfrm>
            <a:off x="914400" y="0"/>
            <a:ext cx="11277600" cy="457200"/>
          </a:xfrm>
          <a:prstGeom prst="rect">
            <a:avLst/>
          </a:prstGeom>
          <a:solidFill>
            <a:srgbClr val="7799BB"/>
          </a:solidFill>
          <a:ln w="9525">
            <a:noFill/>
            <a:miter lim="800000"/>
            <a:headEnd/>
            <a:tailEnd/>
          </a:ln>
        </p:spPr>
        <p:txBody>
          <a:bodyPr wrap="none" anchor="ctr"/>
          <a:lstStyle/>
          <a:p>
            <a:endParaRPr lang="en-US" sz="1400"/>
          </a:p>
        </p:txBody>
      </p:sp>
      <p:grpSp>
        <p:nvGrpSpPr>
          <p:cNvPr id="1028" name="Group 24"/>
          <p:cNvGrpSpPr>
            <a:grpSpLocks/>
          </p:cNvGrpSpPr>
          <p:nvPr userDrawn="1"/>
        </p:nvGrpSpPr>
        <p:grpSpPr bwMode="auto">
          <a:xfrm>
            <a:off x="0" y="0"/>
            <a:ext cx="914400" cy="457200"/>
            <a:chOff x="0" y="0"/>
            <a:chExt cx="432" cy="288"/>
          </a:xfrm>
        </p:grpSpPr>
        <p:sp>
          <p:nvSpPr>
            <p:cNvPr id="1033" name="Rectangle 14"/>
            <p:cNvSpPr>
              <a:spLocks noChangeArrowheads="1"/>
            </p:cNvSpPr>
            <p:nvPr userDrawn="1"/>
          </p:nvSpPr>
          <p:spPr bwMode="auto">
            <a:xfrm>
              <a:off x="144" y="0"/>
              <a:ext cx="288" cy="144"/>
            </a:xfrm>
            <a:prstGeom prst="rect">
              <a:avLst/>
            </a:prstGeom>
            <a:solidFill>
              <a:srgbClr val="CC9933"/>
            </a:solidFill>
            <a:ln w="9525">
              <a:noFill/>
              <a:miter lim="800000"/>
              <a:headEnd/>
              <a:tailEnd/>
            </a:ln>
            <a:effectLst/>
          </p:spPr>
          <p:txBody>
            <a:bodyPr wrap="none" anchor="ctr"/>
            <a:lstStyle/>
            <a:p>
              <a:endParaRPr lang="en-US" sz="1400"/>
            </a:p>
          </p:txBody>
        </p:sp>
        <p:sp>
          <p:nvSpPr>
            <p:cNvPr id="1034" name="Rectangle 15"/>
            <p:cNvSpPr>
              <a:spLocks noChangeArrowheads="1"/>
            </p:cNvSpPr>
            <p:nvPr userDrawn="1"/>
          </p:nvSpPr>
          <p:spPr bwMode="auto">
            <a:xfrm>
              <a:off x="0" y="144"/>
              <a:ext cx="288" cy="144"/>
            </a:xfrm>
            <a:prstGeom prst="rect">
              <a:avLst/>
            </a:prstGeom>
            <a:solidFill>
              <a:srgbClr val="C00000"/>
            </a:solidFill>
            <a:ln w="9525">
              <a:noFill/>
              <a:miter lim="800000"/>
              <a:headEnd/>
              <a:tailEnd/>
            </a:ln>
            <a:effectLst/>
          </p:spPr>
          <p:txBody>
            <a:bodyPr wrap="none" anchor="ctr"/>
            <a:lstStyle/>
            <a:p>
              <a:endParaRPr lang="en-US" sz="1400"/>
            </a:p>
          </p:txBody>
        </p:sp>
        <p:sp>
          <p:nvSpPr>
            <p:cNvPr id="1035" name="Rectangle 16"/>
            <p:cNvSpPr>
              <a:spLocks noChangeArrowheads="1"/>
            </p:cNvSpPr>
            <p:nvPr userDrawn="1"/>
          </p:nvSpPr>
          <p:spPr bwMode="auto">
            <a:xfrm>
              <a:off x="0" y="0"/>
              <a:ext cx="144" cy="144"/>
            </a:xfrm>
            <a:prstGeom prst="rect">
              <a:avLst/>
            </a:prstGeom>
            <a:solidFill>
              <a:srgbClr val="003366"/>
            </a:solidFill>
            <a:ln w="9525">
              <a:noFill/>
              <a:miter lim="800000"/>
              <a:headEnd/>
              <a:tailEnd/>
            </a:ln>
            <a:effectLst/>
          </p:spPr>
          <p:txBody>
            <a:bodyPr wrap="none" anchor="ctr"/>
            <a:lstStyle/>
            <a:p>
              <a:endParaRPr lang="en-US" sz="1400"/>
            </a:p>
          </p:txBody>
        </p:sp>
        <p:sp>
          <p:nvSpPr>
            <p:cNvPr id="1036" name="Rectangle 17"/>
            <p:cNvSpPr>
              <a:spLocks noChangeArrowheads="1"/>
            </p:cNvSpPr>
            <p:nvPr userDrawn="1"/>
          </p:nvSpPr>
          <p:spPr bwMode="auto">
            <a:xfrm>
              <a:off x="288" y="144"/>
              <a:ext cx="144" cy="144"/>
            </a:xfrm>
            <a:prstGeom prst="rect">
              <a:avLst/>
            </a:prstGeom>
            <a:solidFill>
              <a:srgbClr val="999933"/>
            </a:solidFill>
            <a:ln w="9525">
              <a:noFill/>
              <a:miter lim="800000"/>
              <a:headEnd/>
              <a:tailEnd/>
            </a:ln>
            <a:effectLst/>
          </p:spPr>
          <p:txBody>
            <a:bodyPr wrap="none" anchor="ctr"/>
            <a:lstStyle/>
            <a:p>
              <a:endParaRPr lang="en-US" sz="1400"/>
            </a:p>
          </p:txBody>
        </p:sp>
      </p:grpSp>
      <p:sp>
        <p:nvSpPr>
          <p:cNvPr id="1029" name="Rectangle 20"/>
          <p:cNvSpPr>
            <a:spLocks noGrp="1" noChangeArrowheads="1"/>
          </p:cNvSpPr>
          <p:nvPr>
            <p:ph type="title"/>
          </p:nvPr>
        </p:nvSpPr>
        <p:spPr bwMode="auto">
          <a:xfrm>
            <a:off x="677333" y="609600"/>
            <a:ext cx="110236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30" name="Rectangle 21"/>
          <p:cNvSpPr>
            <a:spLocks noGrp="1" noChangeArrowheads="1"/>
          </p:cNvSpPr>
          <p:nvPr>
            <p:ph type="body" idx="1"/>
          </p:nvPr>
        </p:nvSpPr>
        <p:spPr bwMode="auto">
          <a:xfrm>
            <a:off x="677333" y="1473200"/>
            <a:ext cx="11023600" cy="4813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Tree>
  </p:cSld>
  <p:clrMap bg1="lt1" tx1="dk1" bg2="lt2" tx2="dk2" accent1="accent1" accent2="accent2" accent3="accent3" accent4="accent4" accent5="accent5" accent6="accent6" hlink="hlink" folHlink="folHlink"/>
  <p:sldLayoutIdLst>
    <p:sldLayoutId id="2147484086" r:id="rId1"/>
    <p:sldLayoutId id="2147484078" r:id="rId2"/>
    <p:sldLayoutId id="2147484087" r:id="rId3"/>
    <p:sldLayoutId id="2147484079" r:id="rId4"/>
  </p:sldLayoutIdLst>
  <p:hf sldNum="0" hdr="0" ftr="0"/>
  <p:txStyles>
    <p:titleStyle>
      <a:lvl1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1pPr>
      <a:lvl2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2pPr>
      <a:lvl3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3pPr>
      <a:lvl4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4pPr>
      <a:lvl5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5pPr>
      <a:lvl6pPr marL="457200" algn="l" rtl="0" fontAlgn="base">
        <a:spcBef>
          <a:spcPct val="0"/>
        </a:spcBef>
        <a:spcAft>
          <a:spcPct val="0"/>
        </a:spcAft>
        <a:defRPr sz="2800" b="1">
          <a:solidFill>
            <a:srgbClr val="7799BB"/>
          </a:solidFill>
          <a:latin typeface="Helvetica" pitchFamily="34" charset="0"/>
        </a:defRPr>
      </a:lvl6pPr>
      <a:lvl7pPr marL="914400" algn="l" rtl="0" fontAlgn="base">
        <a:spcBef>
          <a:spcPct val="0"/>
        </a:spcBef>
        <a:spcAft>
          <a:spcPct val="0"/>
        </a:spcAft>
        <a:defRPr sz="2800" b="1">
          <a:solidFill>
            <a:srgbClr val="7799BB"/>
          </a:solidFill>
          <a:latin typeface="Helvetica" pitchFamily="34" charset="0"/>
        </a:defRPr>
      </a:lvl7pPr>
      <a:lvl8pPr marL="1371600" algn="l" rtl="0" fontAlgn="base">
        <a:spcBef>
          <a:spcPct val="0"/>
        </a:spcBef>
        <a:spcAft>
          <a:spcPct val="0"/>
        </a:spcAft>
        <a:defRPr sz="2800" b="1">
          <a:solidFill>
            <a:srgbClr val="7799BB"/>
          </a:solidFill>
          <a:latin typeface="Helvetica" pitchFamily="34" charset="0"/>
        </a:defRPr>
      </a:lvl8pPr>
      <a:lvl9pPr marL="1828800" algn="l" rtl="0" fontAlgn="base">
        <a:spcBef>
          <a:spcPct val="0"/>
        </a:spcBef>
        <a:spcAft>
          <a:spcPct val="0"/>
        </a:spcAft>
        <a:defRPr sz="2800" b="1">
          <a:solidFill>
            <a:srgbClr val="7799BB"/>
          </a:solidFill>
          <a:latin typeface="Helvetica" pitchFamily="34" charset="0"/>
        </a:defRPr>
      </a:lvl9pPr>
    </p:titleStyle>
    <p:bodyStyle>
      <a:lvl1pPr marL="342900" indent="-342900" algn="l" rtl="0" eaLnBrk="0" fontAlgn="base" hangingPunct="0">
        <a:spcBef>
          <a:spcPct val="20000"/>
        </a:spcBef>
        <a:spcAft>
          <a:spcPct val="0"/>
        </a:spcAft>
        <a:buSzPct val="80000"/>
        <a:buFont typeface="Wingdings" pitchFamily="2" charset="2"/>
        <a:buChar char="q"/>
        <a:defRPr sz="2800">
          <a:solidFill>
            <a:srgbClr val="003366"/>
          </a:solidFill>
          <a:latin typeface="Calibri" pitchFamily="34" charset="0"/>
          <a:ea typeface="Calibri" pitchFamily="34" charset="0"/>
          <a:cs typeface="Calibri" pitchFamily="34" charset="0"/>
        </a:defRPr>
      </a:lvl1pPr>
      <a:lvl2pPr marL="742950" indent="-285750" algn="l" rtl="0" eaLnBrk="0" fontAlgn="base" hangingPunct="0">
        <a:spcBef>
          <a:spcPct val="20000"/>
        </a:spcBef>
        <a:spcAft>
          <a:spcPct val="0"/>
        </a:spcAft>
        <a:buFont typeface="Wingdings" pitchFamily="2" charset="2"/>
        <a:buChar char="§"/>
        <a:defRPr sz="2400">
          <a:solidFill>
            <a:srgbClr val="003366"/>
          </a:solidFill>
          <a:latin typeface="Calibri" pitchFamily="34" charset="0"/>
          <a:ea typeface="Calibri" pitchFamily="34" charset="0"/>
          <a:cs typeface="Calibri" pitchFamily="34" charset="0"/>
        </a:defRPr>
      </a:lvl2pPr>
      <a:lvl3pPr marL="1206500" indent="-292100" algn="l" rtl="0" eaLnBrk="0" fontAlgn="base" hangingPunct="0">
        <a:spcBef>
          <a:spcPct val="20000"/>
        </a:spcBef>
        <a:spcAft>
          <a:spcPct val="0"/>
        </a:spcAft>
        <a:buClr>
          <a:srgbClr val="C00000"/>
        </a:buClr>
        <a:buFont typeface="Wingdings" pitchFamily="2" charset="2"/>
        <a:buChar char="§"/>
        <a:defRPr sz="2000">
          <a:solidFill>
            <a:srgbClr val="C00000"/>
          </a:solidFill>
          <a:latin typeface="Calibri" pitchFamily="34" charset="0"/>
          <a:ea typeface="Calibri" pitchFamily="34" charset="0"/>
          <a:cs typeface="Calibri" pitchFamily="34" charset="0"/>
        </a:defRPr>
      </a:lvl3pPr>
      <a:lvl4pPr marL="1600200" indent="-228600" algn="l" rtl="0" eaLnBrk="0" fontAlgn="base" hangingPunct="0">
        <a:spcBef>
          <a:spcPct val="20000"/>
        </a:spcBef>
        <a:spcAft>
          <a:spcPct val="0"/>
        </a:spcAft>
        <a:buChar char="–"/>
        <a:defRPr>
          <a:solidFill>
            <a:srgbClr val="003366"/>
          </a:solidFill>
          <a:latin typeface="Calibri" pitchFamily="34" charset="0"/>
          <a:ea typeface="Calibri" pitchFamily="34" charset="0"/>
          <a:cs typeface="Calibri" pitchFamily="34" charset="0"/>
        </a:defRPr>
      </a:lvl4pPr>
      <a:lvl5pPr marL="2057400" indent="-228600" algn="l" rtl="0" eaLnBrk="0" fontAlgn="base" hangingPunct="0">
        <a:spcBef>
          <a:spcPct val="20000"/>
        </a:spcBef>
        <a:spcAft>
          <a:spcPct val="0"/>
        </a:spcAft>
        <a:buChar char="»"/>
        <a:defRPr>
          <a:solidFill>
            <a:srgbClr val="003366"/>
          </a:solidFill>
          <a:latin typeface="Calibri" pitchFamily="34" charset="0"/>
          <a:ea typeface="Calibri" pitchFamily="34" charset="0"/>
          <a:cs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13"/>
          <p:cNvSpPr>
            <a:spLocks noChangeArrowheads="1"/>
          </p:cNvSpPr>
          <p:nvPr userDrawn="1"/>
        </p:nvSpPr>
        <p:spPr bwMode="auto">
          <a:xfrm>
            <a:off x="914400" y="0"/>
            <a:ext cx="11277600" cy="457200"/>
          </a:xfrm>
          <a:prstGeom prst="rect">
            <a:avLst/>
          </a:prstGeom>
          <a:solidFill>
            <a:srgbClr val="7799BB"/>
          </a:solidFill>
          <a:ln w="9525">
            <a:noFill/>
            <a:miter lim="800000"/>
            <a:headEnd/>
            <a:tailEnd/>
          </a:ln>
        </p:spPr>
        <p:txBody>
          <a:bodyPr wrap="none" anchor="ctr"/>
          <a:lstStyle/>
          <a:p>
            <a:endParaRPr lang="en-US" sz="1400"/>
          </a:p>
        </p:txBody>
      </p:sp>
      <p:grpSp>
        <p:nvGrpSpPr>
          <p:cNvPr id="2051" name="Group 24"/>
          <p:cNvGrpSpPr>
            <a:grpSpLocks/>
          </p:cNvGrpSpPr>
          <p:nvPr userDrawn="1"/>
        </p:nvGrpSpPr>
        <p:grpSpPr bwMode="auto">
          <a:xfrm>
            <a:off x="0" y="0"/>
            <a:ext cx="914400" cy="457200"/>
            <a:chOff x="0" y="0"/>
            <a:chExt cx="432" cy="288"/>
          </a:xfrm>
        </p:grpSpPr>
        <p:sp>
          <p:nvSpPr>
            <p:cNvPr id="2056" name="Rectangle 14"/>
            <p:cNvSpPr>
              <a:spLocks noChangeArrowheads="1"/>
            </p:cNvSpPr>
            <p:nvPr userDrawn="1"/>
          </p:nvSpPr>
          <p:spPr bwMode="auto">
            <a:xfrm>
              <a:off x="144" y="0"/>
              <a:ext cx="288" cy="144"/>
            </a:xfrm>
            <a:prstGeom prst="rect">
              <a:avLst/>
            </a:prstGeom>
            <a:solidFill>
              <a:srgbClr val="CC9933"/>
            </a:solidFill>
            <a:ln w="9525">
              <a:noFill/>
              <a:miter lim="800000"/>
              <a:headEnd/>
              <a:tailEnd/>
            </a:ln>
            <a:effectLst/>
          </p:spPr>
          <p:txBody>
            <a:bodyPr wrap="none" anchor="ctr"/>
            <a:lstStyle/>
            <a:p>
              <a:endParaRPr lang="en-US" sz="1400"/>
            </a:p>
          </p:txBody>
        </p:sp>
        <p:sp>
          <p:nvSpPr>
            <p:cNvPr id="2057" name="Rectangle 15"/>
            <p:cNvSpPr>
              <a:spLocks noChangeArrowheads="1"/>
            </p:cNvSpPr>
            <p:nvPr userDrawn="1"/>
          </p:nvSpPr>
          <p:spPr bwMode="auto">
            <a:xfrm>
              <a:off x="0" y="144"/>
              <a:ext cx="288" cy="144"/>
            </a:xfrm>
            <a:prstGeom prst="rect">
              <a:avLst/>
            </a:prstGeom>
            <a:solidFill>
              <a:srgbClr val="C00000"/>
            </a:solidFill>
            <a:ln w="9525">
              <a:noFill/>
              <a:miter lim="800000"/>
              <a:headEnd/>
              <a:tailEnd/>
            </a:ln>
            <a:effectLst/>
          </p:spPr>
          <p:txBody>
            <a:bodyPr wrap="none" anchor="ctr"/>
            <a:lstStyle/>
            <a:p>
              <a:endParaRPr lang="en-US" sz="1400"/>
            </a:p>
          </p:txBody>
        </p:sp>
        <p:sp>
          <p:nvSpPr>
            <p:cNvPr id="2058" name="Rectangle 16"/>
            <p:cNvSpPr>
              <a:spLocks noChangeArrowheads="1"/>
            </p:cNvSpPr>
            <p:nvPr userDrawn="1"/>
          </p:nvSpPr>
          <p:spPr bwMode="auto">
            <a:xfrm>
              <a:off x="0" y="0"/>
              <a:ext cx="144" cy="144"/>
            </a:xfrm>
            <a:prstGeom prst="rect">
              <a:avLst/>
            </a:prstGeom>
            <a:solidFill>
              <a:srgbClr val="003366"/>
            </a:solidFill>
            <a:ln w="9525">
              <a:noFill/>
              <a:miter lim="800000"/>
              <a:headEnd/>
              <a:tailEnd/>
            </a:ln>
            <a:effectLst/>
          </p:spPr>
          <p:txBody>
            <a:bodyPr wrap="none" anchor="ctr"/>
            <a:lstStyle/>
            <a:p>
              <a:endParaRPr lang="en-US" sz="1400"/>
            </a:p>
          </p:txBody>
        </p:sp>
        <p:sp>
          <p:nvSpPr>
            <p:cNvPr id="2059" name="Rectangle 17"/>
            <p:cNvSpPr>
              <a:spLocks noChangeArrowheads="1"/>
            </p:cNvSpPr>
            <p:nvPr userDrawn="1"/>
          </p:nvSpPr>
          <p:spPr bwMode="auto">
            <a:xfrm>
              <a:off x="288" y="144"/>
              <a:ext cx="144" cy="144"/>
            </a:xfrm>
            <a:prstGeom prst="rect">
              <a:avLst/>
            </a:prstGeom>
            <a:solidFill>
              <a:srgbClr val="999933"/>
            </a:solidFill>
            <a:ln w="9525">
              <a:noFill/>
              <a:miter lim="800000"/>
              <a:headEnd/>
              <a:tailEnd/>
            </a:ln>
            <a:effectLst/>
          </p:spPr>
          <p:txBody>
            <a:bodyPr wrap="none" anchor="ctr"/>
            <a:lstStyle/>
            <a:p>
              <a:endParaRPr lang="en-US" sz="1400"/>
            </a:p>
          </p:txBody>
        </p:sp>
      </p:grpSp>
      <p:sp>
        <p:nvSpPr>
          <p:cNvPr id="2052" name="Rectangle 20"/>
          <p:cNvSpPr>
            <a:spLocks noGrp="1" noChangeArrowheads="1"/>
          </p:cNvSpPr>
          <p:nvPr>
            <p:ph type="title"/>
          </p:nvPr>
        </p:nvSpPr>
        <p:spPr bwMode="auto">
          <a:xfrm>
            <a:off x="682752" y="609600"/>
            <a:ext cx="11006667"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3" name="Rectangle 21"/>
          <p:cNvSpPr>
            <a:spLocks noGrp="1" noChangeArrowheads="1"/>
          </p:cNvSpPr>
          <p:nvPr>
            <p:ph type="body" idx="1"/>
          </p:nvPr>
        </p:nvSpPr>
        <p:spPr bwMode="auto">
          <a:xfrm>
            <a:off x="682752" y="1472184"/>
            <a:ext cx="11021568" cy="48097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2" name="Rectangle 6"/>
          <p:cNvSpPr>
            <a:spLocks noGrp="1" noChangeArrowheads="1"/>
          </p:cNvSpPr>
          <p:nvPr>
            <p:ph type="sldNum" sz="quarter" idx="4"/>
          </p:nvPr>
        </p:nvSpPr>
        <p:spPr bwMode="auto">
          <a:xfrm>
            <a:off x="10549467" y="6551613"/>
            <a:ext cx="1524000"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b="0">
                <a:latin typeface="Calibri" pitchFamily="34" charset="0"/>
                <a:cs typeface="Calibri" pitchFamily="34" charset="0"/>
              </a:defRPr>
            </a:lvl1pPr>
          </a:lstStyle>
          <a:p>
            <a:pPr>
              <a:defRPr/>
            </a:pPr>
            <a:fld id="{94E912AC-A432-498F-8BFB-EE6E46545039}" type="slidenum">
              <a:rPr lang="en-US"/>
              <a:pPr>
                <a:defRPr/>
              </a:pPr>
              <a:t>‹#›</a:t>
            </a:fld>
            <a:endParaRPr lang="en-US" dirty="0"/>
          </a:p>
        </p:txBody>
      </p:sp>
      <p:pic>
        <p:nvPicPr>
          <p:cNvPr id="2055" name="Picture 12"/>
          <p:cNvPicPr>
            <a:picLocks noChangeAspect="1"/>
          </p:cNvPicPr>
          <p:nvPr userDrawn="1"/>
        </p:nvPicPr>
        <p:blipFill>
          <a:blip r:embed="rId5" cstate="print"/>
          <a:srcRect/>
          <a:stretch>
            <a:fillRect/>
          </a:stretch>
        </p:blipFill>
        <p:spPr bwMode="auto">
          <a:xfrm>
            <a:off x="50800" y="6491288"/>
            <a:ext cx="2116667" cy="3476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80" r:id="rId1"/>
    <p:sldLayoutId id="2147484081" r:id="rId2"/>
    <p:sldLayoutId id="2147484082" r:id="rId3"/>
  </p:sldLayoutIdLst>
  <p:hf sldNum="0" hdr="0" ftr="0"/>
  <p:txStyles>
    <p:titleStyle>
      <a:lvl1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1pPr>
      <a:lvl2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2pPr>
      <a:lvl3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3pPr>
      <a:lvl4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4pPr>
      <a:lvl5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5pPr>
      <a:lvl6pPr marL="457200" algn="l" rtl="0" fontAlgn="base">
        <a:spcBef>
          <a:spcPct val="0"/>
        </a:spcBef>
        <a:spcAft>
          <a:spcPct val="0"/>
        </a:spcAft>
        <a:defRPr sz="2800" b="1">
          <a:solidFill>
            <a:srgbClr val="7799BB"/>
          </a:solidFill>
          <a:latin typeface="Helvetica" pitchFamily="34" charset="0"/>
        </a:defRPr>
      </a:lvl6pPr>
      <a:lvl7pPr marL="914400" algn="l" rtl="0" fontAlgn="base">
        <a:spcBef>
          <a:spcPct val="0"/>
        </a:spcBef>
        <a:spcAft>
          <a:spcPct val="0"/>
        </a:spcAft>
        <a:defRPr sz="2800" b="1">
          <a:solidFill>
            <a:srgbClr val="7799BB"/>
          </a:solidFill>
          <a:latin typeface="Helvetica" pitchFamily="34" charset="0"/>
        </a:defRPr>
      </a:lvl7pPr>
      <a:lvl8pPr marL="1371600" algn="l" rtl="0" fontAlgn="base">
        <a:spcBef>
          <a:spcPct val="0"/>
        </a:spcBef>
        <a:spcAft>
          <a:spcPct val="0"/>
        </a:spcAft>
        <a:defRPr sz="2800" b="1">
          <a:solidFill>
            <a:srgbClr val="7799BB"/>
          </a:solidFill>
          <a:latin typeface="Helvetica" pitchFamily="34" charset="0"/>
        </a:defRPr>
      </a:lvl8pPr>
      <a:lvl9pPr marL="1828800" algn="l" rtl="0" fontAlgn="base">
        <a:spcBef>
          <a:spcPct val="0"/>
        </a:spcBef>
        <a:spcAft>
          <a:spcPct val="0"/>
        </a:spcAft>
        <a:defRPr sz="2800" b="1">
          <a:solidFill>
            <a:srgbClr val="7799BB"/>
          </a:solidFill>
          <a:latin typeface="Helvetica" pitchFamily="34" charset="0"/>
        </a:defRPr>
      </a:lvl9pPr>
    </p:titleStyle>
    <p:bodyStyle>
      <a:lvl1pPr marL="342900" indent="-342900" algn="l" rtl="0" eaLnBrk="0" fontAlgn="base" hangingPunct="0">
        <a:spcBef>
          <a:spcPct val="20000"/>
        </a:spcBef>
        <a:spcAft>
          <a:spcPct val="0"/>
        </a:spcAft>
        <a:buSzPct val="80000"/>
        <a:buFont typeface="Wingdings" pitchFamily="2" charset="2"/>
        <a:buChar char="q"/>
        <a:defRPr sz="2800">
          <a:solidFill>
            <a:srgbClr val="003366"/>
          </a:solidFill>
          <a:latin typeface="Calibri" pitchFamily="34" charset="0"/>
          <a:ea typeface="Calibri" pitchFamily="34" charset="0"/>
          <a:cs typeface="Calibri" pitchFamily="34" charset="0"/>
        </a:defRPr>
      </a:lvl1pPr>
      <a:lvl2pPr marL="742950" indent="-285750" algn="l" rtl="0" eaLnBrk="0" fontAlgn="base" hangingPunct="0">
        <a:spcBef>
          <a:spcPct val="20000"/>
        </a:spcBef>
        <a:spcAft>
          <a:spcPct val="0"/>
        </a:spcAft>
        <a:buFont typeface="Wingdings" pitchFamily="2" charset="2"/>
        <a:buChar char="§"/>
        <a:defRPr sz="2400">
          <a:solidFill>
            <a:srgbClr val="003366"/>
          </a:solidFill>
          <a:latin typeface="Calibri" pitchFamily="34" charset="0"/>
          <a:ea typeface="Calibri" pitchFamily="34" charset="0"/>
          <a:cs typeface="Calibri" pitchFamily="34" charset="0"/>
        </a:defRPr>
      </a:lvl2pPr>
      <a:lvl3pPr marL="1206500" indent="-292100" algn="l" rtl="0" eaLnBrk="0" fontAlgn="base" hangingPunct="0">
        <a:spcBef>
          <a:spcPct val="20000"/>
        </a:spcBef>
        <a:spcAft>
          <a:spcPct val="0"/>
        </a:spcAft>
        <a:buClr>
          <a:srgbClr val="C00000"/>
        </a:buClr>
        <a:buFont typeface="Wingdings" pitchFamily="2" charset="2"/>
        <a:buChar char="§"/>
        <a:defRPr sz="2000">
          <a:solidFill>
            <a:srgbClr val="C00000"/>
          </a:solidFill>
          <a:latin typeface="Calibri" pitchFamily="34" charset="0"/>
          <a:ea typeface="Calibri" pitchFamily="34" charset="0"/>
          <a:cs typeface="Calibri" pitchFamily="34" charset="0"/>
        </a:defRPr>
      </a:lvl3pPr>
      <a:lvl4pPr marL="1600200" indent="-228600" algn="l" rtl="0" eaLnBrk="0" fontAlgn="base" hangingPunct="0">
        <a:spcBef>
          <a:spcPct val="20000"/>
        </a:spcBef>
        <a:spcAft>
          <a:spcPct val="0"/>
        </a:spcAft>
        <a:buChar char="–"/>
        <a:defRPr>
          <a:solidFill>
            <a:srgbClr val="003366"/>
          </a:solidFill>
          <a:latin typeface="Calibri" pitchFamily="34" charset="0"/>
          <a:ea typeface="Calibri" pitchFamily="34" charset="0"/>
          <a:cs typeface="Calibri" pitchFamily="34" charset="0"/>
        </a:defRPr>
      </a:lvl4pPr>
      <a:lvl5pPr marL="2057400" indent="-228600" algn="l" rtl="0" eaLnBrk="0" fontAlgn="base" hangingPunct="0">
        <a:spcBef>
          <a:spcPct val="20000"/>
        </a:spcBef>
        <a:spcAft>
          <a:spcPct val="0"/>
        </a:spcAft>
        <a:buChar char="»"/>
        <a:defRPr>
          <a:solidFill>
            <a:srgbClr val="003366"/>
          </a:solidFill>
          <a:latin typeface="Calibri" pitchFamily="34" charset="0"/>
          <a:ea typeface="Calibri" pitchFamily="34" charset="0"/>
          <a:cs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13"/>
          <p:cNvSpPr>
            <a:spLocks noChangeArrowheads="1"/>
          </p:cNvSpPr>
          <p:nvPr userDrawn="1"/>
        </p:nvSpPr>
        <p:spPr bwMode="auto">
          <a:xfrm>
            <a:off x="914400" y="0"/>
            <a:ext cx="11277600" cy="457200"/>
          </a:xfrm>
          <a:prstGeom prst="rect">
            <a:avLst/>
          </a:prstGeom>
          <a:solidFill>
            <a:srgbClr val="7799BB"/>
          </a:solidFill>
          <a:ln w="9525">
            <a:noFill/>
            <a:miter lim="800000"/>
            <a:headEnd/>
            <a:tailEnd/>
          </a:ln>
        </p:spPr>
        <p:txBody>
          <a:bodyPr wrap="none" anchor="ctr"/>
          <a:lstStyle/>
          <a:p>
            <a:endParaRPr lang="en-US" sz="1400"/>
          </a:p>
        </p:txBody>
      </p:sp>
      <p:grpSp>
        <p:nvGrpSpPr>
          <p:cNvPr id="3075" name="Group 24"/>
          <p:cNvGrpSpPr>
            <a:grpSpLocks/>
          </p:cNvGrpSpPr>
          <p:nvPr userDrawn="1"/>
        </p:nvGrpSpPr>
        <p:grpSpPr bwMode="auto">
          <a:xfrm>
            <a:off x="0" y="0"/>
            <a:ext cx="914400" cy="457200"/>
            <a:chOff x="0" y="0"/>
            <a:chExt cx="432" cy="288"/>
          </a:xfrm>
        </p:grpSpPr>
        <p:sp>
          <p:nvSpPr>
            <p:cNvPr id="3079" name="Rectangle 14"/>
            <p:cNvSpPr>
              <a:spLocks noChangeArrowheads="1"/>
            </p:cNvSpPr>
            <p:nvPr userDrawn="1"/>
          </p:nvSpPr>
          <p:spPr bwMode="auto">
            <a:xfrm>
              <a:off x="144" y="0"/>
              <a:ext cx="288" cy="144"/>
            </a:xfrm>
            <a:prstGeom prst="rect">
              <a:avLst/>
            </a:prstGeom>
            <a:solidFill>
              <a:srgbClr val="CC9933"/>
            </a:solidFill>
            <a:ln w="9525">
              <a:noFill/>
              <a:miter lim="800000"/>
              <a:headEnd/>
              <a:tailEnd/>
            </a:ln>
            <a:effectLst/>
          </p:spPr>
          <p:txBody>
            <a:bodyPr wrap="none" anchor="ctr"/>
            <a:lstStyle/>
            <a:p>
              <a:endParaRPr lang="en-US" sz="1400"/>
            </a:p>
          </p:txBody>
        </p:sp>
        <p:sp>
          <p:nvSpPr>
            <p:cNvPr id="3080" name="Rectangle 15"/>
            <p:cNvSpPr>
              <a:spLocks noChangeArrowheads="1"/>
            </p:cNvSpPr>
            <p:nvPr userDrawn="1"/>
          </p:nvSpPr>
          <p:spPr bwMode="auto">
            <a:xfrm>
              <a:off x="0" y="144"/>
              <a:ext cx="288" cy="144"/>
            </a:xfrm>
            <a:prstGeom prst="rect">
              <a:avLst/>
            </a:prstGeom>
            <a:solidFill>
              <a:srgbClr val="C00000"/>
            </a:solidFill>
            <a:ln w="9525">
              <a:noFill/>
              <a:miter lim="800000"/>
              <a:headEnd/>
              <a:tailEnd/>
            </a:ln>
            <a:effectLst/>
          </p:spPr>
          <p:txBody>
            <a:bodyPr wrap="none" anchor="ctr"/>
            <a:lstStyle/>
            <a:p>
              <a:endParaRPr lang="en-US" sz="1400"/>
            </a:p>
          </p:txBody>
        </p:sp>
        <p:sp>
          <p:nvSpPr>
            <p:cNvPr id="3081" name="Rectangle 16"/>
            <p:cNvSpPr>
              <a:spLocks noChangeArrowheads="1"/>
            </p:cNvSpPr>
            <p:nvPr userDrawn="1"/>
          </p:nvSpPr>
          <p:spPr bwMode="auto">
            <a:xfrm>
              <a:off x="0" y="0"/>
              <a:ext cx="144" cy="144"/>
            </a:xfrm>
            <a:prstGeom prst="rect">
              <a:avLst/>
            </a:prstGeom>
            <a:solidFill>
              <a:srgbClr val="003366"/>
            </a:solidFill>
            <a:ln w="9525">
              <a:noFill/>
              <a:miter lim="800000"/>
              <a:headEnd/>
              <a:tailEnd/>
            </a:ln>
            <a:effectLst/>
          </p:spPr>
          <p:txBody>
            <a:bodyPr wrap="none" anchor="ctr"/>
            <a:lstStyle/>
            <a:p>
              <a:endParaRPr lang="en-US" sz="1400"/>
            </a:p>
          </p:txBody>
        </p:sp>
        <p:sp>
          <p:nvSpPr>
            <p:cNvPr id="3082" name="Rectangle 17"/>
            <p:cNvSpPr>
              <a:spLocks noChangeArrowheads="1"/>
            </p:cNvSpPr>
            <p:nvPr userDrawn="1"/>
          </p:nvSpPr>
          <p:spPr bwMode="auto">
            <a:xfrm>
              <a:off x="288" y="144"/>
              <a:ext cx="144" cy="144"/>
            </a:xfrm>
            <a:prstGeom prst="rect">
              <a:avLst/>
            </a:prstGeom>
            <a:solidFill>
              <a:srgbClr val="999933"/>
            </a:solidFill>
            <a:ln w="9525">
              <a:noFill/>
              <a:miter lim="800000"/>
              <a:headEnd/>
              <a:tailEnd/>
            </a:ln>
            <a:effectLst/>
          </p:spPr>
          <p:txBody>
            <a:bodyPr wrap="none" anchor="ctr"/>
            <a:lstStyle/>
            <a:p>
              <a:endParaRPr lang="en-US" sz="1400"/>
            </a:p>
          </p:txBody>
        </p:sp>
      </p:grpSp>
      <p:sp>
        <p:nvSpPr>
          <p:cNvPr id="3076" name="Rectangle 20"/>
          <p:cNvSpPr>
            <a:spLocks noGrp="1" noChangeArrowheads="1"/>
          </p:cNvSpPr>
          <p:nvPr>
            <p:ph type="title"/>
          </p:nvPr>
        </p:nvSpPr>
        <p:spPr bwMode="auto">
          <a:xfrm>
            <a:off x="682752" y="609600"/>
            <a:ext cx="11021568" cy="5120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7" name="Rectangle 21"/>
          <p:cNvSpPr>
            <a:spLocks noGrp="1" noChangeArrowheads="1"/>
          </p:cNvSpPr>
          <p:nvPr>
            <p:ph type="body" idx="1"/>
          </p:nvPr>
        </p:nvSpPr>
        <p:spPr bwMode="auto">
          <a:xfrm>
            <a:off x="682752" y="1472184"/>
            <a:ext cx="11021568" cy="48097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1" name="Rectangle 6"/>
          <p:cNvSpPr>
            <a:spLocks noGrp="1" noChangeArrowheads="1"/>
          </p:cNvSpPr>
          <p:nvPr>
            <p:ph type="sldNum" sz="quarter" idx="4"/>
          </p:nvPr>
        </p:nvSpPr>
        <p:spPr bwMode="auto">
          <a:xfrm>
            <a:off x="10549467" y="6551613"/>
            <a:ext cx="1524000"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b="0">
                <a:latin typeface="Calibri" pitchFamily="34" charset="0"/>
                <a:cs typeface="Calibri" pitchFamily="34" charset="0"/>
              </a:defRPr>
            </a:lvl1pPr>
          </a:lstStyle>
          <a:p>
            <a:pPr>
              <a:defRPr/>
            </a:pPr>
            <a:fld id="{0AAB9FF2-6094-4F01-AEE0-E2591BF7C97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083" r:id="rId1"/>
    <p:sldLayoutId id="2147484084" r:id="rId2"/>
    <p:sldLayoutId id="2147484085" r:id="rId3"/>
  </p:sldLayoutIdLst>
  <p:hf sldNum="0" hdr="0" ftr="0"/>
  <p:txStyles>
    <p:titleStyle>
      <a:lvl1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1pPr>
      <a:lvl2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2pPr>
      <a:lvl3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3pPr>
      <a:lvl4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4pPr>
      <a:lvl5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5pPr>
      <a:lvl6pPr marL="457200" algn="l" rtl="0" fontAlgn="base">
        <a:spcBef>
          <a:spcPct val="0"/>
        </a:spcBef>
        <a:spcAft>
          <a:spcPct val="0"/>
        </a:spcAft>
        <a:defRPr sz="2800" b="1">
          <a:solidFill>
            <a:srgbClr val="7799BB"/>
          </a:solidFill>
          <a:latin typeface="Helvetica" pitchFamily="34" charset="0"/>
        </a:defRPr>
      </a:lvl6pPr>
      <a:lvl7pPr marL="914400" algn="l" rtl="0" fontAlgn="base">
        <a:spcBef>
          <a:spcPct val="0"/>
        </a:spcBef>
        <a:spcAft>
          <a:spcPct val="0"/>
        </a:spcAft>
        <a:defRPr sz="2800" b="1">
          <a:solidFill>
            <a:srgbClr val="7799BB"/>
          </a:solidFill>
          <a:latin typeface="Helvetica" pitchFamily="34" charset="0"/>
        </a:defRPr>
      </a:lvl7pPr>
      <a:lvl8pPr marL="1371600" algn="l" rtl="0" fontAlgn="base">
        <a:spcBef>
          <a:spcPct val="0"/>
        </a:spcBef>
        <a:spcAft>
          <a:spcPct val="0"/>
        </a:spcAft>
        <a:defRPr sz="2800" b="1">
          <a:solidFill>
            <a:srgbClr val="7799BB"/>
          </a:solidFill>
          <a:latin typeface="Helvetica" pitchFamily="34" charset="0"/>
        </a:defRPr>
      </a:lvl8pPr>
      <a:lvl9pPr marL="1828800" algn="l" rtl="0" fontAlgn="base">
        <a:spcBef>
          <a:spcPct val="0"/>
        </a:spcBef>
        <a:spcAft>
          <a:spcPct val="0"/>
        </a:spcAft>
        <a:defRPr sz="2800" b="1">
          <a:solidFill>
            <a:srgbClr val="7799BB"/>
          </a:solidFill>
          <a:latin typeface="Helvetica" pitchFamily="34" charset="0"/>
        </a:defRPr>
      </a:lvl9pPr>
    </p:titleStyle>
    <p:bodyStyle>
      <a:lvl1pPr marL="342900" indent="-342900" algn="l" rtl="0" eaLnBrk="0" fontAlgn="base" hangingPunct="0">
        <a:spcBef>
          <a:spcPct val="20000"/>
        </a:spcBef>
        <a:spcAft>
          <a:spcPct val="0"/>
        </a:spcAft>
        <a:buSzPct val="80000"/>
        <a:buFont typeface="Wingdings" pitchFamily="2" charset="2"/>
        <a:buChar char="q"/>
        <a:defRPr sz="2800">
          <a:solidFill>
            <a:srgbClr val="003366"/>
          </a:solidFill>
          <a:latin typeface="Calibri" pitchFamily="34" charset="0"/>
          <a:ea typeface="Calibri" pitchFamily="34" charset="0"/>
          <a:cs typeface="Calibri" pitchFamily="34" charset="0"/>
        </a:defRPr>
      </a:lvl1pPr>
      <a:lvl2pPr marL="742950" indent="-285750" algn="l" rtl="0" eaLnBrk="0" fontAlgn="base" hangingPunct="0">
        <a:spcBef>
          <a:spcPct val="20000"/>
        </a:spcBef>
        <a:spcAft>
          <a:spcPct val="0"/>
        </a:spcAft>
        <a:buFont typeface="Wingdings" pitchFamily="2" charset="2"/>
        <a:buChar char="§"/>
        <a:defRPr sz="2400">
          <a:solidFill>
            <a:srgbClr val="003366"/>
          </a:solidFill>
          <a:latin typeface="Calibri" pitchFamily="34" charset="0"/>
          <a:ea typeface="Calibri" pitchFamily="34" charset="0"/>
          <a:cs typeface="Calibri" pitchFamily="34" charset="0"/>
        </a:defRPr>
      </a:lvl2pPr>
      <a:lvl3pPr marL="1206500" indent="-292100" algn="l" rtl="0" eaLnBrk="0" fontAlgn="base" hangingPunct="0">
        <a:spcBef>
          <a:spcPct val="20000"/>
        </a:spcBef>
        <a:spcAft>
          <a:spcPct val="0"/>
        </a:spcAft>
        <a:buClr>
          <a:srgbClr val="C00000"/>
        </a:buClr>
        <a:buFont typeface="Wingdings" pitchFamily="2" charset="2"/>
        <a:buChar char="§"/>
        <a:defRPr sz="2000">
          <a:solidFill>
            <a:srgbClr val="C00000"/>
          </a:solidFill>
          <a:latin typeface="Calibri" pitchFamily="34" charset="0"/>
          <a:ea typeface="Calibri" pitchFamily="34" charset="0"/>
          <a:cs typeface="Calibri" pitchFamily="34" charset="0"/>
        </a:defRPr>
      </a:lvl3pPr>
      <a:lvl4pPr marL="1600200" indent="-228600" algn="l" rtl="0" eaLnBrk="0" fontAlgn="base" hangingPunct="0">
        <a:spcBef>
          <a:spcPct val="20000"/>
        </a:spcBef>
        <a:spcAft>
          <a:spcPct val="0"/>
        </a:spcAft>
        <a:buChar char="–"/>
        <a:defRPr>
          <a:solidFill>
            <a:srgbClr val="003366"/>
          </a:solidFill>
          <a:latin typeface="Calibri" pitchFamily="34" charset="0"/>
          <a:ea typeface="Calibri" pitchFamily="34" charset="0"/>
          <a:cs typeface="Calibri" pitchFamily="34" charset="0"/>
        </a:defRPr>
      </a:lvl4pPr>
      <a:lvl5pPr marL="2057400" indent="-228600" algn="l" rtl="0" eaLnBrk="0" fontAlgn="base" hangingPunct="0">
        <a:spcBef>
          <a:spcPct val="20000"/>
        </a:spcBef>
        <a:spcAft>
          <a:spcPct val="0"/>
        </a:spcAft>
        <a:buChar char="»"/>
        <a:defRPr>
          <a:solidFill>
            <a:srgbClr val="003366"/>
          </a:solidFill>
          <a:latin typeface="Calibri" pitchFamily="34" charset="0"/>
          <a:ea typeface="Calibri" pitchFamily="34" charset="0"/>
          <a:cs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4780" y="425002"/>
            <a:ext cx="10786533" cy="458587"/>
          </a:xfrm>
          <a:prstGeom prst="rect">
            <a:avLst/>
          </a:prstGeom>
        </p:spPr>
        <p:txBody>
          <a:bodyPr vert="horz" wrap="square" lIns="91440" tIns="45720" rIns="91440" bIns="45720" rtlCol="0" anchor="t" anchorCtr="0">
            <a:spAutoFit/>
          </a:bodyPr>
          <a:lstStyle/>
          <a:p>
            <a:r>
              <a:rPr lang="en-US" dirty="0"/>
              <a:t>Slide Title Here</a:t>
            </a:r>
          </a:p>
        </p:txBody>
      </p:sp>
      <p:sp>
        <p:nvSpPr>
          <p:cNvPr id="3" name="Text Placeholder 2"/>
          <p:cNvSpPr>
            <a:spLocks noGrp="1"/>
          </p:cNvSpPr>
          <p:nvPr>
            <p:ph type="body" idx="1"/>
          </p:nvPr>
        </p:nvSpPr>
        <p:spPr>
          <a:xfrm>
            <a:off x="577255" y="1515611"/>
            <a:ext cx="10786535" cy="1661993"/>
          </a:xfrm>
          <a:prstGeom prst="rect">
            <a:avLst/>
          </a:prstGeom>
        </p:spPr>
        <p:txBody>
          <a:bodyPr vert="horz" wrap="square" lIns="91440" tIns="45720" rIns="91440" bIns="45720" rtlCol="0">
            <a:noAutofit/>
          </a:body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dirty="0"/>
              <a:t>01/27/2023</a:t>
            </a:r>
          </a:p>
        </p:txBody>
      </p:sp>
      <p:sp>
        <p:nvSpPr>
          <p:cNvPr id="11"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endParaRPr lang="en-US" dirty="0"/>
          </a:p>
        </p:txBody>
      </p:sp>
      <p:sp>
        <p:nvSpPr>
          <p:cNvPr id="12"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a:defRPr/>
            </a:pPr>
            <a:fld id="{B87C0795-9ACF-4F33-AFCE-4BD3050565D9}" type="slidenum">
              <a:rPr lang="en-US" smtClean="0"/>
              <a:pPr>
                <a:defRPr/>
              </a:pPr>
              <a:t>‹#›</a:t>
            </a:fld>
            <a:endParaRPr lang="en-US" dirty="0"/>
          </a:p>
        </p:txBody>
      </p:sp>
      <p:cxnSp>
        <p:nvCxnSpPr>
          <p:cNvPr id="36" name="Straight Connector 35"/>
          <p:cNvCxnSpPr/>
          <p:nvPr/>
        </p:nvCxnSpPr>
        <p:spPr>
          <a:xfrm>
            <a:off x="486834" y="6250080"/>
            <a:ext cx="11218333"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xmlns="">
                <a:noFill/>
              </a14:hiddenFill>
            </a:ext>
          </a:extLst>
        </p:spPr>
      </p:cxnSp>
      <p:cxnSp>
        <p:nvCxnSpPr>
          <p:cNvPr id="9" name="Straight Connector 8"/>
          <p:cNvCxnSpPr/>
          <p:nvPr/>
        </p:nvCxnSpPr>
        <p:spPr>
          <a:xfrm>
            <a:off x="370417" y="6250080"/>
            <a:ext cx="1146048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xmlns="">
                <a:noFill/>
              </a14:hiddenFill>
            </a:ext>
          </a:extLst>
        </p:spPr>
      </p:cxnSp>
      <p:sp>
        <p:nvSpPr>
          <p:cNvPr id="13" name="Freeform 77"/>
          <p:cNvSpPr>
            <a:spLocks/>
          </p:cNvSpPr>
          <p:nvPr/>
        </p:nvSpPr>
        <p:spPr bwMode="auto">
          <a:xfrm>
            <a:off x="11190818" y="6400801"/>
            <a:ext cx="641349" cy="308099"/>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400"/>
          </a:p>
        </p:txBody>
      </p:sp>
      <p:sp>
        <p:nvSpPr>
          <p:cNvPr id="10" name="Rectangle 13"/>
          <p:cNvSpPr>
            <a:spLocks noChangeArrowheads="1"/>
          </p:cNvSpPr>
          <p:nvPr userDrawn="1"/>
        </p:nvSpPr>
        <p:spPr bwMode="auto">
          <a:xfrm>
            <a:off x="914400" y="0"/>
            <a:ext cx="11277600" cy="457200"/>
          </a:xfrm>
          <a:prstGeom prst="rect">
            <a:avLst/>
          </a:prstGeom>
          <a:solidFill>
            <a:srgbClr val="7799BB"/>
          </a:solidFill>
          <a:ln w="9525">
            <a:noFill/>
            <a:miter lim="800000"/>
            <a:headEnd/>
            <a:tailEnd/>
          </a:ln>
        </p:spPr>
        <p:txBody>
          <a:bodyPr wrap="none" anchor="ctr"/>
          <a:lstStyle/>
          <a:p>
            <a:endParaRPr lang="en-US" sz="1400"/>
          </a:p>
        </p:txBody>
      </p:sp>
      <p:grpSp>
        <p:nvGrpSpPr>
          <p:cNvPr id="14" name="Group 24"/>
          <p:cNvGrpSpPr>
            <a:grpSpLocks/>
          </p:cNvGrpSpPr>
          <p:nvPr userDrawn="1"/>
        </p:nvGrpSpPr>
        <p:grpSpPr bwMode="auto">
          <a:xfrm>
            <a:off x="0" y="0"/>
            <a:ext cx="914400" cy="457200"/>
            <a:chOff x="0" y="0"/>
            <a:chExt cx="432" cy="288"/>
          </a:xfrm>
        </p:grpSpPr>
        <p:sp>
          <p:nvSpPr>
            <p:cNvPr id="15" name="Rectangle 14"/>
            <p:cNvSpPr>
              <a:spLocks noChangeArrowheads="1"/>
            </p:cNvSpPr>
            <p:nvPr userDrawn="1"/>
          </p:nvSpPr>
          <p:spPr bwMode="auto">
            <a:xfrm>
              <a:off x="144" y="0"/>
              <a:ext cx="288" cy="144"/>
            </a:xfrm>
            <a:prstGeom prst="rect">
              <a:avLst/>
            </a:prstGeom>
            <a:solidFill>
              <a:srgbClr val="CC9933"/>
            </a:solidFill>
            <a:ln w="9525">
              <a:noFill/>
              <a:miter lim="800000"/>
              <a:headEnd/>
              <a:tailEnd/>
            </a:ln>
            <a:effectLst/>
          </p:spPr>
          <p:txBody>
            <a:bodyPr wrap="none" anchor="ctr"/>
            <a:lstStyle/>
            <a:p>
              <a:endParaRPr lang="en-US" sz="1400"/>
            </a:p>
          </p:txBody>
        </p:sp>
        <p:sp>
          <p:nvSpPr>
            <p:cNvPr id="16" name="Rectangle 15"/>
            <p:cNvSpPr>
              <a:spLocks noChangeArrowheads="1"/>
            </p:cNvSpPr>
            <p:nvPr userDrawn="1"/>
          </p:nvSpPr>
          <p:spPr bwMode="auto">
            <a:xfrm>
              <a:off x="0" y="144"/>
              <a:ext cx="288" cy="144"/>
            </a:xfrm>
            <a:prstGeom prst="rect">
              <a:avLst/>
            </a:prstGeom>
            <a:solidFill>
              <a:srgbClr val="C00000"/>
            </a:solidFill>
            <a:ln w="9525">
              <a:noFill/>
              <a:miter lim="800000"/>
              <a:headEnd/>
              <a:tailEnd/>
            </a:ln>
            <a:effectLst/>
          </p:spPr>
          <p:txBody>
            <a:bodyPr wrap="none" anchor="ctr"/>
            <a:lstStyle/>
            <a:p>
              <a:endParaRPr lang="en-US" sz="1400"/>
            </a:p>
          </p:txBody>
        </p:sp>
        <p:sp>
          <p:nvSpPr>
            <p:cNvPr id="17" name="Rectangle 16"/>
            <p:cNvSpPr>
              <a:spLocks noChangeArrowheads="1"/>
            </p:cNvSpPr>
            <p:nvPr userDrawn="1"/>
          </p:nvSpPr>
          <p:spPr bwMode="auto">
            <a:xfrm>
              <a:off x="0" y="0"/>
              <a:ext cx="144" cy="144"/>
            </a:xfrm>
            <a:prstGeom prst="rect">
              <a:avLst/>
            </a:prstGeom>
            <a:solidFill>
              <a:srgbClr val="003366"/>
            </a:solidFill>
            <a:ln w="9525">
              <a:noFill/>
              <a:miter lim="800000"/>
              <a:headEnd/>
              <a:tailEnd/>
            </a:ln>
            <a:effectLst/>
          </p:spPr>
          <p:txBody>
            <a:bodyPr wrap="none" anchor="ctr"/>
            <a:lstStyle/>
            <a:p>
              <a:endParaRPr lang="en-US" sz="1400"/>
            </a:p>
          </p:txBody>
        </p:sp>
        <p:sp>
          <p:nvSpPr>
            <p:cNvPr id="18" name="Rectangle 17"/>
            <p:cNvSpPr>
              <a:spLocks noChangeArrowheads="1"/>
            </p:cNvSpPr>
            <p:nvPr userDrawn="1"/>
          </p:nvSpPr>
          <p:spPr bwMode="auto">
            <a:xfrm>
              <a:off x="288" y="144"/>
              <a:ext cx="144" cy="144"/>
            </a:xfrm>
            <a:prstGeom prst="rect">
              <a:avLst/>
            </a:prstGeom>
            <a:solidFill>
              <a:srgbClr val="999933"/>
            </a:solidFill>
            <a:ln w="9525">
              <a:noFill/>
              <a:miter lim="800000"/>
              <a:headEnd/>
              <a:tailEnd/>
            </a:ln>
            <a:effectLst/>
          </p:spPr>
          <p:txBody>
            <a:bodyPr wrap="none" anchor="ctr"/>
            <a:lstStyle/>
            <a:p>
              <a:endParaRPr lang="en-US" sz="1400"/>
            </a:p>
          </p:txBody>
        </p:sp>
      </p:grpSp>
    </p:spTree>
    <p:extLst>
      <p:ext uri="{BB962C8B-B14F-4D97-AF65-F5344CB8AC3E}">
        <p14:creationId xmlns:p14="http://schemas.microsoft.com/office/powerpoint/2010/main" val="690081721"/>
      </p:ext>
    </p:extLst>
  </p:cSld>
  <p:clrMap bg1="lt1" tx1="dk1" bg2="lt2" tx2="dk2" accent1="accent1" accent2="accent2" accent3="accent3" accent4="accent4" accent5="accent5" accent6="accent6" hlink="hlink" folHlink="folHlink"/>
  <p:sldLayoutIdLst>
    <p:sldLayoutId id="2147484089" r:id="rId1"/>
    <p:sldLayoutId id="2147484090" r:id="rId2"/>
    <p:sldLayoutId id="2147484091" r:id="rId3"/>
    <p:sldLayoutId id="2147484092" r:id="rId4"/>
    <p:sldLayoutId id="2147484093" r:id="rId5"/>
    <p:sldLayoutId id="2147484094" r:id="rId6"/>
    <p:sldLayoutId id="2147484095" r:id="rId7"/>
    <p:sldLayoutId id="2147484096" r:id="rId8"/>
    <p:sldLayoutId id="2147484097" r:id="rId9"/>
    <p:sldLayoutId id="2147484098" r:id="rId10"/>
    <p:sldLayoutId id="2147484099" r:id="rId11"/>
    <p:sldLayoutId id="2147484100" r:id="rId12"/>
    <p:sldLayoutId id="2147484101" r:id="rId13"/>
    <p:sldLayoutId id="2147484102" r:id="rId14"/>
    <p:sldLayoutId id="2147484103" r:id="rId15"/>
    <p:sldLayoutId id="2147484104" r:id="rId16"/>
    <p:sldLayoutId id="2147484105" r:id="rId17"/>
    <p:sldLayoutId id="2147484106" r:id="rId18"/>
    <p:sldLayoutId id="2147484107" r:id="rId19"/>
    <p:sldLayoutId id="2147484108" r:id="rId20"/>
    <p:sldLayoutId id="2147484109" r:id="rId21"/>
    <p:sldLayoutId id="2147484110" r:id="rId22"/>
    <p:sldLayoutId id="2147484111" r:id="rId23"/>
    <p:sldLayoutId id="2147484112" r:id="rId24"/>
    <p:sldLayoutId id="2147484113" r:id="rId25"/>
  </p:sldLayoutIdLst>
  <p:transition>
    <p:fade/>
  </p:transition>
  <p:hf sldNum="0" hdr="0" ftr="0"/>
  <p:txStyles>
    <p:titleStyle>
      <a:lvl1pPr algn="l" defTabSz="914400" rtl="0" eaLnBrk="1" latinLnBrk="0" hangingPunct="1">
        <a:lnSpc>
          <a:spcPct val="85000"/>
        </a:lnSpc>
        <a:spcBef>
          <a:spcPct val="0"/>
        </a:spcBef>
        <a:buNone/>
        <a:defRPr lang="en-US" sz="2800" b="0" kern="1200" cap="none" spc="0" baseline="0" dirty="0" smtClean="0">
          <a:solidFill>
            <a:schemeClr val="tx1"/>
          </a:solidFill>
          <a:latin typeface="+mn-lt"/>
          <a:ea typeface="+mj-ea"/>
          <a:cs typeface="Arial" pitchFamily="34" charset="0"/>
        </a:defRPr>
      </a:lvl1pPr>
    </p:titleStyle>
    <p:bodyStyle>
      <a:lvl1pPr marL="168275" indent="-168275" algn="l" defTabSz="914400" rtl="0" eaLnBrk="1" latinLnBrk="0" hangingPunct="1">
        <a:lnSpc>
          <a:spcPct val="90000"/>
        </a:lnSpc>
        <a:spcBef>
          <a:spcPts val="1200"/>
        </a:spcBef>
        <a:buClr>
          <a:schemeClr val="accent1"/>
        </a:buClr>
        <a:buFont typeface="Wingdings" panose="05000000000000000000" pitchFamily="2" charset="2"/>
        <a:buChar char="§"/>
        <a:defRPr lang="en-US" sz="1800" b="0" kern="1200" dirty="0" smtClean="0">
          <a:solidFill>
            <a:schemeClr val="tx1"/>
          </a:solidFill>
          <a:latin typeface="+mj-lt"/>
          <a:ea typeface="+mn-ea"/>
          <a:cs typeface="+mn-cs"/>
        </a:defRPr>
      </a:lvl1pPr>
      <a:lvl2pPr marL="457200" indent="-227013" algn="l" defTabSz="914400" rtl="0" eaLnBrk="1" latinLnBrk="0" hangingPunct="1">
        <a:lnSpc>
          <a:spcPct val="90000"/>
        </a:lnSpc>
        <a:spcBef>
          <a:spcPts val="1200"/>
        </a:spcBef>
        <a:buClr>
          <a:schemeClr val="accent1"/>
        </a:buClr>
        <a:buFont typeface="Arial" panose="020B0604020202020204" pitchFamily="34" charset="0"/>
        <a:buChar char="•"/>
        <a:defRPr lang="en-US" sz="1800" b="0" kern="1200" dirty="0" smtClean="0">
          <a:solidFill>
            <a:schemeClr val="tx1"/>
          </a:solidFill>
          <a:latin typeface="+mj-lt"/>
          <a:ea typeface="+mn-ea"/>
          <a:cs typeface="+mn-cs"/>
        </a:defRPr>
      </a:lvl2pPr>
      <a:lvl3pPr marL="742950" indent="-227013" algn="l" defTabSz="914400" rtl="0" eaLnBrk="1" latinLnBrk="0" hangingPunct="1">
        <a:lnSpc>
          <a:spcPct val="90000"/>
        </a:lnSpc>
        <a:spcBef>
          <a:spcPts val="1200"/>
        </a:spcBef>
        <a:buClr>
          <a:schemeClr val="accent1"/>
        </a:buClr>
        <a:buFont typeface="Arial" panose="020B0604020202020204" pitchFamily="34" charset="0"/>
        <a:buChar char="‒"/>
        <a:defRPr lang="en-US" sz="1800" b="0" kern="1200" dirty="0" smtClean="0">
          <a:solidFill>
            <a:schemeClr val="tx1"/>
          </a:solidFill>
          <a:latin typeface="+mj-lt"/>
          <a:ea typeface="+mn-ea"/>
          <a:cs typeface="+mn-cs"/>
        </a:defRPr>
      </a:lvl3pPr>
      <a:lvl4pPr marL="1028700" indent="-228600" algn="l" defTabSz="914400" rtl="0" eaLnBrk="1" latinLnBrk="0" hangingPunct="1">
        <a:lnSpc>
          <a:spcPct val="90000"/>
        </a:lnSpc>
        <a:spcBef>
          <a:spcPts val="1200"/>
        </a:spcBef>
        <a:buClr>
          <a:schemeClr val="accent1"/>
        </a:buClr>
        <a:buFont typeface="Wingdings" panose="05000000000000000000" pitchFamily="2" charset="2"/>
        <a:buChar char="§"/>
        <a:defRPr lang="en-US" sz="1800" b="0" kern="1200" dirty="0" smtClean="0">
          <a:solidFill>
            <a:schemeClr val="tx1"/>
          </a:solidFill>
          <a:latin typeface="+mj-lt"/>
          <a:ea typeface="+mn-ea"/>
          <a:cs typeface="+mn-cs"/>
        </a:defRPr>
      </a:lvl4pPr>
      <a:lvl5pPr marL="1312863" indent="-227013" algn="l" defTabSz="914400" rtl="0" eaLnBrk="1" latinLnBrk="0" hangingPunct="1">
        <a:lnSpc>
          <a:spcPct val="90000"/>
        </a:lnSpc>
        <a:spcBef>
          <a:spcPts val="1200"/>
        </a:spcBef>
        <a:buClr>
          <a:schemeClr val="accent1"/>
        </a:buClr>
        <a:buFont typeface="Arial" panose="020B0604020202020204" pitchFamily="34" charset="0"/>
        <a:buChar char="•"/>
        <a:defRPr lang="en-US" sz="1800" b="0" kern="1200" dirty="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426722"/>
            <a:ext cx="10786533" cy="458587"/>
          </a:xfrm>
          <a:prstGeom prst="rect">
            <a:avLst/>
          </a:prstGeom>
        </p:spPr>
        <p:txBody>
          <a:bodyPr vert="horz" wrap="square" lIns="91440" tIns="45720" rIns="91440" bIns="45720" rtlCol="0" anchor="t" anchorCtr="0">
            <a:spAutoFit/>
          </a:bodyPr>
          <a:lstStyle/>
          <a:p>
            <a:r>
              <a:rPr lang="en-US" dirty="0"/>
              <a:t>Slide Title Here</a:t>
            </a:r>
          </a:p>
        </p:txBody>
      </p:sp>
      <p:sp>
        <p:nvSpPr>
          <p:cNvPr id="3" name="Text Placeholder 2"/>
          <p:cNvSpPr>
            <a:spLocks noGrp="1"/>
          </p:cNvSpPr>
          <p:nvPr>
            <p:ph type="body" idx="1"/>
          </p:nvPr>
        </p:nvSpPr>
        <p:spPr>
          <a:xfrm>
            <a:off x="585218" y="1515445"/>
            <a:ext cx="10786535" cy="1661993"/>
          </a:xfrm>
          <a:prstGeom prst="rect">
            <a:avLst/>
          </a:prstGeom>
        </p:spPr>
        <p:txBody>
          <a:bodyPr vert="horz" wrap="square" lIns="91440" tIns="45720" rIns="91440" bIns="45720" rtlCol="0">
            <a:noAutofit/>
          </a:body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41"/>
          <p:cNvPicPr>
            <a:picLocks noChangeAspect="1" noChangeArrowheads="1"/>
          </p:cNvPicPr>
          <p:nvPr/>
        </p:nvPicPr>
        <p:blipFill rotWithShape="1">
          <a:blip r:embed="rId20">
            <a:extLst>
              <a:ext uri="{28A0092B-C50C-407E-A947-70E740481C1C}">
                <a14:useLocalDpi xmlns:a14="http://schemas.microsoft.com/office/drawing/2010/main" val="0"/>
              </a:ext>
            </a:extLst>
          </a:blip>
          <a:srcRect b="35957"/>
          <a:stretch/>
        </p:blipFill>
        <p:spPr bwMode="invGray">
          <a:xfrm>
            <a:off x="11194559" y="6400800"/>
            <a:ext cx="784533" cy="3291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dirty="0"/>
              <a:t>01/27/2023</a:t>
            </a:r>
          </a:p>
        </p:txBody>
      </p:sp>
      <p:sp>
        <p:nvSpPr>
          <p:cNvPr id="16"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endParaRPr lang="en-US" dirty="0"/>
          </a:p>
        </p:txBody>
      </p:sp>
      <p:sp>
        <p:nvSpPr>
          <p:cNvPr id="17"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18" name="Straight Connector 17"/>
          <p:cNvCxnSpPr/>
          <p:nvPr/>
        </p:nvCxnSpPr>
        <p:spPr>
          <a:xfrm>
            <a:off x="370417" y="6250080"/>
            <a:ext cx="11460480" cy="0"/>
          </a:xfrm>
          <a:prstGeom prst="line">
            <a:avLst/>
          </a:prstGeom>
          <a:noFill/>
          <a:ln w="3175" cap="flat">
            <a:solidFill>
              <a:schemeClr val="bg2"/>
            </a:solidFill>
            <a:prstDash val="solid"/>
            <a:miter lim="800000"/>
            <a:headEnd/>
            <a:tailEnd/>
          </a:ln>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val="4125005720"/>
      </p:ext>
    </p:extLst>
  </p:cSld>
  <p:clrMap bg1="lt1" tx1="dk1" bg2="lt2" tx2="dk2" accent1="accent1" accent2="accent2" accent3="accent3" accent4="accent4" accent5="accent5" accent6="accent6" hlink="hlink" folHlink="folHlink"/>
  <p:sldLayoutIdLst>
    <p:sldLayoutId id="2147484115" r:id="rId1"/>
    <p:sldLayoutId id="2147484116" r:id="rId2"/>
    <p:sldLayoutId id="2147484117" r:id="rId3"/>
    <p:sldLayoutId id="2147484118" r:id="rId4"/>
    <p:sldLayoutId id="2147484119" r:id="rId5"/>
    <p:sldLayoutId id="2147484120" r:id="rId6"/>
    <p:sldLayoutId id="2147484121" r:id="rId7"/>
    <p:sldLayoutId id="2147484122" r:id="rId8"/>
    <p:sldLayoutId id="2147484123" r:id="rId9"/>
    <p:sldLayoutId id="2147484124" r:id="rId10"/>
    <p:sldLayoutId id="2147484125" r:id="rId11"/>
    <p:sldLayoutId id="2147484126" r:id="rId12"/>
    <p:sldLayoutId id="2147484127" r:id="rId13"/>
    <p:sldLayoutId id="2147484128" r:id="rId14"/>
    <p:sldLayoutId id="2147484129" r:id="rId15"/>
    <p:sldLayoutId id="2147484130" r:id="rId16"/>
    <p:sldLayoutId id="2147484131" r:id="rId17"/>
    <p:sldLayoutId id="2147484132" r:id="rId18"/>
  </p:sldLayoutIdLst>
  <p:transition>
    <p:fade/>
  </p:transition>
  <p:hf sldNum="0" hdr="0" ftr="0"/>
  <p:txStyles>
    <p:titleStyle>
      <a:lvl1pPr algn="l" defTabSz="914400" rtl="0" eaLnBrk="1" latinLnBrk="0" hangingPunct="1">
        <a:lnSpc>
          <a:spcPct val="85000"/>
        </a:lnSpc>
        <a:spcBef>
          <a:spcPct val="0"/>
        </a:spcBef>
        <a:buNone/>
        <a:defRPr lang="en-US" sz="2800" b="0" kern="1200" cap="none" spc="0" baseline="0" dirty="0" smtClean="0">
          <a:solidFill>
            <a:schemeClr val="bg1"/>
          </a:solidFill>
          <a:latin typeface="+mn-lt"/>
          <a:ea typeface="+mj-ea"/>
          <a:cs typeface="Arial" pitchFamily="34" charset="0"/>
        </a:defRPr>
      </a:lvl1pPr>
    </p:titleStyle>
    <p:bodyStyle>
      <a:lvl1pPr marL="168275" indent="-168275" algn="l" defTabSz="914400" rtl="0" eaLnBrk="1" latinLnBrk="0" hangingPunct="1">
        <a:lnSpc>
          <a:spcPct val="90000"/>
        </a:lnSpc>
        <a:spcBef>
          <a:spcPts val="1000"/>
        </a:spcBef>
        <a:buClr>
          <a:schemeClr val="bg1"/>
        </a:buClr>
        <a:buFont typeface="Wingdings" panose="05000000000000000000" pitchFamily="2" charset="2"/>
        <a:buChar char="§"/>
        <a:defRPr lang="en-US" sz="1800" b="0" kern="1200" dirty="0" smtClean="0">
          <a:solidFill>
            <a:schemeClr val="bg1"/>
          </a:solidFill>
          <a:latin typeface="+mj-lt"/>
          <a:ea typeface="+mn-ea"/>
          <a:cs typeface="+mn-cs"/>
        </a:defRPr>
      </a:lvl1pPr>
      <a:lvl2pPr marL="457200" indent="-227013" algn="l" defTabSz="914400" rtl="0" eaLnBrk="1" latinLnBrk="0" hangingPunct="1">
        <a:lnSpc>
          <a:spcPct val="90000"/>
        </a:lnSpc>
        <a:spcBef>
          <a:spcPts val="1000"/>
        </a:spcBef>
        <a:buClr>
          <a:schemeClr val="bg1"/>
        </a:buClr>
        <a:buFont typeface="Arial" panose="020B0604020202020204" pitchFamily="34" charset="0"/>
        <a:buChar char="•"/>
        <a:defRPr lang="en-US" sz="1800" b="0" kern="1200" dirty="0" smtClean="0">
          <a:solidFill>
            <a:schemeClr val="bg1"/>
          </a:solidFill>
          <a:latin typeface="+mj-lt"/>
          <a:ea typeface="+mn-ea"/>
          <a:cs typeface="+mn-cs"/>
        </a:defRPr>
      </a:lvl2pPr>
      <a:lvl3pPr marL="742950" indent="-227013" algn="l" defTabSz="914400" rtl="0" eaLnBrk="1" latinLnBrk="0" hangingPunct="1">
        <a:lnSpc>
          <a:spcPct val="90000"/>
        </a:lnSpc>
        <a:spcBef>
          <a:spcPts val="1000"/>
        </a:spcBef>
        <a:buClr>
          <a:schemeClr val="bg1"/>
        </a:buClr>
        <a:buFont typeface="Arial" panose="020B0604020202020204" pitchFamily="34" charset="0"/>
        <a:buChar char="‒"/>
        <a:defRPr lang="en-US" sz="1800" b="0" kern="1200" dirty="0" smtClean="0">
          <a:solidFill>
            <a:schemeClr val="bg1"/>
          </a:solidFill>
          <a:latin typeface="+mj-lt"/>
          <a:ea typeface="+mn-ea"/>
          <a:cs typeface="+mn-cs"/>
        </a:defRPr>
      </a:lvl3pPr>
      <a:lvl4pPr marL="1028700" indent="-228600" algn="l" defTabSz="914400" rtl="0" eaLnBrk="1" latinLnBrk="0" hangingPunct="1">
        <a:lnSpc>
          <a:spcPct val="90000"/>
        </a:lnSpc>
        <a:spcBef>
          <a:spcPts val="1000"/>
        </a:spcBef>
        <a:buClr>
          <a:schemeClr val="bg1"/>
        </a:buClr>
        <a:buFont typeface="Wingdings" panose="05000000000000000000" pitchFamily="2" charset="2"/>
        <a:buChar char="§"/>
        <a:defRPr lang="en-US" sz="1800" b="0" kern="1200" dirty="0" smtClean="0">
          <a:solidFill>
            <a:schemeClr val="bg1"/>
          </a:solidFill>
          <a:latin typeface="+mj-lt"/>
          <a:ea typeface="+mn-ea"/>
          <a:cs typeface="+mn-cs"/>
        </a:defRPr>
      </a:lvl4pPr>
      <a:lvl5pPr marL="1312863" indent="-227013" algn="l" defTabSz="914400" rtl="0" eaLnBrk="1" latinLnBrk="0" hangingPunct="1">
        <a:lnSpc>
          <a:spcPct val="90000"/>
        </a:lnSpc>
        <a:spcBef>
          <a:spcPts val="1000"/>
        </a:spcBef>
        <a:buClr>
          <a:schemeClr val="bg1"/>
        </a:buClr>
        <a:buFont typeface="Arial" panose="020B0604020202020204" pitchFamily="34" charset="0"/>
        <a:buChar char="•"/>
        <a:defRPr lang="en-US" sz="1800" b="0" kern="1200" dirty="0">
          <a:solidFill>
            <a:schemeClr val="bg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p:nvSpPr>
        <p:spPr bwMode="invGray">
          <a:xfrm>
            <a:off x="0" y="6250080"/>
            <a:ext cx="12192000" cy="607920"/>
          </a:xfrm>
          <a:prstGeom prst="rect">
            <a:avLst/>
          </a:prstGeom>
          <a:solidFill>
            <a:schemeClr val="tx1"/>
          </a:solidFill>
          <a:ln w="19050" algn="ctr">
            <a:solidFill>
              <a:schemeClr val="tx1"/>
            </a:solid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2" name="Title Placeholder 1"/>
          <p:cNvSpPr>
            <a:spLocks noGrp="1"/>
          </p:cNvSpPr>
          <p:nvPr>
            <p:ph type="title"/>
          </p:nvPr>
        </p:nvSpPr>
        <p:spPr>
          <a:xfrm>
            <a:off x="609600" y="426722"/>
            <a:ext cx="10786533" cy="458587"/>
          </a:xfrm>
          <a:prstGeom prst="rect">
            <a:avLst/>
          </a:prstGeom>
        </p:spPr>
        <p:txBody>
          <a:bodyPr vert="horz" wrap="square" lIns="91440" tIns="45720" rIns="91440" bIns="45720" rtlCol="0" anchor="t" anchorCtr="0">
            <a:spAutoFit/>
          </a:bodyPr>
          <a:lstStyle/>
          <a:p>
            <a:r>
              <a:rPr lang="en-US" dirty="0"/>
              <a:t>Slide Title Here</a:t>
            </a:r>
          </a:p>
        </p:txBody>
      </p:sp>
      <p:sp>
        <p:nvSpPr>
          <p:cNvPr id="3" name="Text Placeholder 2"/>
          <p:cNvSpPr>
            <a:spLocks noGrp="1"/>
          </p:cNvSpPr>
          <p:nvPr>
            <p:ph type="body" idx="1"/>
          </p:nvPr>
        </p:nvSpPr>
        <p:spPr>
          <a:xfrm>
            <a:off x="573026" y="1511810"/>
            <a:ext cx="10786535" cy="1661993"/>
          </a:xfrm>
          <a:prstGeom prst="rect">
            <a:avLst/>
          </a:prstGeom>
        </p:spPr>
        <p:txBody>
          <a:bodyPr vert="horz" wrap="square" lIns="91440" tIns="45720" rIns="91440" bIns="45720" rtlCol="0">
            <a:noAutofit/>
          </a:body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41"/>
          <p:cNvPicPr>
            <a:picLocks noChangeAspect="1" noChangeArrowheads="1"/>
          </p:cNvPicPr>
          <p:nvPr/>
        </p:nvPicPr>
        <p:blipFill rotWithShape="1">
          <a:blip r:embed="rId20">
            <a:extLst>
              <a:ext uri="{28A0092B-C50C-407E-A947-70E740481C1C}">
                <a14:useLocalDpi xmlns:a14="http://schemas.microsoft.com/office/drawing/2010/main" val="0"/>
              </a:ext>
            </a:extLst>
          </a:blip>
          <a:srcRect b="35957"/>
          <a:stretch/>
        </p:blipFill>
        <p:spPr bwMode="invGray">
          <a:xfrm>
            <a:off x="11194559" y="6400800"/>
            <a:ext cx="784533" cy="3291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dirty="0"/>
              <a:t>01/27/2023</a:t>
            </a:r>
          </a:p>
        </p:txBody>
      </p:sp>
      <p:sp>
        <p:nvSpPr>
          <p:cNvPr id="14"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endParaRPr lang="en-US" dirty="0"/>
          </a:p>
        </p:txBody>
      </p:sp>
      <p:sp>
        <p:nvSpPr>
          <p:cNvPr id="15"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3456765733"/>
      </p:ext>
    </p:extLst>
  </p:cSld>
  <p:clrMap bg1="lt1" tx1="dk1" bg2="lt2" tx2="dk2" accent1="accent1" accent2="accent2" accent3="accent3" accent4="accent4" accent5="accent5" accent6="accent6" hlink="hlink" folHlink="folHlink"/>
  <p:sldLayoutIdLst>
    <p:sldLayoutId id="2147484134" r:id="rId1"/>
    <p:sldLayoutId id="2147484135" r:id="rId2"/>
    <p:sldLayoutId id="2147484136" r:id="rId3"/>
    <p:sldLayoutId id="2147484137" r:id="rId4"/>
    <p:sldLayoutId id="2147484138" r:id="rId5"/>
    <p:sldLayoutId id="2147484139" r:id="rId6"/>
    <p:sldLayoutId id="2147484140" r:id="rId7"/>
    <p:sldLayoutId id="2147484141" r:id="rId8"/>
    <p:sldLayoutId id="2147484142" r:id="rId9"/>
    <p:sldLayoutId id="2147484143" r:id="rId10"/>
    <p:sldLayoutId id="2147484144" r:id="rId11"/>
    <p:sldLayoutId id="2147484145" r:id="rId12"/>
    <p:sldLayoutId id="2147484146" r:id="rId13"/>
    <p:sldLayoutId id="2147484147" r:id="rId14"/>
    <p:sldLayoutId id="2147484148" r:id="rId15"/>
    <p:sldLayoutId id="2147484149" r:id="rId16"/>
    <p:sldLayoutId id="2147484150" r:id="rId17"/>
    <p:sldLayoutId id="2147484151" r:id="rId18"/>
  </p:sldLayoutIdLst>
  <p:transition>
    <p:fade/>
  </p:transition>
  <p:hf sldNum="0" hdr="0" ftr="0"/>
  <p:txStyles>
    <p:titleStyle>
      <a:lvl1pPr algn="l" defTabSz="914400" rtl="0" eaLnBrk="1" latinLnBrk="0" hangingPunct="1">
        <a:lnSpc>
          <a:spcPct val="85000"/>
        </a:lnSpc>
        <a:spcBef>
          <a:spcPct val="0"/>
        </a:spcBef>
        <a:buNone/>
        <a:defRPr lang="en-US" sz="2800" b="0" kern="1200" cap="none" spc="0" baseline="0" dirty="0" smtClean="0">
          <a:solidFill>
            <a:schemeClr val="tx1"/>
          </a:solidFill>
          <a:latin typeface="+mn-lt"/>
          <a:ea typeface="+mj-ea"/>
          <a:cs typeface="Arial" pitchFamily="34" charset="0"/>
        </a:defRPr>
      </a:lvl1pPr>
    </p:titleStyle>
    <p:bodyStyle>
      <a:lvl1pPr marL="168275" indent="-168275" algn="l" defTabSz="914400" rtl="0" eaLnBrk="1" latinLnBrk="0" hangingPunct="1">
        <a:lnSpc>
          <a:spcPct val="90000"/>
        </a:lnSpc>
        <a:spcBef>
          <a:spcPts val="1000"/>
        </a:spcBef>
        <a:buClr>
          <a:schemeClr val="accent1"/>
        </a:buClr>
        <a:buFont typeface="Wingdings" panose="05000000000000000000" pitchFamily="2" charset="2"/>
        <a:buChar char="§"/>
        <a:defRPr lang="en-US" sz="1800" b="0" kern="1200" dirty="0" smtClean="0">
          <a:solidFill>
            <a:schemeClr val="tx1"/>
          </a:solidFill>
          <a:latin typeface="+mj-lt"/>
          <a:ea typeface="+mn-ea"/>
          <a:cs typeface="+mn-cs"/>
        </a:defRPr>
      </a:lvl1pPr>
      <a:lvl2pPr marL="457200" indent="-227013" algn="l" defTabSz="914400" rtl="0" eaLnBrk="1" latinLnBrk="0" hangingPunct="1">
        <a:lnSpc>
          <a:spcPct val="90000"/>
        </a:lnSpc>
        <a:spcBef>
          <a:spcPts val="1000"/>
        </a:spcBef>
        <a:buClr>
          <a:schemeClr val="accent1"/>
        </a:buClr>
        <a:buFont typeface="Arial" panose="020B0604020202020204" pitchFamily="34" charset="0"/>
        <a:buChar char="•"/>
        <a:defRPr lang="en-US" sz="1800" b="0" kern="1200" dirty="0" smtClean="0">
          <a:solidFill>
            <a:schemeClr val="tx1"/>
          </a:solidFill>
          <a:latin typeface="+mj-lt"/>
          <a:ea typeface="+mn-ea"/>
          <a:cs typeface="+mn-cs"/>
        </a:defRPr>
      </a:lvl2pPr>
      <a:lvl3pPr marL="742950" indent="-227013" algn="l" defTabSz="914400" rtl="0" eaLnBrk="1" latinLnBrk="0" hangingPunct="1">
        <a:lnSpc>
          <a:spcPct val="90000"/>
        </a:lnSpc>
        <a:spcBef>
          <a:spcPts val="1000"/>
        </a:spcBef>
        <a:buClr>
          <a:schemeClr val="accent1"/>
        </a:buClr>
        <a:buFont typeface="Arial" panose="020B0604020202020204" pitchFamily="34" charset="0"/>
        <a:buChar char="‒"/>
        <a:defRPr lang="en-US" sz="1800" b="0" kern="1200" dirty="0" smtClean="0">
          <a:solidFill>
            <a:schemeClr val="tx1"/>
          </a:solidFill>
          <a:latin typeface="+mj-lt"/>
          <a:ea typeface="+mn-ea"/>
          <a:cs typeface="+mn-cs"/>
        </a:defRPr>
      </a:lvl3pPr>
      <a:lvl4pPr marL="1028700" indent="-228600" algn="l" defTabSz="914400" rtl="0" eaLnBrk="1" latinLnBrk="0" hangingPunct="1">
        <a:lnSpc>
          <a:spcPct val="90000"/>
        </a:lnSpc>
        <a:spcBef>
          <a:spcPts val="1000"/>
        </a:spcBef>
        <a:buClr>
          <a:schemeClr val="accent1"/>
        </a:buClr>
        <a:buFont typeface="Wingdings" panose="05000000000000000000" pitchFamily="2" charset="2"/>
        <a:buChar char="§"/>
        <a:defRPr lang="en-US" sz="1800" b="0" kern="1200" dirty="0" smtClean="0">
          <a:solidFill>
            <a:schemeClr val="tx1"/>
          </a:solidFill>
          <a:latin typeface="+mj-lt"/>
          <a:ea typeface="+mn-ea"/>
          <a:cs typeface="+mn-cs"/>
        </a:defRPr>
      </a:lvl4pPr>
      <a:lvl5pPr marL="1312863" indent="-227013" algn="l" defTabSz="914400" rtl="0" eaLnBrk="1" latinLnBrk="0" hangingPunct="1">
        <a:lnSpc>
          <a:spcPct val="90000"/>
        </a:lnSpc>
        <a:spcBef>
          <a:spcPts val="1000"/>
        </a:spcBef>
        <a:buClr>
          <a:schemeClr val="accent1"/>
        </a:buClr>
        <a:buFont typeface="Arial" panose="020B0604020202020204" pitchFamily="34" charset="0"/>
        <a:buChar char="•"/>
        <a:defRPr lang="en-US" sz="1800" b="0" kern="1200" dirty="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2.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62.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6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7.xml.rels><?xml version="1.0" encoding="UTF-8" standalone="yes"?>
<Relationships xmlns="http://schemas.openxmlformats.org/package/2006/relationships"><Relationship Id="rId2" Type="http://schemas.openxmlformats.org/officeDocument/2006/relationships/hyperlink" Target="mailto:uplan@ucsf.edu" TargetMode="External"/><Relationship Id="rId1" Type="http://schemas.openxmlformats.org/officeDocument/2006/relationships/slideLayout" Target="../slideLayouts/slideLayout6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7.xml.rels><?xml version="1.0" encoding="UTF-8" standalone="yes"?>
<Relationships xmlns="http://schemas.openxmlformats.org/package/2006/relationships"><Relationship Id="rId3" Type="http://schemas.openxmlformats.org/officeDocument/2006/relationships/hyperlink" Target="https://brm.ucsf.edu/uplan/getting-started/download-smart-view" TargetMode="External"/><Relationship Id="rId2" Type="http://schemas.openxmlformats.org/officeDocument/2006/relationships/notesSlide" Target="../notesSlides/notesSlide3.xml"/><Relationship Id="rId1" Type="http://schemas.openxmlformats.org/officeDocument/2006/relationships/slideLayout" Target="../slideLayouts/slideLayout6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419" y="2875675"/>
            <a:ext cx="6595720" cy="530915"/>
          </a:xfrm>
        </p:spPr>
        <p:txBody>
          <a:bodyPr/>
          <a:lstStyle/>
          <a:p>
            <a:r>
              <a:rPr lang="en-US" dirty="0"/>
              <a:t>UPlan Smart View Planning Forms</a:t>
            </a:r>
          </a:p>
        </p:txBody>
      </p:sp>
      <p:sp>
        <p:nvSpPr>
          <p:cNvPr id="3" name="Text Placeholder 2"/>
          <p:cNvSpPr>
            <a:spLocks noGrp="1"/>
          </p:cNvSpPr>
          <p:nvPr>
            <p:ph type="body" idx="1"/>
          </p:nvPr>
        </p:nvSpPr>
        <p:spPr/>
        <p:txBody>
          <a:bodyPr/>
          <a:lstStyle/>
          <a:p>
            <a:r>
              <a:rPr lang="en-US" dirty="0"/>
              <a:t>Budget &amp; Resource Management</a:t>
            </a:r>
          </a:p>
          <a:p>
            <a:r>
              <a:rPr lang="en-US" dirty="0"/>
              <a:t>Spring 2024</a:t>
            </a:r>
          </a:p>
        </p:txBody>
      </p:sp>
      <p:sp>
        <p:nvSpPr>
          <p:cNvPr id="4" name="Date Placeholder 3"/>
          <p:cNvSpPr>
            <a:spLocks noGrp="1"/>
          </p:cNvSpPr>
          <p:nvPr>
            <p:ph type="dt" sz="half" idx="2"/>
          </p:nvPr>
        </p:nvSpPr>
        <p:spPr/>
        <p:txBody>
          <a:bodyPr/>
          <a:lstStyle/>
          <a:p>
            <a:r>
              <a:rPr lang="en-US" dirty="0"/>
              <a:t>01/12/2024</a:t>
            </a:r>
          </a:p>
        </p:txBody>
      </p:sp>
    </p:spTree>
    <p:extLst>
      <p:ext uri="{BB962C8B-B14F-4D97-AF65-F5344CB8AC3E}">
        <p14:creationId xmlns:p14="http://schemas.microsoft.com/office/powerpoint/2010/main" val="3223007362"/>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2989110" y="3716594"/>
            <a:ext cx="8283575" cy="533400"/>
          </a:xfrm>
        </p:spPr>
        <p:txBody>
          <a:bodyPr/>
          <a:lstStyle/>
          <a:p>
            <a:pPr marL="0" indent="0" algn="r">
              <a:buNone/>
            </a:pPr>
            <a:r>
              <a:rPr lang="en-US" sz="3800" dirty="0">
                <a:latin typeface="+mn-lt"/>
              </a:rPr>
              <a:t>Smart View Planning Forms</a:t>
            </a:r>
          </a:p>
        </p:txBody>
      </p:sp>
      <p:sp>
        <p:nvSpPr>
          <p:cNvPr id="2" name="Date Placeholder 1"/>
          <p:cNvSpPr>
            <a:spLocks noGrp="1"/>
          </p:cNvSpPr>
          <p:nvPr>
            <p:ph type="dt" sz="half" idx="2"/>
          </p:nvPr>
        </p:nvSpPr>
        <p:spPr/>
        <p:txBody>
          <a:bodyPr/>
          <a:lstStyle/>
          <a:p>
            <a:r>
              <a:rPr lang="en-US" dirty="0"/>
              <a:t>01/12/2024</a:t>
            </a:r>
          </a:p>
        </p:txBody>
      </p:sp>
    </p:spTree>
    <p:extLst>
      <p:ext uri="{BB962C8B-B14F-4D97-AF65-F5344CB8AC3E}">
        <p14:creationId xmlns:p14="http://schemas.microsoft.com/office/powerpoint/2010/main" val="127098449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ight Arrow 10"/>
          <p:cNvSpPr/>
          <p:nvPr/>
        </p:nvSpPr>
        <p:spPr bwMode="auto">
          <a:xfrm>
            <a:off x="5814769" y="2025105"/>
            <a:ext cx="3765127" cy="1680286"/>
          </a:xfrm>
          <a:prstGeom prst="rightArrow">
            <a:avLst/>
          </a:prstGeom>
          <a:solidFill>
            <a:srgbClr val="5EA226"/>
          </a:solidFill>
          <a:ln w="19050" algn="ctr">
            <a:noFill/>
            <a:miter lim="800000"/>
            <a:headEnd/>
            <a:tailEnd/>
          </a:ln>
        </p:spPr>
        <p:txBody>
          <a:bodyPr wrap="none" rtlCol="0" anchor="ctr"/>
          <a:lstStyle/>
          <a:p>
            <a:pPr algn="ctr">
              <a:lnSpc>
                <a:spcPct val="90000"/>
              </a:lnSpc>
            </a:pPr>
            <a:endParaRPr lang="en-US" sz="1600" dirty="0">
              <a:solidFill>
                <a:schemeClr val="bg1"/>
              </a:solidFill>
              <a:latin typeface="+mj-lt"/>
            </a:endParaRPr>
          </a:p>
        </p:txBody>
      </p:sp>
      <p:sp>
        <p:nvSpPr>
          <p:cNvPr id="2" name="Title 1"/>
          <p:cNvSpPr>
            <a:spLocks noGrp="1"/>
          </p:cNvSpPr>
          <p:nvPr>
            <p:ph type="title"/>
          </p:nvPr>
        </p:nvSpPr>
        <p:spPr>
          <a:xfrm>
            <a:off x="609602" y="426659"/>
            <a:ext cx="10786535" cy="834074"/>
          </a:xfrm>
        </p:spPr>
        <p:txBody>
          <a:bodyPr/>
          <a:lstStyle/>
          <a:p>
            <a:r>
              <a:rPr lang="en-US" dirty="0"/>
              <a:t>To open a planning form, drill down within Oracle Hyperion Planning, Fusion Edition </a:t>
            </a:r>
          </a:p>
        </p:txBody>
      </p:sp>
      <p:sp>
        <p:nvSpPr>
          <p:cNvPr id="19" name="Left-Up Arrow 18"/>
          <p:cNvSpPr/>
          <p:nvPr/>
        </p:nvSpPr>
        <p:spPr bwMode="auto">
          <a:xfrm>
            <a:off x="7850182" y="4343577"/>
            <a:ext cx="3267761" cy="1767930"/>
          </a:xfrm>
          <a:custGeom>
            <a:avLst/>
            <a:gdLst>
              <a:gd name="connsiteX0" fmla="*/ 0 w 3347643"/>
              <a:gd name="connsiteY0" fmla="*/ 1340893 h 1787857"/>
              <a:gd name="connsiteX1" fmla="*/ 446964 w 3347643"/>
              <a:gd name="connsiteY1" fmla="*/ 893929 h 1787857"/>
              <a:gd name="connsiteX2" fmla="*/ 446964 w 3347643"/>
              <a:gd name="connsiteY2" fmla="*/ 1117411 h 1787857"/>
              <a:gd name="connsiteX3" fmla="*/ 2677197 w 3347643"/>
              <a:gd name="connsiteY3" fmla="*/ 1117411 h 1787857"/>
              <a:gd name="connsiteX4" fmla="*/ 2677197 w 3347643"/>
              <a:gd name="connsiteY4" fmla="*/ 446964 h 1787857"/>
              <a:gd name="connsiteX5" fmla="*/ 2453715 w 3347643"/>
              <a:gd name="connsiteY5" fmla="*/ 446964 h 1787857"/>
              <a:gd name="connsiteX6" fmla="*/ 2900679 w 3347643"/>
              <a:gd name="connsiteY6" fmla="*/ 0 h 1787857"/>
              <a:gd name="connsiteX7" fmla="*/ 3347643 w 3347643"/>
              <a:gd name="connsiteY7" fmla="*/ 446964 h 1787857"/>
              <a:gd name="connsiteX8" fmla="*/ 3124161 w 3347643"/>
              <a:gd name="connsiteY8" fmla="*/ 446964 h 1787857"/>
              <a:gd name="connsiteX9" fmla="*/ 3124161 w 3347643"/>
              <a:gd name="connsiteY9" fmla="*/ 1564375 h 1787857"/>
              <a:gd name="connsiteX10" fmla="*/ 446964 w 3347643"/>
              <a:gd name="connsiteY10" fmla="*/ 1564375 h 1787857"/>
              <a:gd name="connsiteX11" fmla="*/ 446964 w 3347643"/>
              <a:gd name="connsiteY11" fmla="*/ 1787857 h 1787857"/>
              <a:gd name="connsiteX12" fmla="*/ 0 w 3347643"/>
              <a:gd name="connsiteY12" fmla="*/ 1340893 h 1787857"/>
              <a:gd name="connsiteX0" fmla="*/ 0 w 3347643"/>
              <a:gd name="connsiteY0" fmla="*/ 917812 h 1364776"/>
              <a:gd name="connsiteX1" fmla="*/ 446964 w 3347643"/>
              <a:gd name="connsiteY1" fmla="*/ 470848 h 1364776"/>
              <a:gd name="connsiteX2" fmla="*/ 446964 w 3347643"/>
              <a:gd name="connsiteY2" fmla="*/ 694330 h 1364776"/>
              <a:gd name="connsiteX3" fmla="*/ 2677197 w 3347643"/>
              <a:gd name="connsiteY3" fmla="*/ 694330 h 1364776"/>
              <a:gd name="connsiteX4" fmla="*/ 2677197 w 3347643"/>
              <a:gd name="connsiteY4" fmla="*/ 23883 h 1364776"/>
              <a:gd name="connsiteX5" fmla="*/ 2453715 w 3347643"/>
              <a:gd name="connsiteY5" fmla="*/ 23883 h 1364776"/>
              <a:gd name="connsiteX6" fmla="*/ 2887031 w 3347643"/>
              <a:gd name="connsiteY6" fmla="*/ 0 h 1364776"/>
              <a:gd name="connsiteX7" fmla="*/ 3347643 w 3347643"/>
              <a:gd name="connsiteY7" fmla="*/ 23883 h 1364776"/>
              <a:gd name="connsiteX8" fmla="*/ 3124161 w 3347643"/>
              <a:gd name="connsiteY8" fmla="*/ 23883 h 1364776"/>
              <a:gd name="connsiteX9" fmla="*/ 3124161 w 3347643"/>
              <a:gd name="connsiteY9" fmla="*/ 1141294 h 1364776"/>
              <a:gd name="connsiteX10" fmla="*/ 446964 w 3347643"/>
              <a:gd name="connsiteY10" fmla="*/ 1141294 h 1364776"/>
              <a:gd name="connsiteX11" fmla="*/ 446964 w 3347643"/>
              <a:gd name="connsiteY11" fmla="*/ 1364776 h 1364776"/>
              <a:gd name="connsiteX12" fmla="*/ 0 w 3347643"/>
              <a:gd name="connsiteY12" fmla="*/ 917812 h 1364776"/>
              <a:gd name="connsiteX0" fmla="*/ 0 w 3124161"/>
              <a:gd name="connsiteY0" fmla="*/ 917812 h 1364776"/>
              <a:gd name="connsiteX1" fmla="*/ 446964 w 3124161"/>
              <a:gd name="connsiteY1" fmla="*/ 470848 h 1364776"/>
              <a:gd name="connsiteX2" fmla="*/ 446964 w 3124161"/>
              <a:gd name="connsiteY2" fmla="*/ 694330 h 1364776"/>
              <a:gd name="connsiteX3" fmla="*/ 2677197 w 3124161"/>
              <a:gd name="connsiteY3" fmla="*/ 694330 h 1364776"/>
              <a:gd name="connsiteX4" fmla="*/ 2677197 w 3124161"/>
              <a:gd name="connsiteY4" fmla="*/ 23883 h 1364776"/>
              <a:gd name="connsiteX5" fmla="*/ 2453715 w 3124161"/>
              <a:gd name="connsiteY5" fmla="*/ 23883 h 1364776"/>
              <a:gd name="connsiteX6" fmla="*/ 2887031 w 3124161"/>
              <a:gd name="connsiteY6" fmla="*/ 0 h 1364776"/>
              <a:gd name="connsiteX7" fmla="*/ 3115631 w 3124161"/>
              <a:gd name="connsiteY7" fmla="*/ 23883 h 1364776"/>
              <a:gd name="connsiteX8" fmla="*/ 3124161 w 3124161"/>
              <a:gd name="connsiteY8" fmla="*/ 23883 h 1364776"/>
              <a:gd name="connsiteX9" fmla="*/ 3124161 w 3124161"/>
              <a:gd name="connsiteY9" fmla="*/ 1141294 h 1364776"/>
              <a:gd name="connsiteX10" fmla="*/ 446964 w 3124161"/>
              <a:gd name="connsiteY10" fmla="*/ 1141294 h 1364776"/>
              <a:gd name="connsiteX11" fmla="*/ 446964 w 3124161"/>
              <a:gd name="connsiteY11" fmla="*/ 1364776 h 1364776"/>
              <a:gd name="connsiteX12" fmla="*/ 0 w 3124161"/>
              <a:gd name="connsiteY12" fmla="*/ 917812 h 1364776"/>
              <a:gd name="connsiteX0" fmla="*/ 0 w 3124161"/>
              <a:gd name="connsiteY0" fmla="*/ 917812 h 1364776"/>
              <a:gd name="connsiteX1" fmla="*/ 446964 w 3124161"/>
              <a:gd name="connsiteY1" fmla="*/ 470848 h 1364776"/>
              <a:gd name="connsiteX2" fmla="*/ 446964 w 3124161"/>
              <a:gd name="connsiteY2" fmla="*/ 694330 h 1364776"/>
              <a:gd name="connsiteX3" fmla="*/ 2677197 w 3124161"/>
              <a:gd name="connsiteY3" fmla="*/ 694330 h 1364776"/>
              <a:gd name="connsiteX4" fmla="*/ 2677197 w 3124161"/>
              <a:gd name="connsiteY4" fmla="*/ 23883 h 1364776"/>
              <a:gd name="connsiteX5" fmla="*/ 2740318 w 3124161"/>
              <a:gd name="connsiteY5" fmla="*/ 37530 h 1364776"/>
              <a:gd name="connsiteX6" fmla="*/ 2887031 w 3124161"/>
              <a:gd name="connsiteY6" fmla="*/ 0 h 1364776"/>
              <a:gd name="connsiteX7" fmla="*/ 3115631 w 3124161"/>
              <a:gd name="connsiteY7" fmla="*/ 23883 h 1364776"/>
              <a:gd name="connsiteX8" fmla="*/ 3124161 w 3124161"/>
              <a:gd name="connsiteY8" fmla="*/ 23883 h 1364776"/>
              <a:gd name="connsiteX9" fmla="*/ 3124161 w 3124161"/>
              <a:gd name="connsiteY9" fmla="*/ 1141294 h 1364776"/>
              <a:gd name="connsiteX10" fmla="*/ 446964 w 3124161"/>
              <a:gd name="connsiteY10" fmla="*/ 1141294 h 1364776"/>
              <a:gd name="connsiteX11" fmla="*/ 446964 w 3124161"/>
              <a:gd name="connsiteY11" fmla="*/ 1364776 h 1364776"/>
              <a:gd name="connsiteX12" fmla="*/ 0 w 3124161"/>
              <a:gd name="connsiteY12" fmla="*/ 917812 h 136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24161" h="1364776">
                <a:moveTo>
                  <a:pt x="0" y="917812"/>
                </a:moveTo>
                <a:lnTo>
                  <a:pt x="446964" y="470848"/>
                </a:lnTo>
                <a:lnTo>
                  <a:pt x="446964" y="694330"/>
                </a:lnTo>
                <a:lnTo>
                  <a:pt x="2677197" y="694330"/>
                </a:lnTo>
                <a:lnTo>
                  <a:pt x="2677197" y="23883"/>
                </a:lnTo>
                <a:lnTo>
                  <a:pt x="2740318" y="37530"/>
                </a:lnTo>
                <a:lnTo>
                  <a:pt x="2887031" y="0"/>
                </a:lnTo>
                <a:lnTo>
                  <a:pt x="3115631" y="23883"/>
                </a:lnTo>
                <a:lnTo>
                  <a:pt x="3124161" y="23883"/>
                </a:lnTo>
                <a:lnTo>
                  <a:pt x="3124161" y="1141294"/>
                </a:lnTo>
                <a:lnTo>
                  <a:pt x="446964" y="1141294"/>
                </a:lnTo>
                <a:lnTo>
                  <a:pt x="446964" y="1364776"/>
                </a:lnTo>
                <a:lnTo>
                  <a:pt x="0" y="917812"/>
                </a:lnTo>
                <a:close/>
              </a:path>
            </a:pathLst>
          </a:custGeom>
          <a:solidFill>
            <a:schemeClr val="accent1"/>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a:p>
            <a:pPr algn="ctr">
              <a:lnSpc>
                <a:spcPct val="90000"/>
              </a:lnSpc>
            </a:pPr>
            <a:r>
              <a:rPr lang="en-US" sz="1600" dirty="0">
                <a:solidFill>
                  <a:schemeClr val="bg1"/>
                </a:solidFill>
                <a:latin typeface="+mj-lt"/>
              </a:rPr>
              <a:t>  </a:t>
            </a:r>
          </a:p>
          <a:p>
            <a:pPr algn="ctr">
              <a:lnSpc>
                <a:spcPct val="90000"/>
              </a:lnSpc>
            </a:pPr>
            <a:r>
              <a:rPr lang="en-US" sz="1500" b="1" dirty="0">
                <a:solidFill>
                  <a:schemeClr val="bg1"/>
                </a:solidFill>
                <a:latin typeface="+mj-lt"/>
              </a:rPr>
              <a:t>The Planning tab now appears</a:t>
            </a:r>
          </a:p>
        </p:txBody>
      </p:sp>
      <p:sp>
        <p:nvSpPr>
          <p:cNvPr id="12" name="TextBox 11"/>
          <p:cNvSpPr txBox="1"/>
          <p:nvPr/>
        </p:nvSpPr>
        <p:spPr bwMode="auto">
          <a:xfrm>
            <a:off x="6004469" y="2465136"/>
            <a:ext cx="2753045" cy="800219"/>
          </a:xfrm>
          <a:prstGeom prst="rect">
            <a:avLst/>
          </a:prstGeom>
          <a:noFill/>
          <a:ln w="19050" algn="ctr">
            <a:noFill/>
            <a:miter lim="800000"/>
            <a:headEnd/>
            <a:tailEnd/>
          </a:ln>
        </p:spPr>
        <p:txBody>
          <a:bodyPr wrap="square" lIns="0" tIns="0" rIns="0" bIns="0" rtlCol="0">
            <a:spAutoFit/>
          </a:bodyPr>
          <a:lstStyle/>
          <a:p>
            <a:pPr algn="l"/>
            <a:r>
              <a:rPr lang="en-US" sz="1300" dirty="0">
                <a:solidFill>
                  <a:schemeClr val="bg1"/>
                </a:solidFill>
              </a:rPr>
              <a:t>Step 4: Double-click on the form you would like to access from the General Planning or Employee Planning Task List</a:t>
            </a:r>
          </a:p>
        </p:txBody>
      </p:sp>
      <p:sp>
        <p:nvSpPr>
          <p:cNvPr id="3" name="Date Placeholder 2"/>
          <p:cNvSpPr>
            <a:spLocks noGrp="1"/>
          </p:cNvSpPr>
          <p:nvPr>
            <p:ph type="dt" sz="half" idx="2"/>
          </p:nvPr>
        </p:nvSpPr>
        <p:spPr/>
        <p:txBody>
          <a:bodyPr/>
          <a:lstStyle/>
          <a:p>
            <a:r>
              <a:rPr lang="en-US" dirty="0"/>
              <a:t>01/12/2024</a:t>
            </a:r>
          </a:p>
        </p:txBody>
      </p:sp>
      <p:pic>
        <p:nvPicPr>
          <p:cNvPr id="13" name="Picture 12"/>
          <p:cNvPicPr>
            <a:picLocks noChangeAspect="1"/>
          </p:cNvPicPr>
          <p:nvPr/>
        </p:nvPicPr>
        <p:blipFill>
          <a:blip r:embed="rId2"/>
          <a:stretch>
            <a:fillRect/>
          </a:stretch>
        </p:blipFill>
        <p:spPr>
          <a:xfrm>
            <a:off x="393039" y="4844580"/>
            <a:ext cx="7457143" cy="1142857"/>
          </a:xfrm>
          <a:prstGeom prst="rect">
            <a:avLst/>
          </a:prstGeom>
        </p:spPr>
      </p:pic>
      <p:pic>
        <p:nvPicPr>
          <p:cNvPr id="6" name="Picture 5"/>
          <p:cNvPicPr>
            <a:picLocks noChangeAspect="1"/>
          </p:cNvPicPr>
          <p:nvPr/>
        </p:nvPicPr>
        <p:blipFill>
          <a:blip r:embed="rId3"/>
          <a:stretch>
            <a:fillRect/>
          </a:stretch>
        </p:blipFill>
        <p:spPr>
          <a:xfrm>
            <a:off x="9578119" y="1093818"/>
            <a:ext cx="2142857" cy="3542857"/>
          </a:xfrm>
          <a:prstGeom prst="rect">
            <a:avLst/>
          </a:prstGeom>
        </p:spPr>
      </p:pic>
      <p:pic>
        <p:nvPicPr>
          <p:cNvPr id="5" name="Picture 4">
            <a:extLst>
              <a:ext uri="{FF2B5EF4-FFF2-40B4-BE49-F238E27FC236}">
                <a16:creationId xmlns:a16="http://schemas.microsoft.com/office/drawing/2014/main" id="{BF8043EE-7A69-B453-C773-373E756B3815}"/>
              </a:ext>
            </a:extLst>
          </p:cNvPr>
          <p:cNvPicPr>
            <a:picLocks noChangeAspect="1"/>
          </p:cNvPicPr>
          <p:nvPr/>
        </p:nvPicPr>
        <p:blipFill>
          <a:blip r:embed="rId4"/>
          <a:stretch>
            <a:fillRect/>
          </a:stretch>
        </p:blipFill>
        <p:spPr>
          <a:xfrm>
            <a:off x="405245" y="1240770"/>
            <a:ext cx="5409524" cy="3603810"/>
          </a:xfrm>
          <a:prstGeom prst="rect">
            <a:avLst/>
          </a:prstGeom>
        </p:spPr>
      </p:pic>
    </p:spTree>
    <p:extLst>
      <p:ext uri="{BB962C8B-B14F-4D97-AF65-F5344CB8AC3E}">
        <p14:creationId xmlns:p14="http://schemas.microsoft.com/office/powerpoint/2010/main" val="94433467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2" y="426659"/>
            <a:ext cx="10786535" cy="467820"/>
          </a:xfrm>
        </p:spPr>
        <p:txBody>
          <a:bodyPr/>
          <a:lstStyle/>
          <a:p>
            <a:r>
              <a:rPr lang="en-US" dirty="0"/>
              <a:t>Right-click on the application in the panel to find the User Variable Options</a:t>
            </a:r>
          </a:p>
        </p:txBody>
      </p:sp>
      <p:sp>
        <p:nvSpPr>
          <p:cNvPr id="3" name="Date Placeholder 2"/>
          <p:cNvSpPr>
            <a:spLocks noGrp="1"/>
          </p:cNvSpPr>
          <p:nvPr>
            <p:ph type="dt" sz="half" idx="2"/>
          </p:nvPr>
        </p:nvSpPr>
        <p:spPr/>
        <p:txBody>
          <a:bodyPr/>
          <a:lstStyle/>
          <a:p>
            <a:r>
              <a:rPr lang="en-US" dirty="0"/>
              <a:t>01/12/2024</a:t>
            </a:r>
          </a:p>
        </p:txBody>
      </p:sp>
      <p:pic>
        <p:nvPicPr>
          <p:cNvPr id="4" name="Picture 3"/>
          <p:cNvPicPr>
            <a:picLocks noChangeAspect="1"/>
          </p:cNvPicPr>
          <p:nvPr/>
        </p:nvPicPr>
        <p:blipFill>
          <a:blip r:embed="rId2"/>
          <a:stretch>
            <a:fillRect/>
          </a:stretch>
        </p:blipFill>
        <p:spPr>
          <a:xfrm>
            <a:off x="6002869" y="1268428"/>
            <a:ext cx="5533333" cy="2009524"/>
          </a:xfrm>
          <a:prstGeom prst="rect">
            <a:avLst/>
          </a:prstGeom>
        </p:spPr>
      </p:pic>
      <p:pic>
        <p:nvPicPr>
          <p:cNvPr id="5" name="Picture 4"/>
          <p:cNvPicPr>
            <a:picLocks noChangeAspect="1"/>
          </p:cNvPicPr>
          <p:nvPr/>
        </p:nvPicPr>
        <p:blipFill>
          <a:blip r:embed="rId3"/>
          <a:stretch>
            <a:fillRect/>
          </a:stretch>
        </p:blipFill>
        <p:spPr>
          <a:xfrm>
            <a:off x="5990847" y="3541347"/>
            <a:ext cx="5533333" cy="2647619"/>
          </a:xfrm>
          <a:prstGeom prst="rect">
            <a:avLst/>
          </a:prstGeom>
        </p:spPr>
      </p:pic>
      <p:pic>
        <p:nvPicPr>
          <p:cNvPr id="1026" name="Picture 2">
            <a:extLst>
              <a:ext uri="{FF2B5EF4-FFF2-40B4-BE49-F238E27FC236}">
                <a16:creationId xmlns:a16="http://schemas.microsoft.com/office/drawing/2014/main" id="{89B12E29-71C5-49DC-425E-76BF8FFCA6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3452" y="1265917"/>
            <a:ext cx="3737143" cy="4868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902800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2" y="426659"/>
            <a:ext cx="10786535" cy="467820"/>
          </a:xfrm>
        </p:spPr>
        <p:txBody>
          <a:bodyPr/>
          <a:lstStyle/>
          <a:p>
            <a:r>
              <a:rPr lang="en-US" dirty="0"/>
              <a:t>Smart View forms look similar to web forms, but some differences exist</a:t>
            </a:r>
          </a:p>
        </p:txBody>
      </p:sp>
      <p:sp>
        <p:nvSpPr>
          <p:cNvPr id="3" name="Date Placeholder 2"/>
          <p:cNvSpPr>
            <a:spLocks noGrp="1"/>
          </p:cNvSpPr>
          <p:nvPr>
            <p:ph type="dt" sz="half" idx="2"/>
          </p:nvPr>
        </p:nvSpPr>
        <p:spPr/>
        <p:txBody>
          <a:bodyPr/>
          <a:lstStyle/>
          <a:p>
            <a:r>
              <a:rPr lang="en-US" dirty="0"/>
              <a:t>01/12/2024</a:t>
            </a:r>
          </a:p>
        </p:txBody>
      </p:sp>
      <p:pic>
        <p:nvPicPr>
          <p:cNvPr id="5" name="Picture 4">
            <a:extLst>
              <a:ext uri="{FF2B5EF4-FFF2-40B4-BE49-F238E27FC236}">
                <a16:creationId xmlns:a16="http://schemas.microsoft.com/office/drawing/2014/main" id="{24C15C0A-B340-6367-146B-0BAB5290AE6D}"/>
              </a:ext>
            </a:extLst>
          </p:cNvPr>
          <p:cNvPicPr>
            <a:picLocks noChangeAspect="1"/>
          </p:cNvPicPr>
          <p:nvPr/>
        </p:nvPicPr>
        <p:blipFill>
          <a:blip r:embed="rId2"/>
          <a:stretch>
            <a:fillRect/>
          </a:stretch>
        </p:blipFill>
        <p:spPr>
          <a:xfrm>
            <a:off x="424571" y="1119849"/>
            <a:ext cx="11342857" cy="5107143"/>
          </a:xfrm>
          <a:prstGeom prst="rect">
            <a:avLst/>
          </a:prstGeom>
        </p:spPr>
      </p:pic>
    </p:spTree>
    <p:extLst>
      <p:ext uri="{BB962C8B-B14F-4D97-AF65-F5344CB8AC3E}">
        <p14:creationId xmlns:p14="http://schemas.microsoft.com/office/powerpoint/2010/main" val="319255490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2" y="426659"/>
            <a:ext cx="10786535" cy="467820"/>
          </a:xfrm>
        </p:spPr>
        <p:txBody>
          <a:bodyPr/>
          <a:lstStyle/>
          <a:p>
            <a:r>
              <a:rPr lang="en-US" dirty="0"/>
              <a:t>Icons on the Planning tab enable data management actions</a:t>
            </a:r>
          </a:p>
        </p:txBody>
      </p:sp>
      <p:sp>
        <p:nvSpPr>
          <p:cNvPr id="6" name="Date Placeholder 5"/>
          <p:cNvSpPr>
            <a:spLocks noGrp="1"/>
          </p:cNvSpPr>
          <p:nvPr>
            <p:ph type="dt" sz="half" idx="2"/>
          </p:nvPr>
        </p:nvSpPr>
        <p:spPr/>
        <p:txBody>
          <a:bodyPr/>
          <a:lstStyle/>
          <a:p>
            <a:r>
              <a:rPr lang="en-US" dirty="0"/>
              <a:t>01/12/2024</a:t>
            </a:r>
          </a:p>
        </p:txBody>
      </p:sp>
      <p:pic>
        <p:nvPicPr>
          <p:cNvPr id="5" name="Picture 4">
            <a:extLst>
              <a:ext uri="{FF2B5EF4-FFF2-40B4-BE49-F238E27FC236}">
                <a16:creationId xmlns:a16="http://schemas.microsoft.com/office/drawing/2014/main" id="{37EBD4DC-23BF-491F-B0FA-4AD11E7F0B64}"/>
              </a:ext>
            </a:extLst>
          </p:cNvPr>
          <p:cNvPicPr>
            <a:picLocks noChangeAspect="1"/>
          </p:cNvPicPr>
          <p:nvPr/>
        </p:nvPicPr>
        <p:blipFill>
          <a:blip r:embed="rId2"/>
          <a:stretch>
            <a:fillRect/>
          </a:stretch>
        </p:blipFill>
        <p:spPr>
          <a:xfrm>
            <a:off x="1945726" y="1322884"/>
            <a:ext cx="8114286" cy="3628571"/>
          </a:xfrm>
          <a:prstGeom prst="rect">
            <a:avLst/>
          </a:prstGeom>
        </p:spPr>
      </p:pic>
    </p:spTree>
    <p:extLst>
      <p:ext uri="{BB962C8B-B14F-4D97-AF65-F5344CB8AC3E}">
        <p14:creationId xmlns:p14="http://schemas.microsoft.com/office/powerpoint/2010/main" val="198330852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Right-click menus combine both Excel and Smart View functionality</a:t>
            </a:r>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p:txBody>
      </p:sp>
      <p:sp>
        <p:nvSpPr>
          <p:cNvPr id="11" name="TextBox 10"/>
          <p:cNvSpPr txBox="1"/>
          <p:nvPr/>
        </p:nvSpPr>
        <p:spPr>
          <a:xfrm>
            <a:off x="1372013" y="5424330"/>
            <a:ext cx="9502752" cy="707886"/>
          </a:xfrm>
          <a:prstGeom prst="rect">
            <a:avLst/>
          </a:prstGeom>
          <a:solidFill>
            <a:srgbClr val="FF0000"/>
          </a:solidFill>
        </p:spPr>
        <p:txBody>
          <a:bodyPr wrap="square" rtlCol="0">
            <a:spAutoFit/>
          </a:bodyPr>
          <a:lstStyle/>
          <a:p>
            <a:pPr algn="ctr"/>
            <a:r>
              <a:rPr lang="en-US" sz="2000" dirty="0">
                <a:solidFill>
                  <a:schemeClr val="bg1"/>
                </a:solidFill>
                <a:latin typeface="Arial" panose="020B0604020202020204" pitchFamily="34" charset="0"/>
                <a:cs typeface="Arial" panose="020B0604020202020204" pitchFamily="34" charset="0"/>
              </a:rPr>
              <a:t>Note Ctrl-V only works once for each time you copy (Ctrl-C).  To copy and paste multiple times, you must repeat both the Ctrl-C and Ctrl-V commands.</a:t>
            </a:r>
          </a:p>
        </p:txBody>
      </p:sp>
      <p:pic>
        <p:nvPicPr>
          <p:cNvPr id="1026" name="Picture 2" descr="C:\Users\dbeaman\Desktop\11-10-2014 9-21-00 AM.png"/>
          <p:cNvPicPr>
            <a:picLocks noChangeAspect="1" noChangeArrowheads="1"/>
          </p:cNvPicPr>
          <p:nvPr/>
        </p:nvPicPr>
        <p:blipFill rotWithShape="1">
          <a:blip r:embed="rId3">
            <a:extLst>
              <a:ext uri="{28A0092B-C50C-407E-A947-70E740481C1C}">
                <a14:useLocalDpi xmlns:a14="http://schemas.microsoft.com/office/drawing/2010/main" val="0"/>
              </a:ext>
            </a:extLst>
          </a:blip>
          <a:srcRect t="5181"/>
          <a:stretch/>
        </p:blipFill>
        <p:spPr bwMode="auto">
          <a:xfrm>
            <a:off x="2336179" y="1539551"/>
            <a:ext cx="1914286" cy="361215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dbeaman\Desktop\11-10-2014 9-20-19 AM.png"/>
          <p:cNvPicPr>
            <a:picLocks noChangeAspect="1" noChangeArrowheads="1"/>
          </p:cNvPicPr>
          <p:nvPr/>
        </p:nvPicPr>
        <p:blipFill rotWithShape="1">
          <a:blip r:embed="rId4">
            <a:extLst>
              <a:ext uri="{28A0092B-C50C-407E-A947-70E740481C1C}">
                <a14:useLocalDpi xmlns:a14="http://schemas.microsoft.com/office/drawing/2010/main" val="0"/>
              </a:ext>
            </a:extLst>
          </a:blip>
          <a:srcRect t="13349"/>
          <a:stretch/>
        </p:blipFill>
        <p:spPr bwMode="auto">
          <a:xfrm>
            <a:off x="4250465" y="3946849"/>
            <a:ext cx="1390476" cy="1204860"/>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ular Callout 9"/>
          <p:cNvSpPr/>
          <p:nvPr/>
        </p:nvSpPr>
        <p:spPr bwMode="auto">
          <a:xfrm>
            <a:off x="5178823" y="1412424"/>
            <a:ext cx="3140996" cy="640311"/>
          </a:xfrm>
          <a:prstGeom prst="wedgeRoundRectCallout">
            <a:avLst>
              <a:gd name="adj1" fmla="val -82984"/>
              <a:gd name="adj2" fmla="val -23359"/>
              <a:gd name="adj3" fmla="val 16667"/>
            </a:avLst>
          </a:prstGeom>
          <a:solidFill>
            <a:srgbClr val="5EA226"/>
          </a:solidFill>
          <a:ln w="9525" cap="flat" cmpd="sng" algn="ctr">
            <a:solidFill>
              <a:srgbClr val="5EA22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r>
              <a:rPr lang="en-US" dirty="0">
                <a:solidFill>
                  <a:schemeClr val="bg1"/>
                </a:solidFill>
                <a:latin typeface="Arial Narrow" panose="020B0606020202030204" pitchFamily="34" charset="0"/>
              </a:rPr>
              <a:t>You can copy and paste from right-click menus, or use Ctrl-C and Ctrl-V.  </a:t>
            </a:r>
          </a:p>
        </p:txBody>
      </p:sp>
      <p:sp>
        <p:nvSpPr>
          <p:cNvPr id="9" name="Rounded Rectangular Callout 8"/>
          <p:cNvSpPr/>
          <p:nvPr/>
        </p:nvSpPr>
        <p:spPr bwMode="auto">
          <a:xfrm>
            <a:off x="5626927" y="3994844"/>
            <a:ext cx="4294910" cy="823208"/>
          </a:xfrm>
          <a:prstGeom prst="wedgeRoundRectCallout">
            <a:avLst>
              <a:gd name="adj1" fmla="val -86675"/>
              <a:gd name="adj2" fmla="val 71507"/>
              <a:gd name="adj3" fmla="val 16667"/>
            </a:avLst>
          </a:prstGeom>
          <a:solidFill>
            <a:srgbClr val="5EA226"/>
          </a:solidFill>
          <a:ln w="9525" cap="flat" cmpd="sng" algn="ctr">
            <a:solidFill>
              <a:srgbClr val="5EA22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r>
              <a:rPr lang="en-US" dirty="0">
                <a:solidFill>
                  <a:schemeClr val="bg1"/>
                </a:solidFill>
                <a:latin typeface="Arial Narrow" panose="020B0606020202030204" pitchFamily="34" charset="0"/>
              </a:rPr>
              <a:t>Right click options such as maneuvering to other forms, adding accounts, etc. appear by right clicking on right-most column &gt; Smart View.</a:t>
            </a:r>
          </a:p>
        </p:txBody>
      </p:sp>
      <p:sp>
        <p:nvSpPr>
          <p:cNvPr id="4" name="Date Placeholder 3"/>
          <p:cNvSpPr>
            <a:spLocks noGrp="1"/>
          </p:cNvSpPr>
          <p:nvPr>
            <p:ph type="dt" sz="half" idx="2"/>
          </p:nvPr>
        </p:nvSpPr>
        <p:spPr/>
        <p:txBody>
          <a:bodyPr/>
          <a:lstStyle/>
          <a:p>
            <a:r>
              <a:rPr lang="en-US" dirty="0"/>
              <a:t>01/12/2024</a:t>
            </a:r>
          </a:p>
        </p:txBody>
      </p:sp>
    </p:spTree>
    <p:extLst>
      <p:ext uri="{BB962C8B-B14F-4D97-AF65-F5344CB8AC3E}">
        <p14:creationId xmlns:p14="http://schemas.microsoft.com/office/powerpoint/2010/main" val="330742659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Composite forms appears as two tabs in your Excel workbooks</a:t>
            </a:r>
          </a:p>
        </p:txBody>
      </p:sp>
      <p:sp>
        <p:nvSpPr>
          <p:cNvPr id="3" name="Content Placeholder 2"/>
          <p:cNvSpPr>
            <a:spLocks noGrp="1"/>
          </p:cNvSpPr>
          <p:nvPr>
            <p:ph idx="1"/>
          </p:nvPr>
        </p:nvSpPr>
        <p:spPr>
          <a:xfrm>
            <a:off x="609602" y="1290584"/>
            <a:ext cx="11100731" cy="4011503"/>
          </a:xfrm>
        </p:spPr>
        <p:txBody>
          <a:bodyPr/>
          <a:lstStyle/>
          <a:p>
            <a:r>
              <a:rPr lang="en-US" sz="2000" dirty="0"/>
              <a:t>On the Edit Commitment form, Commitment Attributes and Commitment Dollars appear on separate worksheets  and no more than one composite form can be open per application (</a:t>
            </a:r>
            <a:r>
              <a:rPr lang="en-US" sz="2000" dirty="0" err="1"/>
              <a:t>CmmtPlan</a:t>
            </a:r>
            <a:r>
              <a:rPr lang="en-US" sz="2000" dirty="0"/>
              <a:t>), per Excel workbook, at one time.</a:t>
            </a:r>
          </a:p>
        </p:txBody>
      </p:sp>
      <p:pic>
        <p:nvPicPr>
          <p:cNvPr id="4" name="Picture 3"/>
          <p:cNvPicPr>
            <a:picLocks noChangeAspect="1"/>
          </p:cNvPicPr>
          <p:nvPr/>
        </p:nvPicPr>
        <p:blipFill>
          <a:blip r:embed="rId3"/>
          <a:stretch>
            <a:fillRect/>
          </a:stretch>
        </p:blipFill>
        <p:spPr>
          <a:xfrm>
            <a:off x="2717505" y="2315460"/>
            <a:ext cx="6738330" cy="3701316"/>
          </a:xfrm>
          <a:prstGeom prst="rect">
            <a:avLst/>
          </a:prstGeom>
        </p:spPr>
      </p:pic>
      <p:sp>
        <p:nvSpPr>
          <p:cNvPr id="5" name="Date Placeholder 4"/>
          <p:cNvSpPr>
            <a:spLocks noGrp="1"/>
          </p:cNvSpPr>
          <p:nvPr>
            <p:ph type="dt" sz="half" idx="2"/>
          </p:nvPr>
        </p:nvSpPr>
        <p:spPr/>
        <p:txBody>
          <a:bodyPr/>
          <a:lstStyle/>
          <a:p>
            <a:r>
              <a:rPr lang="en-US" dirty="0"/>
              <a:t>01/12/2024</a:t>
            </a:r>
          </a:p>
        </p:txBody>
      </p:sp>
    </p:spTree>
    <p:extLst>
      <p:ext uri="{BB962C8B-B14F-4D97-AF65-F5344CB8AC3E}">
        <p14:creationId xmlns:p14="http://schemas.microsoft.com/office/powerpoint/2010/main" val="3464423817"/>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Various Excel features also work</a:t>
            </a:r>
          </a:p>
        </p:txBody>
      </p:sp>
      <p:sp>
        <p:nvSpPr>
          <p:cNvPr id="3" name="Content Placeholder 2"/>
          <p:cNvSpPr>
            <a:spLocks noGrp="1"/>
          </p:cNvSpPr>
          <p:nvPr>
            <p:ph idx="1"/>
          </p:nvPr>
        </p:nvSpPr>
        <p:spPr/>
        <p:txBody>
          <a:bodyPr/>
          <a:lstStyle/>
          <a:p>
            <a:pPr marL="0" indent="0">
              <a:buNone/>
            </a:pPr>
            <a:r>
              <a:rPr lang="en-US" sz="2000" dirty="0"/>
              <a:t>In Smart View you can: </a:t>
            </a:r>
          </a:p>
          <a:p>
            <a:pPr lvl="0"/>
            <a:r>
              <a:rPr lang="en-US" sz="2000" dirty="0"/>
              <a:t>Move from cell to cell using your keyboard arrows</a:t>
            </a:r>
          </a:p>
          <a:p>
            <a:pPr lvl="0"/>
            <a:r>
              <a:rPr lang="en-US" sz="2000" dirty="0"/>
              <a:t>Enter data in white cells outside the boundaries of the data entry form</a:t>
            </a:r>
          </a:p>
          <a:p>
            <a:pPr lvl="0"/>
            <a:r>
              <a:rPr lang="en-US" sz="2000" dirty="0"/>
              <a:t>Reference other cells (e.g., “=B5”)</a:t>
            </a:r>
          </a:p>
          <a:p>
            <a:pPr lvl="0"/>
            <a:r>
              <a:rPr lang="es-CL" sz="2000" dirty="0" err="1"/>
              <a:t>Calculate</a:t>
            </a:r>
            <a:r>
              <a:rPr lang="es-CL" sz="2000" dirty="0"/>
              <a:t> </a:t>
            </a:r>
            <a:r>
              <a:rPr lang="es-CL" sz="2000" dirty="0" err="1"/>
              <a:t>values</a:t>
            </a:r>
            <a:r>
              <a:rPr lang="es-CL" sz="2000" dirty="0"/>
              <a:t> (</a:t>
            </a:r>
            <a:r>
              <a:rPr lang="es-CL" sz="2000" dirty="0" err="1"/>
              <a:t>e.g</a:t>
            </a:r>
            <a:r>
              <a:rPr lang="es-CL" sz="2000" dirty="0"/>
              <a:t>., “=10*B5”)</a:t>
            </a:r>
            <a:endParaRPr lang="en-US" sz="2000" dirty="0"/>
          </a:p>
          <a:p>
            <a:pPr lvl="0"/>
            <a:r>
              <a:rPr lang="en-US" sz="2000" dirty="0"/>
              <a:t>Hide/unhide rows or columns just like in Excel</a:t>
            </a:r>
          </a:p>
          <a:p>
            <a:pPr lvl="0"/>
            <a:r>
              <a:rPr lang="en-US" sz="2000" dirty="0"/>
              <a:t>Freeze panes just like in Excel</a:t>
            </a:r>
          </a:p>
          <a:p>
            <a:pPr lvl="0"/>
            <a:r>
              <a:rPr lang="en-US" sz="2000" dirty="0"/>
              <a:t>Add more tabs to your Excel worksheet</a:t>
            </a:r>
          </a:p>
        </p:txBody>
      </p:sp>
      <p:sp>
        <p:nvSpPr>
          <p:cNvPr id="4" name="Date Placeholder 3"/>
          <p:cNvSpPr>
            <a:spLocks noGrp="1"/>
          </p:cNvSpPr>
          <p:nvPr>
            <p:ph type="dt" sz="half" idx="2"/>
          </p:nvPr>
        </p:nvSpPr>
        <p:spPr/>
        <p:txBody>
          <a:bodyPr/>
          <a:lstStyle/>
          <a:p>
            <a:r>
              <a:rPr lang="en-US" dirty="0"/>
              <a:t>01/12/2024</a:t>
            </a:r>
          </a:p>
        </p:txBody>
      </p:sp>
    </p:spTree>
    <p:extLst>
      <p:ext uri="{BB962C8B-B14F-4D97-AF65-F5344CB8AC3E}">
        <p14:creationId xmlns:p14="http://schemas.microsoft.com/office/powerpoint/2010/main" val="113769171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#Missing means the cell contains no data</a:t>
            </a:r>
          </a:p>
        </p:txBody>
      </p:sp>
      <p:sp>
        <p:nvSpPr>
          <p:cNvPr id="3" name="Content Placeholder 2"/>
          <p:cNvSpPr>
            <a:spLocks noGrp="1"/>
          </p:cNvSpPr>
          <p:nvPr>
            <p:ph idx="1"/>
          </p:nvPr>
        </p:nvSpPr>
        <p:spPr/>
        <p:txBody>
          <a:bodyPr/>
          <a:lstStyle/>
          <a:p>
            <a:pPr>
              <a:buSzPct val="100000"/>
            </a:pPr>
            <a:r>
              <a:rPr lang="en-US" sz="2000" dirty="0"/>
              <a:t>You can enter data in a cell that says #Missing as long as it is a writable intersection</a:t>
            </a:r>
          </a:p>
          <a:p>
            <a:pPr>
              <a:buSzPct val="100000"/>
            </a:pPr>
            <a:r>
              <a:rPr lang="en-US" sz="2000" dirty="0"/>
              <a:t>You can eliminate data in a cell by entering #Missing instead</a:t>
            </a:r>
          </a:p>
          <a:p>
            <a:pPr>
              <a:buSzPct val="100000"/>
            </a:pPr>
            <a:r>
              <a:rPr lang="en-US" sz="2000" dirty="0"/>
              <a:t>You can use the Options menu to change the appearance of #Missing on your forms:</a:t>
            </a:r>
          </a:p>
          <a:p>
            <a:pPr lvl="1">
              <a:buSzPct val="100000"/>
            </a:pPr>
            <a:r>
              <a:rPr lang="en-US" dirty="0"/>
              <a:t>From the Smart View tab, select Options &gt; Data Options &gt; Replacement.  Enter either “</a:t>
            </a:r>
            <a:r>
              <a:rPr lang="en-US" dirty="0" err="1"/>
              <a:t>NumericZero</a:t>
            </a:r>
            <a:r>
              <a:rPr lang="en-US" dirty="0"/>
              <a:t>” or blank.</a:t>
            </a:r>
          </a:p>
        </p:txBody>
      </p:sp>
      <p:sp>
        <p:nvSpPr>
          <p:cNvPr id="5" name="TextBox 4"/>
          <p:cNvSpPr txBox="1"/>
          <p:nvPr/>
        </p:nvSpPr>
        <p:spPr>
          <a:xfrm>
            <a:off x="2009992" y="4267401"/>
            <a:ext cx="8560689" cy="954107"/>
          </a:xfrm>
          <a:prstGeom prst="rect">
            <a:avLst/>
          </a:prstGeom>
          <a:solidFill>
            <a:srgbClr val="FF0000"/>
          </a:solidFill>
        </p:spPr>
        <p:txBody>
          <a:bodyPr wrap="square" rtlCol="0">
            <a:spAutoFit/>
          </a:bodyPr>
          <a:lstStyle/>
          <a:p>
            <a:pPr algn="ctr"/>
            <a:r>
              <a:rPr lang="en-US" sz="2800" dirty="0">
                <a:solidFill>
                  <a:schemeClr val="bg1"/>
                </a:solidFill>
                <a:latin typeface="Arial" panose="020B0604020202020204" pitchFamily="34" charset="0"/>
                <a:cs typeface="Arial" panose="020B0604020202020204" pitchFamily="34" charset="0"/>
              </a:rPr>
              <a:t>Note that #Missing ≠ Zero.  Zero is a data value.  #Missing means there is no data value.</a:t>
            </a:r>
          </a:p>
        </p:txBody>
      </p:sp>
      <p:sp>
        <p:nvSpPr>
          <p:cNvPr id="4" name="Date Placeholder 3"/>
          <p:cNvSpPr>
            <a:spLocks noGrp="1"/>
          </p:cNvSpPr>
          <p:nvPr>
            <p:ph type="dt" sz="half" idx="2"/>
          </p:nvPr>
        </p:nvSpPr>
        <p:spPr/>
        <p:txBody>
          <a:bodyPr/>
          <a:lstStyle/>
          <a:p>
            <a:r>
              <a:rPr lang="en-US" dirty="0"/>
              <a:t>01/12/2024</a:t>
            </a:r>
          </a:p>
        </p:txBody>
      </p:sp>
    </p:spTree>
    <p:extLst>
      <p:ext uri="{BB962C8B-B14F-4D97-AF65-F5344CB8AC3E}">
        <p14:creationId xmlns:p14="http://schemas.microsoft.com/office/powerpoint/2010/main" val="2884517070"/>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you use Excel formulas, only the result is sent to the </a:t>
            </a:r>
            <a:r>
              <a:rPr lang="en-US" dirty="0" err="1"/>
              <a:t>UPlan</a:t>
            </a:r>
            <a:r>
              <a:rPr lang="en-US" dirty="0"/>
              <a:t> database</a:t>
            </a:r>
          </a:p>
        </p:txBody>
      </p:sp>
      <p:sp>
        <p:nvSpPr>
          <p:cNvPr id="3" name="Content Placeholder 2"/>
          <p:cNvSpPr>
            <a:spLocks noGrp="1"/>
          </p:cNvSpPr>
          <p:nvPr>
            <p:ph idx="1"/>
          </p:nvPr>
        </p:nvSpPr>
        <p:spPr/>
        <p:txBody>
          <a:bodyPr/>
          <a:lstStyle/>
          <a:p>
            <a:pPr>
              <a:buSzPct val="100000"/>
            </a:pPr>
            <a:r>
              <a:rPr lang="en-US" sz="2000" dirty="0"/>
              <a:t>In order to save your formulas for future reference, you must save your workbook locally</a:t>
            </a:r>
          </a:p>
          <a:p>
            <a:pPr>
              <a:buSzPct val="100000"/>
            </a:pPr>
            <a:r>
              <a:rPr lang="en-US" sz="2000" dirty="0"/>
              <a:t>If you do not save your workbook locally, you can lose your formulas in several ways:</a:t>
            </a:r>
          </a:p>
          <a:p>
            <a:pPr lvl="1">
              <a:buSzPct val="100000"/>
            </a:pPr>
            <a:r>
              <a:rPr lang="en-US" dirty="0">
                <a:solidFill>
                  <a:srgbClr val="FF0000"/>
                </a:solidFill>
              </a:rPr>
              <a:t>By submitting data at the same POV via UPlan web</a:t>
            </a:r>
          </a:p>
          <a:p>
            <a:pPr lvl="1">
              <a:buSzPct val="100000"/>
            </a:pPr>
            <a:r>
              <a:rPr lang="en-US" dirty="0">
                <a:solidFill>
                  <a:srgbClr val="FF0000"/>
                </a:solidFill>
              </a:rPr>
              <a:t>By changing the POV in the Smart View version of the form</a:t>
            </a:r>
          </a:p>
          <a:p>
            <a:pPr lvl="1">
              <a:buSzPct val="100000"/>
            </a:pPr>
            <a:r>
              <a:rPr lang="en-US" dirty="0">
                <a:solidFill>
                  <a:srgbClr val="FF0000"/>
                </a:solidFill>
              </a:rPr>
              <a:t>By re-opening the form from the Smart View panel</a:t>
            </a:r>
          </a:p>
          <a:p>
            <a:pPr>
              <a:buSzPct val="100000"/>
            </a:pPr>
            <a:r>
              <a:rPr lang="en-US" sz="2000" dirty="0"/>
              <a:t>If you use formulas and you want to keep them for future reference:</a:t>
            </a:r>
          </a:p>
          <a:p>
            <a:pPr lvl="1">
              <a:buSzPct val="100000"/>
            </a:pPr>
            <a:r>
              <a:rPr lang="en-US" dirty="0">
                <a:solidFill>
                  <a:srgbClr val="FF0000"/>
                </a:solidFill>
              </a:rPr>
              <a:t>Save your workbook locally and always use that workbook to reconnect to UPlan; never use the web forms</a:t>
            </a:r>
          </a:p>
        </p:txBody>
      </p:sp>
      <p:sp>
        <p:nvSpPr>
          <p:cNvPr id="4" name="Date Placeholder 3"/>
          <p:cNvSpPr>
            <a:spLocks noGrp="1"/>
          </p:cNvSpPr>
          <p:nvPr>
            <p:ph type="dt" sz="half" idx="2"/>
          </p:nvPr>
        </p:nvSpPr>
        <p:spPr/>
        <p:txBody>
          <a:bodyPr/>
          <a:lstStyle/>
          <a:p>
            <a:r>
              <a:rPr lang="en-US" dirty="0"/>
              <a:t>01/12/2024</a:t>
            </a:r>
          </a:p>
        </p:txBody>
      </p:sp>
    </p:spTree>
    <p:extLst>
      <p:ext uri="{BB962C8B-B14F-4D97-AF65-F5344CB8AC3E}">
        <p14:creationId xmlns:p14="http://schemas.microsoft.com/office/powerpoint/2010/main" val="308196156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0890" y="623535"/>
            <a:ext cx="10574518" cy="4011503"/>
          </a:xfrm>
        </p:spPr>
        <p:txBody>
          <a:bodyPr/>
          <a:lstStyle/>
          <a:p>
            <a:pPr marL="0" indent="0">
              <a:buNone/>
            </a:pPr>
            <a:r>
              <a:rPr lang="en-US" dirty="0"/>
              <a:t>© [2023-2024] “University of California San Francisco (UCSF)” </a:t>
            </a:r>
          </a:p>
          <a:p>
            <a:pPr marL="0" indent="0">
              <a:buNone/>
            </a:pPr>
            <a:r>
              <a:rPr lang="en-US" b="1" dirty="0"/>
              <a:t>Ownership of Copyright</a:t>
            </a:r>
            <a:endParaRPr lang="en-US" dirty="0"/>
          </a:p>
          <a:p>
            <a:pPr marL="0" indent="0">
              <a:buNone/>
            </a:pPr>
            <a:r>
              <a:rPr lang="en-US" dirty="0"/>
              <a:t>The copyright in this material (including without limitation the text, artwork, photographs, and  images) are owned by UCSF.</a:t>
            </a:r>
          </a:p>
          <a:p>
            <a:pPr marL="0" indent="0">
              <a:buNone/>
            </a:pPr>
            <a:r>
              <a:rPr lang="en-US" b="1" dirty="0"/>
              <a:t>Copyright License</a:t>
            </a:r>
            <a:endParaRPr lang="en-US" dirty="0"/>
          </a:p>
          <a:p>
            <a:pPr marL="0" indent="0">
              <a:buNone/>
            </a:pPr>
            <a:r>
              <a:rPr lang="en-US" dirty="0"/>
              <a:t>UCSF grants to you a non-exclusive royalty-free revocable license to:</a:t>
            </a:r>
          </a:p>
          <a:p>
            <a:pPr marL="0" indent="0">
              <a:buNone/>
            </a:pPr>
            <a:r>
              <a:rPr lang="en-US" dirty="0"/>
              <a:t>- View this material on a computer</a:t>
            </a:r>
          </a:p>
          <a:p>
            <a:pPr marL="0" indent="0">
              <a:buNone/>
            </a:pPr>
            <a:r>
              <a:rPr lang="en-US" dirty="0"/>
              <a:t>- Store this course in your cache or memory</a:t>
            </a:r>
          </a:p>
          <a:p>
            <a:pPr marL="0" indent="0">
              <a:buNone/>
            </a:pPr>
            <a:r>
              <a:rPr lang="en-US" dirty="0"/>
              <a:t>- Print pages or material from this course for your own personal and non-commercial use.</a:t>
            </a:r>
          </a:p>
          <a:p>
            <a:pPr marL="0" indent="0">
              <a:buNone/>
            </a:pPr>
            <a:r>
              <a:rPr lang="en-US" b="1" dirty="0"/>
              <a:t>All rights reserved.</a:t>
            </a:r>
            <a:endParaRPr lang="en-US" dirty="0"/>
          </a:p>
          <a:p>
            <a:pPr marL="0" indent="0">
              <a:buNone/>
            </a:pPr>
            <a:r>
              <a:rPr lang="en-US" b="1" dirty="0"/>
              <a:t>Enforcement of Copyright</a:t>
            </a:r>
            <a:endParaRPr lang="en-US" dirty="0"/>
          </a:p>
          <a:p>
            <a:pPr marL="0" indent="0">
              <a:buNone/>
            </a:pPr>
            <a:r>
              <a:rPr lang="en-US" dirty="0"/>
              <a:t>UCSF takes the protection of its copyright very seriously. If UCSF discovers that copyrighted materials have been used in contravention of the license above, UCSF may bring legal proceedings against you seeking monetary damages and an injunction to stop you from using the materials.</a:t>
            </a:r>
          </a:p>
          <a:p>
            <a:pPr marL="0" indent="0">
              <a:buNone/>
            </a:pPr>
            <a:endParaRPr lang="en-US" dirty="0"/>
          </a:p>
        </p:txBody>
      </p:sp>
      <p:sp>
        <p:nvSpPr>
          <p:cNvPr id="2" name="Date Placeholder 1"/>
          <p:cNvSpPr>
            <a:spLocks noGrp="1"/>
          </p:cNvSpPr>
          <p:nvPr>
            <p:ph type="dt" sz="half" idx="2"/>
          </p:nvPr>
        </p:nvSpPr>
        <p:spPr/>
        <p:txBody>
          <a:bodyPr/>
          <a:lstStyle/>
          <a:p>
            <a:r>
              <a:rPr lang="en-US" dirty="0"/>
              <a:t>01/12/2024</a:t>
            </a:r>
          </a:p>
        </p:txBody>
      </p:sp>
    </p:spTree>
    <p:extLst>
      <p:ext uri="{BB962C8B-B14F-4D97-AF65-F5344CB8AC3E}">
        <p14:creationId xmlns:p14="http://schemas.microsoft.com/office/powerpoint/2010/main" val="3842197859"/>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Hitting refresh will lose un-submitted data, just like on web forms </a:t>
            </a:r>
          </a:p>
        </p:txBody>
      </p:sp>
      <p:sp>
        <p:nvSpPr>
          <p:cNvPr id="3" name="Content Placeholder 2"/>
          <p:cNvSpPr>
            <a:spLocks noGrp="1"/>
          </p:cNvSpPr>
          <p:nvPr>
            <p:ph idx="1"/>
          </p:nvPr>
        </p:nvSpPr>
        <p:spPr/>
        <p:txBody>
          <a:bodyPr/>
          <a:lstStyle/>
          <a:p>
            <a:pPr>
              <a:buSzPct val="100000"/>
            </a:pPr>
            <a:r>
              <a:rPr lang="en-US" sz="2000" dirty="0"/>
              <a:t>If you hit the POV Refresh button, you will lose any data that has not been submitted to the database</a:t>
            </a:r>
          </a:p>
          <a:p>
            <a:pPr lvl="1">
              <a:buSzPct val="100000"/>
            </a:pPr>
            <a:r>
              <a:rPr lang="en-US" dirty="0"/>
              <a:t>Just like the Go button on the web form</a:t>
            </a:r>
          </a:p>
          <a:p>
            <a:pPr lvl="1">
              <a:buSzPct val="100000"/>
            </a:pPr>
            <a:r>
              <a:rPr lang="en-US" dirty="0"/>
              <a:t>You will be prompted before it refreshes</a:t>
            </a:r>
          </a:p>
          <a:p>
            <a:pPr>
              <a:buSzPct val="100000"/>
            </a:pPr>
            <a:r>
              <a:rPr lang="en-US" sz="2000" dirty="0"/>
              <a:t>If you hit the Refresh button on the Planning tab, you will also lose any </a:t>
            </a:r>
            <a:r>
              <a:rPr lang="en-US" sz="2000" dirty="0" err="1"/>
              <a:t>unsubmitted</a:t>
            </a:r>
            <a:r>
              <a:rPr lang="en-US" sz="2000" dirty="0"/>
              <a:t> data</a:t>
            </a:r>
          </a:p>
          <a:p>
            <a:pPr lvl="1">
              <a:buSzPct val="100000"/>
            </a:pPr>
            <a:r>
              <a:rPr lang="en-US" dirty="0"/>
              <a:t>You will be prompted before it refreshes</a:t>
            </a:r>
          </a:p>
          <a:p>
            <a:pPr lvl="1">
              <a:buSzPct val="100000"/>
            </a:pPr>
            <a:r>
              <a:rPr lang="en-US" dirty="0">
                <a:solidFill>
                  <a:srgbClr val="FF0000"/>
                </a:solidFill>
              </a:rPr>
              <a:t>However, you will not lose formulas</a:t>
            </a:r>
            <a:endParaRPr lang="en-US" dirty="0"/>
          </a:p>
          <a:p>
            <a:pPr lvl="1" indent="0">
              <a:buSzPct val="100000"/>
              <a:buNone/>
            </a:pPr>
            <a:endParaRPr lang="en-US" dirty="0">
              <a:solidFill>
                <a:srgbClr val="FF0000"/>
              </a:solidFill>
            </a:endParaRPr>
          </a:p>
        </p:txBody>
      </p:sp>
      <p:sp>
        <p:nvSpPr>
          <p:cNvPr id="4" name="Date Placeholder 3"/>
          <p:cNvSpPr>
            <a:spLocks noGrp="1"/>
          </p:cNvSpPr>
          <p:nvPr>
            <p:ph type="dt" sz="half" idx="2"/>
          </p:nvPr>
        </p:nvSpPr>
        <p:spPr/>
        <p:txBody>
          <a:bodyPr/>
          <a:lstStyle/>
          <a:p>
            <a:r>
              <a:rPr lang="en-US" dirty="0"/>
              <a:t>01/12/2024</a:t>
            </a:r>
          </a:p>
        </p:txBody>
      </p:sp>
    </p:spTree>
    <p:extLst>
      <p:ext uri="{BB962C8B-B14F-4D97-AF65-F5344CB8AC3E}">
        <p14:creationId xmlns:p14="http://schemas.microsoft.com/office/powerpoint/2010/main" val="1067647123"/>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Saving your workbook ≠ Submit</a:t>
            </a:r>
          </a:p>
        </p:txBody>
      </p:sp>
      <p:sp>
        <p:nvSpPr>
          <p:cNvPr id="3" name="Content Placeholder 2"/>
          <p:cNvSpPr>
            <a:spLocks noGrp="1"/>
          </p:cNvSpPr>
          <p:nvPr>
            <p:ph idx="1"/>
          </p:nvPr>
        </p:nvSpPr>
        <p:spPr/>
        <p:txBody>
          <a:bodyPr/>
          <a:lstStyle/>
          <a:p>
            <a:pPr>
              <a:buSzPct val="100000"/>
            </a:pPr>
            <a:r>
              <a:rPr lang="en-US" sz="2000" dirty="0"/>
              <a:t>Unlike when using web forms, </a:t>
            </a:r>
            <a:r>
              <a:rPr lang="en-US" sz="2000" dirty="0" err="1"/>
              <a:t>Ctrl+S</a:t>
            </a:r>
            <a:r>
              <a:rPr lang="en-US" sz="2000" dirty="0"/>
              <a:t> only saves your workbooks to your local desktop or server</a:t>
            </a:r>
          </a:p>
          <a:p>
            <a:pPr lvl="1">
              <a:buSzPct val="100000"/>
            </a:pPr>
            <a:r>
              <a:rPr lang="en-US" dirty="0" err="1"/>
              <a:t>Ctrl+S</a:t>
            </a:r>
            <a:r>
              <a:rPr lang="en-US" dirty="0"/>
              <a:t> will not submit your data to the UPlan database</a:t>
            </a:r>
          </a:p>
          <a:p>
            <a:pPr lvl="1">
              <a:buSzPct val="100000"/>
            </a:pPr>
            <a:r>
              <a:rPr lang="en-US" dirty="0"/>
              <a:t>If you are not using Formulas you can Submit then close your workbook without saving</a:t>
            </a:r>
          </a:p>
          <a:p>
            <a:pPr>
              <a:buSzPct val="100000"/>
            </a:pPr>
            <a:r>
              <a:rPr lang="en-US" sz="2000" dirty="0"/>
              <a:t>To send data to the UPlan database, you must click on the “Submit Data” icon in the Smart View or Planning ribbons</a:t>
            </a:r>
            <a:endParaRPr lang="en-US" dirty="0"/>
          </a:p>
          <a:p>
            <a:pPr lvl="1">
              <a:buSzPct val="100000"/>
            </a:pPr>
            <a:r>
              <a:rPr lang="en-US" dirty="0"/>
              <a:t>Submitting Data from any tab on a composite form will submit all unsaved data on all tabs</a:t>
            </a:r>
          </a:p>
          <a:p>
            <a:pPr lvl="1">
              <a:buSzPct val="100000"/>
            </a:pPr>
            <a:r>
              <a:rPr lang="en-US" dirty="0"/>
              <a:t>To send data from multiple active worksheets, select the worksheets (</a:t>
            </a:r>
            <a:r>
              <a:rPr lang="en-US" dirty="0" err="1"/>
              <a:t>Shift+click</a:t>
            </a:r>
            <a:r>
              <a:rPr lang="en-US" dirty="0"/>
              <a:t> or </a:t>
            </a:r>
            <a:r>
              <a:rPr lang="en-US" dirty="0" err="1"/>
              <a:t>Ctrl+click</a:t>
            </a:r>
            <a:r>
              <a:rPr lang="en-US" dirty="0"/>
              <a:t>) and then Submit Data</a:t>
            </a:r>
          </a:p>
          <a:p>
            <a:pPr lvl="1">
              <a:buSzPct val="100000"/>
            </a:pPr>
            <a:r>
              <a:rPr lang="en-US" dirty="0">
                <a:solidFill>
                  <a:srgbClr val="FF0000"/>
                </a:solidFill>
              </a:rPr>
              <a:t>Note: once you submit data to the </a:t>
            </a:r>
            <a:r>
              <a:rPr lang="en-US" dirty="0" err="1">
                <a:solidFill>
                  <a:srgbClr val="FF0000"/>
                </a:solidFill>
              </a:rPr>
              <a:t>UPlan</a:t>
            </a:r>
            <a:r>
              <a:rPr lang="en-US" dirty="0">
                <a:solidFill>
                  <a:srgbClr val="FF0000"/>
                </a:solidFill>
              </a:rPr>
              <a:t> database, the Excel “Undo” function will not reverse your changes</a:t>
            </a:r>
          </a:p>
          <a:p>
            <a:pPr lvl="1" indent="0">
              <a:buSzPct val="100000"/>
              <a:buNone/>
            </a:pPr>
            <a:endParaRPr lang="en-US" dirty="0">
              <a:solidFill>
                <a:srgbClr val="FF0000"/>
              </a:solidFill>
            </a:endParaRPr>
          </a:p>
        </p:txBody>
      </p:sp>
      <p:sp>
        <p:nvSpPr>
          <p:cNvPr id="4" name="Date Placeholder 3"/>
          <p:cNvSpPr>
            <a:spLocks noGrp="1"/>
          </p:cNvSpPr>
          <p:nvPr>
            <p:ph type="dt" sz="half" idx="2"/>
          </p:nvPr>
        </p:nvSpPr>
        <p:spPr/>
        <p:txBody>
          <a:bodyPr/>
          <a:lstStyle/>
          <a:p>
            <a:r>
              <a:rPr lang="en-US" dirty="0"/>
              <a:t>01/12/2024</a:t>
            </a:r>
          </a:p>
        </p:txBody>
      </p:sp>
    </p:spTree>
    <p:extLst>
      <p:ext uri="{BB962C8B-B14F-4D97-AF65-F5344CB8AC3E}">
        <p14:creationId xmlns:p14="http://schemas.microsoft.com/office/powerpoint/2010/main" val="1720126717"/>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use Smart View?</a:t>
            </a:r>
          </a:p>
        </p:txBody>
      </p:sp>
      <p:sp>
        <p:nvSpPr>
          <p:cNvPr id="3" name="Content Placeholder 2"/>
          <p:cNvSpPr>
            <a:spLocks noGrp="1"/>
          </p:cNvSpPr>
          <p:nvPr>
            <p:ph idx="1"/>
          </p:nvPr>
        </p:nvSpPr>
        <p:spPr/>
        <p:txBody>
          <a:bodyPr/>
          <a:lstStyle/>
          <a:p>
            <a:r>
              <a:rPr lang="en-US" sz="2000" dirty="0">
                <a:solidFill>
                  <a:schemeClr val="tx2"/>
                </a:solidFill>
              </a:rPr>
              <a:t>Everything you can do in Planning Web you can do in Smart View and MORE.</a:t>
            </a:r>
          </a:p>
          <a:p>
            <a:r>
              <a:rPr lang="en-US" sz="2000" dirty="0">
                <a:solidFill>
                  <a:schemeClr val="tx2"/>
                </a:solidFill>
              </a:rPr>
              <a:t>If you want to use Smart View, </a:t>
            </a:r>
            <a:r>
              <a:rPr lang="en-US" sz="2000" dirty="0">
                <a:solidFill>
                  <a:srgbClr val="FF0000"/>
                </a:solidFill>
              </a:rPr>
              <a:t>it is highly recommended that you ONLY use Smart View to update Planning Forms and not switch back and forth between the Web and Excel.</a:t>
            </a:r>
          </a:p>
          <a:p>
            <a:pPr lvl="1"/>
            <a:r>
              <a:rPr lang="en-US" dirty="0">
                <a:solidFill>
                  <a:srgbClr val="FF0000"/>
                </a:solidFill>
              </a:rPr>
              <a:t>You may lose formulas.</a:t>
            </a:r>
          </a:p>
          <a:p>
            <a:pPr lvl="1"/>
            <a:r>
              <a:rPr lang="en-US" dirty="0">
                <a:solidFill>
                  <a:srgbClr val="FF0000"/>
                </a:solidFill>
              </a:rPr>
              <a:t>Requires communication with your department; control point coordinator</a:t>
            </a:r>
          </a:p>
        </p:txBody>
      </p:sp>
      <p:sp>
        <p:nvSpPr>
          <p:cNvPr id="4" name="Date Placeholder 3"/>
          <p:cNvSpPr>
            <a:spLocks noGrp="1"/>
          </p:cNvSpPr>
          <p:nvPr>
            <p:ph type="dt" sz="half" idx="2"/>
          </p:nvPr>
        </p:nvSpPr>
        <p:spPr/>
        <p:txBody>
          <a:bodyPr/>
          <a:lstStyle/>
          <a:p>
            <a:r>
              <a:rPr lang="en-US" dirty="0"/>
              <a:t>01/12/2024</a:t>
            </a:r>
          </a:p>
        </p:txBody>
      </p:sp>
    </p:spTree>
    <p:extLst>
      <p:ext uri="{BB962C8B-B14F-4D97-AF65-F5344CB8AC3E}">
        <p14:creationId xmlns:p14="http://schemas.microsoft.com/office/powerpoint/2010/main" val="3971731720"/>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Warning</a:t>
            </a:r>
          </a:p>
        </p:txBody>
      </p:sp>
      <p:sp>
        <p:nvSpPr>
          <p:cNvPr id="3" name="Content Placeholder 2"/>
          <p:cNvSpPr>
            <a:spLocks noGrp="1"/>
          </p:cNvSpPr>
          <p:nvPr>
            <p:ph idx="1"/>
          </p:nvPr>
        </p:nvSpPr>
        <p:spPr/>
        <p:txBody>
          <a:bodyPr/>
          <a:lstStyle/>
          <a:p>
            <a:pPr marL="0" indent="0" algn="ctr">
              <a:buNone/>
            </a:pPr>
            <a:r>
              <a:rPr lang="en-US" sz="2000" dirty="0"/>
              <a:t>It is fast and easy to access and update your data using the forms.  This also means it is easy to send bad data to the UPlan database.  </a:t>
            </a:r>
          </a:p>
          <a:p>
            <a:pPr marL="0" indent="0" algn="ctr">
              <a:buNone/>
            </a:pPr>
            <a:endParaRPr lang="en-US" sz="2400" dirty="0">
              <a:solidFill>
                <a:srgbClr val="FF0000"/>
              </a:solidFill>
            </a:endParaRPr>
          </a:p>
          <a:p>
            <a:pPr marL="0" indent="0" algn="ctr">
              <a:buNone/>
            </a:pPr>
            <a:endParaRPr lang="en-US" sz="2400" dirty="0">
              <a:solidFill>
                <a:srgbClr val="FF0000"/>
              </a:solidFill>
            </a:endParaRPr>
          </a:p>
          <a:p>
            <a:pPr marL="0" indent="0" algn="ctr">
              <a:buNone/>
            </a:pPr>
            <a:r>
              <a:rPr lang="en-US" sz="2400" dirty="0">
                <a:solidFill>
                  <a:srgbClr val="FF0000"/>
                </a:solidFill>
              </a:rPr>
              <a:t>Once you hit Submit Data, there is no ‘Undo’.  </a:t>
            </a:r>
          </a:p>
          <a:p>
            <a:pPr marL="0" indent="0" algn="ctr">
              <a:buNone/>
            </a:pPr>
            <a:r>
              <a:rPr lang="en-US" sz="2400" dirty="0">
                <a:solidFill>
                  <a:srgbClr val="FF0000"/>
                </a:solidFill>
              </a:rPr>
              <a:t>Be careful.</a:t>
            </a:r>
          </a:p>
        </p:txBody>
      </p:sp>
      <p:sp>
        <p:nvSpPr>
          <p:cNvPr id="4" name="Date Placeholder 3"/>
          <p:cNvSpPr>
            <a:spLocks noGrp="1"/>
          </p:cNvSpPr>
          <p:nvPr>
            <p:ph type="dt" sz="half" idx="2"/>
          </p:nvPr>
        </p:nvSpPr>
        <p:spPr/>
        <p:txBody>
          <a:bodyPr/>
          <a:lstStyle/>
          <a:p>
            <a:r>
              <a:rPr lang="en-US" dirty="0"/>
              <a:t>01/12/2024</a:t>
            </a:r>
          </a:p>
        </p:txBody>
      </p:sp>
    </p:spTree>
    <p:extLst>
      <p:ext uri="{BB962C8B-B14F-4D97-AF65-F5344CB8AC3E}">
        <p14:creationId xmlns:p14="http://schemas.microsoft.com/office/powerpoint/2010/main" val="2845066551"/>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Users should be careful about saving and submitting data when using Smart View</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56499085"/>
              </p:ext>
            </p:extLst>
          </p:nvPr>
        </p:nvGraphicFramePr>
        <p:xfrm>
          <a:off x="1146462" y="1371600"/>
          <a:ext cx="9792929" cy="4487890"/>
        </p:xfrm>
        <a:graphic>
          <a:graphicData uri="http://schemas.openxmlformats.org/drawingml/2006/table">
            <a:tbl>
              <a:tblPr firstRow="1" bandRow="1">
                <a:tableStyleId>{5C22544A-7EE6-4342-B048-85BDC9FD1C3A}</a:tableStyleId>
              </a:tblPr>
              <a:tblGrid>
                <a:gridCol w="1132214">
                  <a:extLst>
                    <a:ext uri="{9D8B030D-6E8A-4147-A177-3AD203B41FA5}">
                      <a16:colId xmlns:a16="http://schemas.microsoft.com/office/drawing/2014/main" val="20000"/>
                    </a:ext>
                  </a:extLst>
                </a:gridCol>
                <a:gridCol w="2504303">
                  <a:extLst>
                    <a:ext uri="{9D8B030D-6E8A-4147-A177-3AD203B41FA5}">
                      <a16:colId xmlns:a16="http://schemas.microsoft.com/office/drawing/2014/main" val="20001"/>
                    </a:ext>
                  </a:extLst>
                </a:gridCol>
                <a:gridCol w="2504303">
                  <a:extLst>
                    <a:ext uri="{9D8B030D-6E8A-4147-A177-3AD203B41FA5}">
                      <a16:colId xmlns:a16="http://schemas.microsoft.com/office/drawing/2014/main" val="20002"/>
                    </a:ext>
                  </a:extLst>
                </a:gridCol>
                <a:gridCol w="3652109">
                  <a:extLst>
                    <a:ext uri="{9D8B030D-6E8A-4147-A177-3AD203B41FA5}">
                      <a16:colId xmlns:a16="http://schemas.microsoft.com/office/drawing/2014/main" val="20003"/>
                    </a:ext>
                  </a:extLst>
                </a:gridCol>
              </a:tblGrid>
              <a:tr h="357570">
                <a:tc>
                  <a:txBody>
                    <a:bodyPr/>
                    <a:lstStyle/>
                    <a:p>
                      <a:r>
                        <a:rPr lang="en-US" sz="1400" dirty="0">
                          <a:latin typeface="+mj-lt"/>
                        </a:rPr>
                        <a:t>Action</a:t>
                      </a:r>
                    </a:p>
                  </a:txBody>
                  <a:tcPr marL="89110" marR="89110"/>
                </a:tc>
                <a:tc>
                  <a:txBody>
                    <a:bodyPr/>
                    <a:lstStyle/>
                    <a:p>
                      <a:r>
                        <a:rPr lang="en-US" sz="1400" dirty="0">
                          <a:latin typeface="+mj-lt"/>
                        </a:rPr>
                        <a:t>What it</a:t>
                      </a:r>
                      <a:r>
                        <a:rPr lang="en-US" sz="1400" baseline="0" dirty="0">
                          <a:latin typeface="+mj-lt"/>
                        </a:rPr>
                        <a:t> does</a:t>
                      </a:r>
                      <a:endParaRPr lang="en-US" sz="1400" dirty="0">
                        <a:latin typeface="+mj-lt"/>
                      </a:endParaRPr>
                    </a:p>
                  </a:txBody>
                  <a:tcPr marL="89110" marR="89110"/>
                </a:tc>
                <a:tc>
                  <a:txBody>
                    <a:bodyPr/>
                    <a:lstStyle/>
                    <a:p>
                      <a:r>
                        <a:rPr lang="en-US" sz="1400" dirty="0">
                          <a:latin typeface="+mj-lt"/>
                        </a:rPr>
                        <a:t>Risks</a:t>
                      </a:r>
                    </a:p>
                  </a:txBody>
                  <a:tcPr marL="89110" marR="89110"/>
                </a:tc>
                <a:tc>
                  <a:txBody>
                    <a:bodyPr/>
                    <a:lstStyle/>
                    <a:p>
                      <a:r>
                        <a:rPr lang="en-US" sz="1400" dirty="0">
                          <a:latin typeface="+mj-lt"/>
                        </a:rPr>
                        <a:t>When to use</a:t>
                      </a:r>
                    </a:p>
                  </a:txBody>
                  <a:tcPr marL="89110" marR="89110"/>
                </a:tc>
                <a:extLst>
                  <a:ext uri="{0D108BD9-81ED-4DB2-BD59-A6C34878D82A}">
                    <a16:rowId xmlns:a16="http://schemas.microsoft.com/office/drawing/2014/main" val="10000"/>
                  </a:ext>
                </a:extLst>
              </a:tr>
              <a:tr h="1275287">
                <a:tc>
                  <a:txBody>
                    <a:bodyPr/>
                    <a:lstStyle/>
                    <a:p>
                      <a:r>
                        <a:rPr lang="en-US" sz="1400" dirty="0">
                          <a:latin typeface="+mj-lt"/>
                        </a:rPr>
                        <a:t>Ctrl-S (Save)</a:t>
                      </a:r>
                    </a:p>
                  </a:txBody>
                  <a:tcPr marL="89110" marR="89110"/>
                </a:tc>
                <a:tc>
                  <a:txBody>
                    <a:bodyPr/>
                    <a:lstStyle/>
                    <a:p>
                      <a:r>
                        <a:rPr lang="en-US" sz="1400" dirty="0">
                          <a:latin typeface="+mj-lt"/>
                        </a:rPr>
                        <a:t>Saves</a:t>
                      </a:r>
                      <a:r>
                        <a:rPr lang="en-US" sz="1400" baseline="0" dirty="0">
                          <a:latin typeface="+mj-lt"/>
                        </a:rPr>
                        <a:t> a version of your form on your computer</a:t>
                      </a:r>
                      <a:endParaRPr lang="en-US" sz="1400" dirty="0">
                        <a:latin typeface="+mj-lt"/>
                      </a:endParaRPr>
                    </a:p>
                  </a:txBody>
                  <a:tcPr marL="89110" marR="89110"/>
                </a:tc>
                <a:tc>
                  <a:txBody>
                    <a:bodyPr/>
                    <a:lstStyle/>
                    <a:p>
                      <a:r>
                        <a:rPr lang="en-US" sz="1400" dirty="0">
                          <a:latin typeface="+mj-lt"/>
                        </a:rPr>
                        <a:t>Does</a:t>
                      </a:r>
                      <a:r>
                        <a:rPr lang="en-US" sz="1400" baseline="0" dirty="0">
                          <a:latin typeface="+mj-lt"/>
                        </a:rPr>
                        <a:t> not send data to the UPlan database</a:t>
                      </a:r>
                      <a:endParaRPr lang="en-US" sz="1400" dirty="0">
                        <a:latin typeface="+mj-lt"/>
                      </a:endParaRPr>
                    </a:p>
                  </a:txBody>
                  <a:tcPr marL="89110" marR="89110"/>
                </a:tc>
                <a:tc>
                  <a:txBody>
                    <a:bodyPr/>
                    <a:lstStyle/>
                    <a:p>
                      <a:r>
                        <a:rPr lang="en-US" sz="1400" dirty="0">
                          <a:latin typeface="+mj-lt"/>
                        </a:rPr>
                        <a:t>Only use if you have formulas,</a:t>
                      </a:r>
                      <a:r>
                        <a:rPr lang="en-US" sz="1400" baseline="0" dirty="0">
                          <a:latin typeface="+mj-lt"/>
                        </a:rPr>
                        <a:t> cell references or supplemental data in your workbook; if you do save your workbook locally, </a:t>
                      </a:r>
                      <a:r>
                        <a:rPr lang="en-US" sz="1400" u="sng" baseline="0" dirty="0">
                          <a:latin typeface="+mj-lt"/>
                        </a:rPr>
                        <a:t>always</a:t>
                      </a:r>
                      <a:r>
                        <a:rPr lang="en-US" sz="1400" baseline="0" dirty="0">
                          <a:latin typeface="+mj-lt"/>
                        </a:rPr>
                        <a:t> use it to make further changes to your plan/forecast</a:t>
                      </a:r>
                      <a:endParaRPr lang="en-US" sz="1400" dirty="0">
                        <a:latin typeface="+mj-lt"/>
                      </a:endParaRPr>
                    </a:p>
                  </a:txBody>
                  <a:tcPr marL="89110" marR="89110"/>
                </a:tc>
                <a:extLst>
                  <a:ext uri="{0D108BD9-81ED-4DB2-BD59-A6C34878D82A}">
                    <a16:rowId xmlns:a16="http://schemas.microsoft.com/office/drawing/2014/main" val="10001"/>
                  </a:ext>
                </a:extLst>
              </a:tr>
              <a:tr h="1016902">
                <a:tc>
                  <a:txBody>
                    <a:bodyPr/>
                    <a:lstStyle/>
                    <a:p>
                      <a:r>
                        <a:rPr lang="en-US" sz="1400" dirty="0">
                          <a:latin typeface="+mj-lt"/>
                        </a:rPr>
                        <a:t>Refresh</a:t>
                      </a:r>
                    </a:p>
                  </a:txBody>
                  <a:tcPr marL="89110" marR="89110"/>
                </a:tc>
                <a:tc>
                  <a:txBody>
                    <a:bodyPr/>
                    <a:lstStyle/>
                    <a:p>
                      <a:r>
                        <a:rPr lang="en-US" sz="1400" dirty="0">
                          <a:latin typeface="+mj-lt"/>
                        </a:rPr>
                        <a:t>Refreshes the data on your form with current</a:t>
                      </a:r>
                      <a:r>
                        <a:rPr lang="en-US" sz="1400" baseline="0" dirty="0">
                          <a:latin typeface="+mj-lt"/>
                        </a:rPr>
                        <a:t> data from the database for the POV selected</a:t>
                      </a:r>
                      <a:endParaRPr lang="en-US" sz="1400" dirty="0">
                        <a:latin typeface="+mj-lt"/>
                      </a:endParaRPr>
                    </a:p>
                  </a:txBody>
                  <a:tcPr marL="89110" marR="89110"/>
                </a:tc>
                <a:tc>
                  <a:txBody>
                    <a:bodyPr/>
                    <a:lstStyle/>
                    <a:p>
                      <a:r>
                        <a:rPr lang="en-US" sz="1400" dirty="0">
                          <a:latin typeface="+mj-lt"/>
                        </a:rPr>
                        <a:t>Does not save or submit any</a:t>
                      </a:r>
                      <a:r>
                        <a:rPr lang="en-US" sz="1400" baseline="0" dirty="0">
                          <a:latin typeface="+mj-lt"/>
                        </a:rPr>
                        <a:t> changes you made (except formulas are retained)</a:t>
                      </a:r>
                      <a:endParaRPr lang="en-US" sz="1400" dirty="0">
                        <a:latin typeface="+mj-lt"/>
                      </a:endParaRPr>
                    </a:p>
                  </a:txBody>
                  <a:tcPr marL="89110" marR="89110"/>
                </a:tc>
                <a:tc>
                  <a:txBody>
                    <a:bodyPr/>
                    <a:lstStyle/>
                    <a:p>
                      <a:r>
                        <a:rPr lang="en-US" sz="1400" dirty="0">
                          <a:latin typeface="+mj-lt"/>
                        </a:rPr>
                        <a:t>If you have made a mistake that has not yet been submitted to UPlan and want to start over</a:t>
                      </a:r>
                    </a:p>
                  </a:txBody>
                  <a:tcPr marL="89110" marR="89110"/>
                </a:tc>
                <a:extLst>
                  <a:ext uri="{0D108BD9-81ED-4DB2-BD59-A6C34878D82A}">
                    <a16:rowId xmlns:a16="http://schemas.microsoft.com/office/drawing/2014/main" val="10002"/>
                  </a:ext>
                </a:extLst>
              </a:tr>
              <a:tr h="821229">
                <a:tc>
                  <a:txBody>
                    <a:bodyPr/>
                    <a:lstStyle/>
                    <a:p>
                      <a:r>
                        <a:rPr lang="en-US" sz="1400" dirty="0">
                          <a:latin typeface="+mj-lt"/>
                        </a:rPr>
                        <a:t>Submit Data</a:t>
                      </a:r>
                    </a:p>
                  </a:txBody>
                  <a:tcPr marL="89110" marR="89110"/>
                </a:tc>
                <a:tc>
                  <a:txBody>
                    <a:bodyPr/>
                    <a:lstStyle/>
                    <a:p>
                      <a:r>
                        <a:rPr lang="en-US" sz="1400" dirty="0">
                          <a:latin typeface="+mj-lt"/>
                        </a:rPr>
                        <a:t>Sends data to the UPlan database</a:t>
                      </a:r>
                    </a:p>
                  </a:txBody>
                  <a:tcPr marL="89110" marR="89110"/>
                </a:tc>
                <a:tc>
                  <a:txBody>
                    <a:bodyPr/>
                    <a:lstStyle/>
                    <a:p>
                      <a:r>
                        <a:rPr lang="en-US" sz="1400" dirty="0">
                          <a:latin typeface="+mj-lt"/>
                        </a:rPr>
                        <a:t>Does not save data locally; cannot Undo</a:t>
                      </a:r>
                      <a:r>
                        <a:rPr lang="en-US" sz="1400" baseline="0" dirty="0">
                          <a:latin typeface="+mj-lt"/>
                        </a:rPr>
                        <a:t> after you Submit Data</a:t>
                      </a:r>
                      <a:endParaRPr lang="en-US" sz="1400" dirty="0">
                        <a:latin typeface="+mj-lt"/>
                      </a:endParaRPr>
                    </a:p>
                  </a:txBody>
                  <a:tcPr marL="89110" marR="89110"/>
                </a:tc>
                <a:tc>
                  <a:txBody>
                    <a:bodyPr/>
                    <a:lstStyle/>
                    <a:p>
                      <a:r>
                        <a:rPr lang="en-US" sz="1400" dirty="0">
                          <a:latin typeface="+mj-lt"/>
                        </a:rPr>
                        <a:t>Often</a:t>
                      </a:r>
                      <a:r>
                        <a:rPr lang="en-US" sz="1400" baseline="0" dirty="0">
                          <a:latin typeface="+mj-lt"/>
                        </a:rPr>
                        <a:t> – while you don’t need to submit data every time you make a change, submitting frequently ensures you don’t lose your work</a:t>
                      </a:r>
                      <a:endParaRPr lang="en-US" sz="1400" dirty="0">
                        <a:latin typeface="+mj-lt"/>
                      </a:endParaRPr>
                    </a:p>
                  </a:txBody>
                  <a:tcPr marL="89110" marR="89110"/>
                </a:tc>
                <a:extLst>
                  <a:ext uri="{0D108BD9-81ED-4DB2-BD59-A6C34878D82A}">
                    <a16:rowId xmlns:a16="http://schemas.microsoft.com/office/drawing/2014/main" val="10003"/>
                  </a:ext>
                </a:extLst>
              </a:tr>
              <a:tr h="1016902">
                <a:tc>
                  <a:txBody>
                    <a:bodyPr/>
                    <a:lstStyle/>
                    <a:p>
                      <a:r>
                        <a:rPr lang="en-US" sz="1400" dirty="0">
                          <a:latin typeface="+mj-lt"/>
                        </a:rPr>
                        <a:t>Open Form</a:t>
                      </a:r>
                    </a:p>
                  </a:txBody>
                  <a:tcPr marL="89110" marR="89110"/>
                </a:tc>
                <a:tc>
                  <a:txBody>
                    <a:bodyPr/>
                    <a:lstStyle/>
                    <a:p>
                      <a:r>
                        <a:rPr lang="en-US" sz="1400" dirty="0">
                          <a:latin typeface="+mj-lt"/>
                        </a:rPr>
                        <a:t>Re-opens</a:t>
                      </a:r>
                      <a:r>
                        <a:rPr lang="en-US" sz="1400" baseline="0" dirty="0">
                          <a:latin typeface="+mj-lt"/>
                        </a:rPr>
                        <a:t> your form with current data from the UPlan database for the POV selected</a:t>
                      </a:r>
                      <a:endParaRPr lang="en-US" sz="1400" dirty="0">
                        <a:latin typeface="+mj-lt"/>
                      </a:endParaRPr>
                    </a:p>
                  </a:txBody>
                  <a:tcPr marL="89110" marR="89110"/>
                </a:tc>
                <a:tc>
                  <a:txBody>
                    <a:bodyPr/>
                    <a:lstStyle/>
                    <a:p>
                      <a:r>
                        <a:rPr lang="en-US" sz="1400" dirty="0">
                          <a:latin typeface="+mj-lt"/>
                        </a:rPr>
                        <a:t>Does not save</a:t>
                      </a:r>
                      <a:r>
                        <a:rPr lang="en-US" sz="1400" baseline="0" dirty="0">
                          <a:latin typeface="+mj-lt"/>
                        </a:rPr>
                        <a:t> or submit any changes you make (including formulas)</a:t>
                      </a:r>
                      <a:endParaRPr lang="en-US" sz="1400" dirty="0">
                        <a:latin typeface="+mj-lt"/>
                      </a:endParaRPr>
                    </a:p>
                  </a:txBody>
                  <a:tcPr marL="89110" marR="89110"/>
                </a:tc>
                <a:tc>
                  <a:txBody>
                    <a:bodyPr/>
                    <a:lstStyle/>
                    <a:p>
                      <a:r>
                        <a:rPr lang="en-US" sz="1400" dirty="0">
                          <a:latin typeface="+mj-lt"/>
                        </a:rPr>
                        <a:t>Only as a last resort</a:t>
                      </a:r>
                      <a:r>
                        <a:rPr lang="en-US" sz="1400" baseline="0" dirty="0">
                          <a:latin typeface="+mj-lt"/>
                        </a:rPr>
                        <a:t> </a:t>
                      </a:r>
                      <a:endParaRPr lang="en-US" sz="1400" dirty="0">
                        <a:latin typeface="+mj-lt"/>
                      </a:endParaRPr>
                    </a:p>
                  </a:txBody>
                  <a:tcPr marL="89110" marR="89110"/>
                </a:tc>
                <a:extLst>
                  <a:ext uri="{0D108BD9-81ED-4DB2-BD59-A6C34878D82A}">
                    <a16:rowId xmlns:a16="http://schemas.microsoft.com/office/drawing/2014/main" val="10004"/>
                  </a:ext>
                </a:extLst>
              </a:tr>
            </a:tbl>
          </a:graphicData>
        </a:graphic>
      </p:graphicFrame>
      <p:sp>
        <p:nvSpPr>
          <p:cNvPr id="6" name="Date Placeholder 5"/>
          <p:cNvSpPr>
            <a:spLocks noGrp="1"/>
          </p:cNvSpPr>
          <p:nvPr>
            <p:ph type="dt" sz="half" idx="2"/>
          </p:nvPr>
        </p:nvSpPr>
        <p:spPr/>
        <p:txBody>
          <a:bodyPr/>
          <a:lstStyle/>
          <a:p>
            <a:r>
              <a:rPr lang="en-US" dirty="0"/>
              <a:t>01/12/2024</a:t>
            </a:r>
          </a:p>
        </p:txBody>
      </p:sp>
    </p:spTree>
    <p:extLst>
      <p:ext uri="{BB962C8B-B14F-4D97-AF65-F5344CB8AC3E}">
        <p14:creationId xmlns:p14="http://schemas.microsoft.com/office/powerpoint/2010/main" val="3631491783"/>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343771" y="970971"/>
            <a:ext cx="4754286" cy="3923810"/>
          </a:xfrm>
          <a:prstGeom prst="rect">
            <a:avLst/>
          </a:prstGeom>
        </p:spPr>
      </p:pic>
      <p:sp>
        <p:nvSpPr>
          <p:cNvPr id="2" name="Title 1"/>
          <p:cNvSpPr>
            <a:spLocks noGrp="1"/>
          </p:cNvSpPr>
          <p:nvPr>
            <p:ph type="title"/>
          </p:nvPr>
        </p:nvSpPr>
        <p:spPr/>
        <p:txBody>
          <a:bodyPr/>
          <a:lstStyle/>
          <a:p>
            <a:r>
              <a:rPr lang="en-US" dirty="0"/>
              <a:t>Tip:  Use Options to improve how your data appears on your forms</a:t>
            </a:r>
          </a:p>
        </p:txBody>
      </p:sp>
      <p:sp>
        <p:nvSpPr>
          <p:cNvPr id="3" name="Content Placeholder 2"/>
          <p:cNvSpPr>
            <a:spLocks noGrp="1"/>
          </p:cNvSpPr>
          <p:nvPr>
            <p:ph idx="1"/>
          </p:nvPr>
        </p:nvSpPr>
        <p:spPr>
          <a:xfrm>
            <a:off x="573025" y="1511810"/>
            <a:ext cx="3691066" cy="4011503"/>
          </a:xfrm>
        </p:spPr>
        <p:txBody>
          <a:bodyPr/>
          <a:lstStyle/>
          <a:p>
            <a:pPr>
              <a:buSzPct val="100000"/>
            </a:pPr>
            <a:r>
              <a:rPr lang="en-US" sz="2000" dirty="0"/>
              <a:t>Under Data Options: </a:t>
            </a:r>
          </a:p>
          <a:p>
            <a:pPr lvl="1">
              <a:buSzPct val="100000"/>
            </a:pPr>
            <a:r>
              <a:rPr lang="en-US" dirty="0"/>
              <a:t>Under Replacement, delete the value for #</a:t>
            </a:r>
            <a:r>
              <a:rPr lang="en-US" dirty="0" err="1"/>
              <a:t>NoData</a:t>
            </a:r>
            <a:r>
              <a:rPr lang="en-US" dirty="0"/>
              <a:t>/Missing Label</a:t>
            </a:r>
          </a:p>
          <a:p>
            <a:pPr>
              <a:buSzPct val="100000"/>
            </a:pPr>
            <a:r>
              <a:rPr lang="en-US" sz="2000" dirty="0"/>
              <a:t>Under Formatting:</a:t>
            </a:r>
          </a:p>
          <a:p>
            <a:pPr lvl="1">
              <a:buSzPct val="100000"/>
            </a:pPr>
            <a:r>
              <a:rPr lang="en-US" dirty="0"/>
              <a:t>Select “Use Thousands Separator”</a:t>
            </a:r>
          </a:p>
          <a:p>
            <a:pPr lvl="1">
              <a:buSzPct val="100000"/>
            </a:pPr>
            <a:endParaRPr lang="en-US" dirty="0"/>
          </a:p>
          <a:p>
            <a:pPr marL="0" indent="0">
              <a:buSzPct val="100000"/>
              <a:buNone/>
            </a:pPr>
            <a:endParaRPr lang="en-US" dirty="0"/>
          </a:p>
        </p:txBody>
      </p:sp>
      <p:sp>
        <p:nvSpPr>
          <p:cNvPr id="4" name="Date Placeholder 3"/>
          <p:cNvSpPr>
            <a:spLocks noGrp="1"/>
          </p:cNvSpPr>
          <p:nvPr>
            <p:ph type="dt" sz="half" idx="2"/>
          </p:nvPr>
        </p:nvSpPr>
        <p:spPr/>
        <p:txBody>
          <a:bodyPr/>
          <a:lstStyle/>
          <a:p>
            <a:r>
              <a:rPr lang="en-US" dirty="0"/>
              <a:t>01/12/2024</a:t>
            </a:r>
          </a:p>
        </p:txBody>
      </p:sp>
      <p:pic>
        <p:nvPicPr>
          <p:cNvPr id="6" name="Picture 5"/>
          <p:cNvPicPr>
            <a:picLocks noChangeAspect="1"/>
          </p:cNvPicPr>
          <p:nvPr/>
        </p:nvPicPr>
        <p:blipFill>
          <a:blip r:embed="rId3"/>
          <a:stretch>
            <a:fillRect/>
          </a:stretch>
        </p:blipFill>
        <p:spPr>
          <a:xfrm>
            <a:off x="5343896" y="3905366"/>
            <a:ext cx="5942857" cy="1866667"/>
          </a:xfrm>
          <a:prstGeom prst="rect">
            <a:avLst/>
          </a:prstGeom>
        </p:spPr>
      </p:pic>
    </p:spTree>
    <p:extLst>
      <p:ext uri="{BB962C8B-B14F-4D97-AF65-F5344CB8AC3E}">
        <p14:creationId xmlns:p14="http://schemas.microsoft.com/office/powerpoint/2010/main" val="1770674045"/>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  For Commitment Tracking, start with the Search Commitments form</a:t>
            </a:r>
          </a:p>
        </p:txBody>
      </p:sp>
      <p:sp>
        <p:nvSpPr>
          <p:cNvPr id="3" name="Content Placeholder 2"/>
          <p:cNvSpPr>
            <a:spLocks noGrp="1"/>
          </p:cNvSpPr>
          <p:nvPr>
            <p:ph idx="1"/>
          </p:nvPr>
        </p:nvSpPr>
        <p:spPr/>
        <p:txBody>
          <a:bodyPr/>
          <a:lstStyle/>
          <a:p>
            <a:pPr>
              <a:buSzPct val="100000"/>
            </a:pPr>
            <a:r>
              <a:rPr lang="en-US" sz="2000" dirty="0"/>
              <a:t>Change the POV to the commitment you want</a:t>
            </a:r>
          </a:p>
          <a:p>
            <a:pPr>
              <a:buSzPct val="100000"/>
            </a:pPr>
            <a:r>
              <a:rPr lang="en-US" sz="2000" dirty="0"/>
              <a:t>Select Smart View &gt; Edit Existing Commitment from the right-click menu on the Distribution</a:t>
            </a:r>
          </a:p>
          <a:p>
            <a:pPr lvl="1">
              <a:buSzPct val="100000"/>
            </a:pPr>
            <a:r>
              <a:rPr lang="en-US" dirty="0"/>
              <a:t>A new Excel workbook will appear with two tabs</a:t>
            </a:r>
          </a:p>
          <a:p>
            <a:pPr>
              <a:buSzPct val="100000"/>
            </a:pPr>
            <a:r>
              <a:rPr lang="en-US" sz="2000" dirty="0"/>
              <a:t>Add new distributions or edit existing data as needed</a:t>
            </a:r>
          </a:p>
          <a:p>
            <a:pPr>
              <a:buSzPct val="100000"/>
            </a:pPr>
            <a:r>
              <a:rPr lang="en-US" sz="2000" dirty="0"/>
              <a:t>After entering data, submit it to the </a:t>
            </a:r>
            <a:r>
              <a:rPr lang="en-US" sz="2000" dirty="0" err="1"/>
              <a:t>UPlan</a:t>
            </a:r>
            <a:r>
              <a:rPr lang="en-US" sz="2000" dirty="0"/>
              <a:t> database</a:t>
            </a:r>
          </a:p>
          <a:p>
            <a:pPr lvl="1">
              <a:buSzPct val="100000"/>
            </a:pPr>
            <a:r>
              <a:rPr lang="en-US" dirty="0"/>
              <a:t>If you’re not using formulas, you can close the workbook with saving</a:t>
            </a:r>
          </a:p>
          <a:p>
            <a:pPr>
              <a:buSzPct val="100000"/>
            </a:pPr>
            <a:r>
              <a:rPr lang="en-US" sz="2000" dirty="0"/>
              <a:t>Use the original Search Commitments workbook to select a new commitment for editing</a:t>
            </a:r>
          </a:p>
          <a:p>
            <a:pPr marL="0" indent="0">
              <a:buSzPct val="100000"/>
              <a:buNone/>
            </a:pPr>
            <a:endParaRPr lang="en-US" dirty="0"/>
          </a:p>
        </p:txBody>
      </p:sp>
      <p:sp>
        <p:nvSpPr>
          <p:cNvPr id="4" name="Date Placeholder 3"/>
          <p:cNvSpPr>
            <a:spLocks noGrp="1"/>
          </p:cNvSpPr>
          <p:nvPr>
            <p:ph type="dt" sz="half" idx="2"/>
          </p:nvPr>
        </p:nvSpPr>
        <p:spPr/>
        <p:txBody>
          <a:bodyPr/>
          <a:lstStyle/>
          <a:p>
            <a:r>
              <a:rPr lang="en-US" dirty="0"/>
              <a:t>01/12/2024</a:t>
            </a:r>
          </a:p>
        </p:txBody>
      </p:sp>
    </p:spTree>
    <p:extLst>
      <p:ext uri="{BB962C8B-B14F-4D97-AF65-F5344CB8AC3E}">
        <p14:creationId xmlns:p14="http://schemas.microsoft.com/office/powerpoint/2010/main" val="1808444731"/>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2" y="426659"/>
            <a:ext cx="10786535" cy="467820"/>
          </a:xfrm>
        </p:spPr>
        <p:txBody>
          <a:bodyPr/>
          <a:lstStyle/>
          <a:p>
            <a:r>
              <a:rPr lang="en-US" dirty="0"/>
              <a:t>Troubleshooting</a:t>
            </a:r>
          </a:p>
        </p:txBody>
      </p:sp>
      <p:sp>
        <p:nvSpPr>
          <p:cNvPr id="3" name="Content Placeholder 2"/>
          <p:cNvSpPr>
            <a:spLocks noGrp="1"/>
          </p:cNvSpPr>
          <p:nvPr>
            <p:ph idx="1"/>
          </p:nvPr>
        </p:nvSpPr>
        <p:spPr/>
        <p:txBody>
          <a:bodyPr/>
          <a:lstStyle/>
          <a:p>
            <a:pPr marL="514350" indent="-514350">
              <a:buSzPct val="100000"/>
              <a:buFont typeface="+mj-lt"/>
              <a:buAutoNum type="arabicPeriod"/>
            </a:pPr>
            <a:r>
              <a:rPr lang="en-US" sz="2000" dirty="0"/>
              <a:t>See the Troubleshooting section of the Training Manual</a:t>
            </a:r>
          </a:p>
          <a:p>
            <a:pPr marL="514350" indent="-514350">
              <a:buSzPct val="100000"/>
              <a:buFont typeface="+mj-lt"/>
              <a:buAutoNum type="arabicPeriod"/>
            </a:pPr>
            <a:r>
              <a:rPr lang="en-US" sz="2000" dirty="0"/>
              <a:t>Contact your UPlan Control Point Coordinator or email </a:t>
            </a:r>
            <a:r>
              <a:rPr lang="en-US" sz="2000" dirty="0">
                <a:hlinkClick r:id="rId2"/>
              </a:rPr>
              <a:t>uplan@ucsf.edu</a:t>
            </a:r>
            <a:endParaRPr lang="en-US" sz="2000" dirty="0"/>
          </a:p>
          <a:p>
            <a:pPr marL="0" indent="0">
              <a:buSzPct val="100000"/>
              <a:buNone/>
            </a:pPr>
            <a:endParaRPr lang="en-US" dirty="0"/>
          </a:p>
        </p:txBody>
      </p:sp>
      <p:sp>
        <p:nvSpPr>
          <p:cNvPr id="4" name="Date Placeholder 3"/>
          <p:cNvSpPr>
            <a:spLocks noGrp="1"/>
          </p:cNvSpPr>
          <p:nvPr>
            <p:ph type="dt" sz="half" idx="2"/>
          </p:nvPr>
        </p:nvSpPr>
        <p:spPr/>
        <p:txBody>
          <a:bodyPr/>
          <a:lstStyle/>
          <a:p>
            <a:r>
              <a:rPr lang="en-US" dirty="0"/>
              <a:t>01/12/2024</a:t>
            </a:r>
          </a:p>
        </p:txBody>
      </p:sp>
    </p:spTree>
    <p:extLst>
      <p:ext uri="{BB962C8B-B14F-4D97-AF65-F5344CB8AC3E}">
        <p14:creationId xmlns:p14="http://schemas.microsoft.com/office/powerpoint/2010/main" val="321336126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a:t>
            </a:r>
          </a:p>
        </p:txBody>
      </p:sp>
      <p:sp>
        <p:nvSpPr>
          <p:cNvPr id="3" name="Content Placeholder 2"/>
          <p:cNvSpPr>
            <a:spLocks noGrp="1"/>
          </p:cNvSpPr>
          <p:nvPr>
            <p:ph idx="1"/>
          </p:nvPr>
        </p:nvSpPr>
        <p:spPr/>
        <p:txBody>
          <a:bodyPr/>
          <a:lstStyle/>
          <a:p>
            <a:r>
              <a:rPr lang="en-US" sz="2000" dirty="0"/>
              <a:t>What is Smart View?</a:t>
            </a:r>
          </a:p>
          <a:p>
            <a:r>
              <a:rPr lang="en-US" sz="2000" dirty="0"/>
              <a:t>Connecting to Planning Forms via Smart View</a:t>
            </a:r>
          </a:p>
          <a:p>
            <a:r>
              <a:rPr lang="en-US" sz="2000" dirty="0"/>
              <a:t>How to Use Planning Forms in Smart View</a:t>
            </a:r>
          </a:p>
        </p:txBody>
      </p:sp>
      <p:sp>
        <p:nvSpPr>
          <p:cNvPr id="4" name="Date Placeholder 3"/>
          <p:cNvSpPr>
            <a:spLocks noGrp="1"/>
          </p:cNvSpPr>
          <p:nvPr>
            <p:ph type="dt" sz="half" idx="2"/>
          </p:nvPr>
        </p:nvSpPr>
        <p:spPr/>
        <p:txBody>
          <a:bodyPr/>
          <a:lstStyle/>
          <a:p>
            <a:r>
              <a:rPr lang="en-US" dirty="0"/>
              <a:t>01/12/2024</a:t>
            </a:r>
          </a:p>
        </p:txBody>
      </p:sp>
    </p:spTree>
    <p:extLst>
      <p:ext uri="{BB962C8B-B14F-4D97-AF65-F5344CB8AC3E}">
        <p14:creationId xmlns:p14="http://schemas.microsoft.com/office/powerpoint/2010/main" val="140636523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3389563" y="3631474"/>
            <a:ext cx="8283575" cy="533400"/>
          </a:xfrm>
        </p:spPr>
        <p:txBody>
          <a:bodyPr/>
          <a:lstStyle/>
          <a:p>
            <a:pPr marL="0" indent="0" algn="r">
              <a:buNone/>
            </a:pPr>
            <a:r>
              <a:rPr lang="en-US" sz="3800" dirty="0">
                <a:latin typeface="+mn-lt"/>
              </a:rPr>
              <a:t>What is Smart View?</a:t>
            </a:r>
          </a:p>
        </p:txBody>
      </p:sp>
      <p:sp>
        <p:nvSpPr>
          <p:cNvPr id="2" name="Date Placeholder 1"/>
          <p:cNvSpPr>
            <a:spLocks noGrp="1"/>
          </p:cNvSpPr>
          <p:nvPr>
            <p:ph type="dt" sz="half" idx="2"/>
          </p:nvPr>
        </p:nvSpPr>
        <p:spPr/>
        <p:txBody>
          <a:bodyPr/>
          <a:lstStyle/>
          <a:p>
            <a:r>
              <a:rPr lang="en-US" dirty="0"/>
              <a:t>01/12/2024</a:t>
            </a:r>
          </a:p>
        </p:txBody>
      </p:sp>
    </p:spTree>
    <p:extLst>
      <p:ext uri="{BB962C8B-B14F-4D97-AF65-F5344CB8AC3E}">
        <p14:creationId xmlns:p14="http://schemas.microsoft.com/office/powerpoint/2010/main" val="421224647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Smart View enables a Microsoft Office interface with UPlan </a:t>
            </a:r>
          </a:p>
        </p:txBody>
      </p:sp>
      <p:sp>
        <p:nvSpPr>
          <p:cNvPr id="3" name="Content Placeholder 2"/>
          <p:cNvSpPr>
            <a:spLocks noGrp="1"/>
          </p:cNvSpPr>
          <p:nvPr>
            <p:ph idx="1"/>
          </p:nvPr>
        </p:nvSpPr>
        <p:spPr/>
        <p:txBody>
          <a:bodyPr/>
          <a:lstStyle/>
          <a:p>
            <a:pPr>
              <a:buSzPct val="100000"/>
            </a:pPr>
            <a:r>
              <a:rPr lang="en-US" sz="2000" dirty="0">
                <a:solidFill>
                  <a:schemeClr val="accent2"/>
                </a:solidFill>
              </a:rPr>
              <a:t>This guide</a:t>
            </a:r>
            <a:r>
              <a:rPr lang="en-US" sz="2000" dirty="0"/>
              <a:t>: Access to UPlan web forms via Excel</a:t>
            </a:r>
            <a:endParaRPr lang="en-US" sz="2000" dirty="0">
              <a:solidFill>
                <a:srgbClr val="FF0000"/>
              </a:solidFill>
            </a:endParaRPr>
          </a:p>
          <a:p>
            <a:pPr lvl="1">
              <a:buSzPct val="100000"/>
            </a:pPr>
            <a:r>
              <a:rPr lang="en-US" dirty="0"/>
              <a:t>View, enter, edit and submit planning data</a:t>
            </a:r>
          </a:p>
          <a:p>
            <a:pPr lvl="1">
              <a:buSzPct val="100000"/>
            </a:pPr>
            <a:r>
              <a:rPr lang="en-US" dirty="0"/>
              <a:t>Use formulas and cell references</a:t>
            </a:r>
          </a:p>
          <a:p>
            <a:pPr lvl="1">
              <a:buSzPct val="100000"/>
            </a:pPr>
            <a:r>
              <a:rPr lang="en-US" dirty="0"/>
              <a:t>Save forms to your desktop</a:t>
            </a:r>
          </a:p>
          <a:p>
            <a:pPr>
              <a:buSzPct val="100000"/>
            </a:pPr>
            <a:r>
              <a:rPr lang="en-US" sz="2000" dirty="0"/>
              <a:t>Different guide: Ad hoc custom analysis and reports</a:t>
            </a:r>
          </a:p>
          <a:p>
            <a:pPr lvl="1">
              <a:buSzPct val="100000"/>
            </a:pPr>
            <a:r>
              <a:rPr lang="en-US" dirty="0"/>
              <a:t>Enables drill-down and pivoting to generate reports meeting your specific needs</a:t>
            </a:r>
          </a:p>
          <a:p>
            <a:pPr lvl="1">
              <a:buSzPct val="100000"/>
            </a:pPr>
            <a:r>
              <a:rPr lang="en-US" dirty="0"/>
              <a:t>Enables linking Word and Power Point documents to UPlan data</a:t>
            </a:r>
          </a:p>
          <a:p>
            <a:pPr marL="0" indent="0">
              <a:buSzPct val="100000"/>
              <a:buNone/>
            </a:pPr>
            <a:endParaRPr lang="en-US" dirty="0"/>
          </a:p>
        </p:txBody>
      </p:sp>
      <p:sp>
        <p:nvSpPr>
          <p:cNvPr id="5" name="TextBox 4"/>
          <p:cNvSpPr txBox="1"/>
          <p:nvPr/>
        </p:nvSpPr>
        <p:spPr>
          <a:xfrm>
            <a:off x="1960615" y="4681038"/>
            <a:ext cx="8325548" cy="923330"/>
          </a:xfrm>
          <a:prstGeom prst="rect">
            <a:avLst/>
          </a:prstGeom>
          <a:solidFill>
            <a:srgbClr val="FF0000"/>
          </a:solidFill>
        </p:spPr>
        <p:txBody>
          <a:bodyPr wrap="square" rtlCol="0">
            <a:spAutoFit/>
          </a:bodyPr>
          <a:lstStyle/>
          <a:p>
            <a:pPr algn="ctr"/>
            <a:r>
              <a:rPr lang="en-US" sz="1800" dirty="0">
                <a:solidFill>
                  <a:schemeClr val="bg1"/>
                </a:solidFill>
                <a:latin typeface="+mj-lt"/>
              </a:rPr>
              <a:t>This document covers access to data entry forms via Smart View.  For information about ad hoc analysis with Smart View, contact your Control Point Coordinator. </a:t>
            </a:r>
          </a:p>
        </p:txBody>
      </p:sp>
      <p:sp>
        <p:nvSpPr>
          <p:cNvPr id="4" name="Date Placeholder 3"/>
          <p:cNvSpPr>
            <a:spLocks noGrp="1"/>
          </p:cNvSpPr>
          <p:nvPr>
            <p:ph type="dt" sz="half" idx="2"/>
          </p:nvPr>
        </p:nvSpPr>
        <p:spPr/>
        <p:txBody>
          <a:bodyPr/>
          <a:lstStyle/>
          <a:p>
            <a:r>
              <a:rPr lang="en-US" dirty="0"/>
              <a:t>01/12/2024</a:t>
            </a:r>
          </a:p>
        </p:txBody>
      </p:sp>
    </p:spTree>
    <p:extLst>
      <p:ext uri="{BB962C8B-B14F-4D97-AF65-F5344CB8AC3E}">
        <p14:creationId xmlns:p14="http://schemas.microsoft.com/office/powerpoint/2010/main" val="220413826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2601897" y="3746091"/>
            <a:ext cx="9039497" cy="533400"/>
          </a:xfrm>
        </p:spPr>
        <p:txBody>
          <a:bodyPr/>
          <a:lstStyle/>
          <a:p>
            <a:pPr marL="0" indent="0" algn="r">
              <a:buNone/>
            </a:pPr>
            <a:r>
              <a:rPr lang="en-US" sz="3800" dirty="0">
                <a:latin typeface="+mn-lt"/>
              </a:rPr>
              <a:t>Connecting to Planning Forms via Smart View</a:t>
            </a:r>
          </a:p>
        </p:txBody>
      </p:sp>
      <p:sp>
        <p:nvSpPr>
          <p:cNvPr id="2" name="Date Placeholder 1"/>
          <p:cNvSpPr>
            <a:spLocks noGrp="1"/>
          </p:cNvSpPr>
          <p:nvPr>
            <p:ph type="dt" sz="half" idx="2"/>
          </p:nvPr>
        </p:nvSpPr>
        <p:spPr/>
        <p:txBody>
          <a:bodyPr/>
          <a:lstStyle/>
          <a:p>
            <a:r>
              <a:rPr lang="en-US" dirty="0"/>
              <a:t>01/12/2024</a:t>
            </a:r>
          </a:p>
        </p:txBody>
      </p:sp>
    </p:spTree>
    <p:extLst>
      <p:ext uri="{BB962C8B-B14F-4D97-AF65-F5344CB8AC3E}">
        <p14:creationId xmlns:p14="http://schemas.microsoft.com/office/powerpoint/2010/main" val="48462264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connect to UPlan forms, you must first install Smart View in Firefox</a:t>
            </a:r>
          </a:p>
        </p:txBody>
      </p:sp>
      <p:sp>
        <p:nvSpPr>
          <p:cNvPr id="3" name="Content Placeholder 2"/>
          <p:cNvSpPr>
            <a:spLocks noGrp="1"/>
          </p:cNvSpPr>
          <p:nvPr>
            <p:ph idx="1"/>
          </p:nvPr>
        </p:nvSpPr>
        <p:spPr/>
        <p:txBody>
          <a:bodyPr/>
          <a:lstStyle/>
          <a:p>
            <a:pPr>
              <a:tabLst>
                <a:tab pos="8005763" algn="r"/>
              </a:tabLst>
            </a:pPr>
            <a:r>
              <a:rPr lang="en-US" dirty="0"/>
              <a:t>Follow the instructions in the companion document at:  </a:t>
            </a:r>
          </a:p>
          <a:p>
            <a:pPr marL="0" indent="0">
              <a:buNone/>
              <a:tabLst>
                <a:tab pos="8005763" algn="r"/>
              </a:tabLst>
            </a:pPr>
            <a:r>
              <a:rPr lang="en-US" dirty="0"/>
              <a:t>   </a:t>
            </a:r>
            <a:r>
              <a:rPr lang="en-US" dirty="0">
                <a:hlinkClick r:id="rId3"/>
              </a:rPr>
              <a:t>https://brm.ucsf.edu/uplan/getting-started/download-smart-view</a:t>
            </a:r>
            <a:endParaRPr lang="en-US" dirty="0"/>
          </a:p>
          <a:p>
            <a:pPr marL="288925" lvl="1" indent="0">
              <a:buNone/>
              <a:tabLst>
                <a:tab pos="8005763" algn="r"/>
              </a:tabLst>
            </a:pPr>
            <a:endParaRPr lang="en-US" dirty="0"/>
          </a:p>
          <a:p>
            <a:pPr>
              <a:tabLst>
                <a:tab pos="8005763" algn="r"/>
              </a:tabLst>
            </a:pPr>
            <a:r>
              <a:rPr lang="en-US" dirty="0"/>
              <a:t>The installation will add a new “Smart View” tab to your Excel ribbon</a:t>
            </a:r>
          </a:p>
        </p:txBody>
      </p:sp>
      <p:sp>
        <p:nvSpPr>
          <p:cNvPr id="4" name="Date Placeholder 3"/>
          <p:cNvSpPr>
            <a:spLocks noGrp="1"/>
          </p:cNvSpPr>
          <p:nvPr>
            <p:ph type="dt" sz="half" idx="2"/>
          </p:nvPr>
        </p:nvSpPr>
        <p:spPr/>
        <p:txBody>
          <a:bodyPr/>
          <a:lstStyle/>
          <a:p>
            <a:r>
              <a:rPr lang="en-US" dirty="0"/>
              <a:t>01/12/2024</a:t>
            </a:r>
          </a:p>
        </p:txBody>
      </p:sp>
      <p:pic>
        <p:nvPicPr>
          <p:cNvPr id="6" name="Picture 5" descr="C:\Users\nluong\AppData\Local\Temp\SNAGHTML10404dd7.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0012" y="3182301"/>
            <a:ext cx="8485714" cy="2057143"/>
          </a:xfrm>
          <a:prstGeom prst="rect">
            <a:avLst/>
          </a:prstGeom>
          <a:noFill/>
          <a:ln>
            <a:noFill/>
          </a:ln>
        </p:spPr>
      </p:pic>
    </p:spTree>
    <p:extLst>
      <p:ext uri="{BB962C8B-B14F-4D97-AF65-F5344CB8AC3E}">
        <p14:creationId xmlns:p14="http://schemas.microsoft.com/office/powerpoint/2010/main" val="11953677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2" y="426659"/>
            <a:ext cx="10786535" cy="824841"/>
          </a:xfrm>
        </p:spPr>
        <p:txBody>
          <a:bodyPr/>
          <a:lstStyle/>
          <a:p>
            <a:r>
              <a:rPr lang="en-US" dirty="0"/>
              <a:t>Step 1: Set up a Shared Connection using the Options icon on the Smart View tab</a:t>
            </a:r>
          </a:p>
        </p:txBody>
      </p:sp>
      <p:sp>
        <p:nvSpPr>
          <p:cNvPr id="3" name="Content Placeholder 2"/>
          <p:cNvSpPr>
            <a:spLocks noGrp="1"/>
          </p:cNvSpPr>
          <p:nvPr>
            <p:ph idx="1"/>
          </p:nvPr>
        </p:nvSpPr>
        <p:spPr>
          <a:xfrm>
            <a:off x="573024" y="1511810"/>
            <a:ext cx="6046851" cy="4011503"/>
          </a:xfrm>
        </p:spPr>
        <p:txBody>
          <a:bodyPr/>
          <a:lstStyle/>
          <a:p>
            <a:pPr>
              <a:buSzPct val="100000"/>
            </a:pPr>
            <a:r>
              <a:rPr lang="en-US" dirty="0"/>
              <a:t>Smart View Ribbon &gt; Options</a:t>
            </a:r>
          </a:p>
          <a:p>
            <a:pPr>
              <a:buSzPct val="100000"/>
            </a:pPr>
            <a:r>
              <a:rPr lang="en-US" dirty="0"/>
              <a:t>Advanced tab on the left</a:t>
            </a:r>
          </a:p>
          <a:p>
            <a:pPr>
              <a:buSzPct val="100000"/>
            </a:pPr>
            <a:r>
              <a:rPr lang="en-US" dirty="0"/>
              <a:t>Enter URL: </a:t>
            </a:r>
            <a:r>
              <a:rPr lang="en-US" dirty="0">
                <a:solidFill>
                  <a:schemeClr val="tx1">
                    <a:lumMod val="50000"/>
                    <a:lumOff val="50000"/>
                  </a:schemeClr>
                </a:solidFill>
              </a:rPr>
              <a:t>https://uplan.ucsf.edu/workspace/SmartViewProviders</a:t>
            </a:r>
          </a:p>
          <a:p>
            <a:pPr>
              <a:buSzPct val="100000"/>
            </a:pPr>
            <a:r>
              <a:rPr lang="en-US" dirty="0"/>
              <a:t>Click triangle next to OK button &gt; Save as Default Options</a:t>
            </a:r>
          </a:p>
        </p:txBody>
      </p:sp>
      <p:sp>
        <p:nvSpPr>
          <p:cNvPr id="4" name="Date Placeholder 3"/>
          <p:cNvSpPr>
            <a:spLocks noGrp="1"/>
          </p:cNvSpPr>
          <p:nvPr>
            <p:ph type="dt" sz="half" idx="2"/>
          </p:nvPr>
        </p:nvSpPr>
        <p:spPr/>
        <p:txBody>
          <a:bodyPr/>
          <a:lstStyle/>
          <a:p>
            <a:r>
              <a:rPr lang="en-US" dirty="0"/>
              <a:t>01/12/2024</a:t>
            </a:r>
          </a:p>
        </p:txBody>
      </p:sp>
      <p:pic>
        <p:nvPicPr>
          <p:cNvPr id="8" name="Picture 7">
            <a:extLst>
              <a:ext uri="{FF2B5EF4-FFF2-40B4-BE49-F238E27FC236}">
                <a16:creationId xmlns:a16="http://schemas.microsoft.com/office/drawing/2014/main" id="{889DB54F-A6B6-4BE8-B3C4-155A34EEFB80}"/>
              </a:ext>
            </a:extLst>
          </p:cNvPr>
          <p:cNvPicPr>
            <a:picLocks noChangeAspect="1"/>
          </p:cNvPicPr>
          <p:nvPr/>
        </p:nvPicPr>
        <p:blipFill>
          <a:blip r:embed="rId2"/>
          <a:stretch>
            <a:fillRect/>
          </a:stretch>
        </p:blipFill>
        <p:spPr>
          <a:xfrm>
            <a:off x="6391275" y="1511810"/>
            <a:ext cx="5478572" cy="4521428"/>
          </a:xfrm>
          <a:prstGeom prst="rect">
            <a:avLst/>
          </a:prstGeom>
        </p:spPr>
      </p:pic>
    </p:spTree>
    <p:extLst>
      <p:ext uri="{BB962C8B-B14F-4D97-AF65-F5344CB8AC3E}">
        <p14:creationId xmlns:p14="http://schemas.microsoft.com/office/powerpoint/2010/main" val="410594918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870" y="426658"/>
            <a:ext cx="9340234" cy="467820"/>
          </a:xfrm>
        </p:spPr>
        <p:txBody>
          <a:bodyPr/>
          <a:lstStyle/>
          <a:p>
            <a:r>
              <a:rPr lang="en-US" dirty="0"/>
              <a:t>Step 2: Use the Panel icon to connect to UPlan</a:t>
            </a:r>
          </a:p>
        </p:txBody>
      </p:sp>
      <p:sp>
        <p:nvSpPr>
          <p:cNvPr id="3" name="Date Placeholder 2"/>
          <p:cNvSpPr>
            <a:spLocks noGrp="1"/>
          </p:cNvSpPr>
          <p:nvPr>
            <p:ph type="dt" sz="half" idx="2"/>
          </p:nvPr>
        </p:nvSpPr>
        <p:spPr/>
        <p:txBody>
          <a:bodyPr/>
          <a:lstStyle/>
          <a:p>
            <a:r>
              <a:rPr lang="en-US" dirty="0"/>
              <a:t>01/12/2024</a:t>
            </a:r>
          </a:p>
        </p:txBody>
      </p:sp>
      <p:pic>
        <p:nvPicPr>
          <p:cNvPr id="5" name="Picture 4"/>
          <p:cNvPicPr>
            <a:picLocks noChangeAspect="1"/>
          </p:cNvPicPr>
          <p:nvPr/>
        </p:nvPicPr>
        <p:blipFill>
          <a:blip r:embed="rId2"/>
          <a:stretch>
            <a:fillRect/>
          </a:stretch>
        </p:blipFill>
        <p:spPr>
          <a:xfrm>
            <a:off x="2415208" y="1143389"/>
            <a:ext cx="7464286" cy="4657143"/>
          </a:xfrm>
          <a:prstGeom prst="rect">
            <a:avLst/>
          </a:prstGeom>
        </p:spPr>
      </p:pic>
    </p:spTree>
    <p:extLst>
      <p:ext uri="{BB962C8B-B14F-4D97-AF65-F5344CB8AC3E}">
        <p14:creationId xmlns:p14="http://schemas.microsoft.com/office/powerpoint/2010/main" val="3241486237"/>
      </p:ext>
    </p:extLst>
  </p:cSld>
  <p:clrMapOvr>
    <a:masterClrMapping/>
  </p:clrMapOvr>
  <p:transition>
    <p:fade/>
  </p:transition>
</p:sld>
</file>

<file path=ppt/theme/theme1.xml><?xml version="1.0" encoding="utf-8"?>
<a:theme xmlns:a="http://schemas.openxmlformats.org/drawingml/2006/main" name="Primary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Desig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econdary Design - logo / no li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Desig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verflow Design - no logo / no li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Desig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UCSF PPT Template">
  <a:themeElements>
    <a:clrScheme name="UCSF 1">
      <a:dk1>
        <a:srgbClr val="052049"/>
      </a:dk1>
      <a:lt1>
        <a:sysClr val="window" lastClr="FFFFFF"/>
      </a:lt1>
      <a:dk2>
        <a:srgbClr val="052049"/>
      </a:dk2>
      <a:lt2>
        <a:srgbClr val="FFFFFF"/>
      </a:lt2>
      <a:accent1>
        <a:srgbClr val="052049"/>
      </a:accent1>
      <a:accent2>
        <a:srgbClr val="178CCB"/>
      </a:accent2>
      <a:accent3>
        <a:srgbClr val="18A3AC"/>
      </a:accent3>
      <a:accent4>
        <a:srgbClr val="90BD31"/>
      </a:accent4>
      <a:accent5>
        <a:srgbClr val="EC1848"/>
      </a:accent5>
      <a:accent6>
        <a:srgbClr val="F48024"/>
      </a:accent6>
      <a:hlink>
        <a:srgbClr val="178CCB"/>
      </a:hlink>
      <a:folHlink>
        <a:srgbClr val="5F5F5F"/>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theme>
</file>

<file path=ppt/theme/theme5.xml><?xml version="1.0" encoding="utf-8"?>
<a:theme xmlns:a="http://schemas.openxmlformats.org/drawingml/2006/main" name="UCSF PPT Template-Blue">
  <a:themeElements>
    <a:clrScheme name="UCSF 1">
      <a:dk1>
        <a:srgbClr val="052049"/>
      </a:dk1>
      <a:lt1>
        <a:sysClr val="window" lastClr="FFFFFF"/>
      </a:lt1>
      <a:dk2>
        <a:srgbClr val="052049"/>
      </a:dk2>
      <a:lt2>
        <a:srgbClr val="FFFFFF"/>
      </a:lt2>
      <a:accent1>
        <a:srgbClr val="052049"/>
      </a:accent1>
      <a:accent2>
        <a:srgbClr val="178CCB"/>
      </a:accent2>
      <a:accent3>
        <a:srgbClr val="18A3AC"/>
      </a:accent3>
      <a:accent4>
        <a:srgbClr val="90BD31"/>
      </a:accent4>
      <a:accent5>
        <a:srgbClr val="EC1848"/>
      </a:accent5>
      <a:accent6>
        <a:srgbClr val="F48024"/>
      </a:accent6>
      <a:hlink>
        <a:srgbClr val="178CCB"/>
      </a:hlink>
      <a:folHlink>
        <a:srgbClr val="5F5F5F"/>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theme>
</file>

<file path=ppt/theme/theme6.xml><?xml version="1.0" encoding="utf-8"?>
<a:theme xmlns:a="http://schemas.openxmlformats.org/drawingml/2006/main" name="UCSF PPT Template-Blue Bar">
  <a:themeElements>
    <a:clrScheme name="UCSF 1">
      <a:dk1>
        <a:srgbClr val="052049"/>
      </a:dk1>
      <a:lt1>
        <a:sysClr val="window" lastClr="FFFFFF"/>
      </a:lt1>
      <a:dk2>
        <a:srgbClr val="052049"/>
      </a:dk2>
      <a:lt2>
        <a:srgbClr val="FFFFFF"/>
      </a:lt2>
      <a:accent1>
        <a:srgbClr val="052049"/>
      </a:accent1>
      <a:accent2>
        <a:srgbClr val="178CCB"/>
      </a:accent2>
      <a:accent3>
        <a:srgbClr val="18A3AC"/>
      </a:accent3>
      <a:accent4>
        <a:srgbClr val="90BD31"/>
      </a:accent4>
      <a:accent5>
        <a:srgbClr val="EC1848"/>
      </a:accent5>
      <a:accent6>
        <a:srgbClr val="F48024"/>
      </a:accent6>
      <a:hlink>
        <a:srgbClr val="178CCB"/>
      </a:hlink>
      <a:folHlink>
        <a:srgbClr val="5F5F5F"/>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12381</TotalTime>
  <Words>1618</Words>
  <Application>Microsoft Office PowerPoint</Application>
  <PresentationFormat>Widescreen</PresentationFormat>
  <Paragraphs>174</Paragraphs>
  <Slides>27</Slides>
  <Notes>6</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27</vt:i4>
      </vt:variant>
    </vt:vector>
  </HeadingPairs>
  <TitlesOfParts>
    <vt:vector size="39" baseType="lpstr">
      <vt:lpstr>Arial</vt:lpstr>
      <vt:lpstr>Arial Narrow</vt:lpstr>
      <vt:lpstr>Calibri</vt:lpstr>
      <vt:lpstr>Garamond</vt:lpstr>
      <vt:lpstr>Helvetica</vt:lpstr>
      <vt:lpstr>Wingdings</vt:lpstr>
      <vt:lpstr>Primary Design</vt:lpstr>
      <vt:lpstr>Secondary Design - logo / no line</vt:lpstr>
      <vt:lpstr>Overflow Design - no logo / no line</vt:lpstr>
      <vt:lpstr>UCSF PPT Template</vt:lpstr>
      <vt:lpstr>UCSF PPT Template-Blue</vt:lpstr>
      <vt:lpstr>UCSF PPT Template-Blue Bar</vt:lpstr>
      <vt:lpstr>UPlan Smart View Planning Forms</vt:lpstr>
      <vt:lpstr>PowerPoint Presentation</vt:lpstr>
      <vt:lpstr>Content</vt:lpstr>
      <vt:lpstr>PowerPoint Presentation</vt:lpstr>
      <vt:lpstr>Smart View enables a Microsoft Office interface with UPlan </vt:lpstr>
      <vt:lpstr>PowerPoint Presentation</vt:lpstr>
      <vt:lpstr>To connect to UPlan forms, you must first install Smart View in Firefox</vt:lpstr>
      <vt:lpstr>Step 1: Set up a Shared Connection using the Options icon on the Smart View tab</vt:lpstr>
      <vt:lpstr>Step 2: Use the Panel icon to connect to UPlan</vt:lpstr>
      <vt:lpstr>PowerPoint Presentation</vt:lpstr>
      <vt:lpstr>To open a planning form, drill down within Oracle Hyperion Planning, Fusion Edition </vt:lpstr>
      <vt:lpstr>Right-click on the application in the panel to find the User Variable Options</vt:lpstr>
      <vt:lpstr>Smart View forms look similar to web forms, but some differences exist</vt:lpstr>
      <vt:lpstr>Icons on the Planning tab enable data management actions</vt:lpstr>
      <vt:lpstr>Right-click menus combine both Excel and Smart View functionality</vt:lpstr>
      <vt:lpstr>Composite forms appears as two tabs in your Excel workbooks</vt:lpstr>
      <vt:lpstr>Various Excel features also work</vt:lpstr>
      <vt:lpstr>#Missing means the cell contains no data</vt:lpstr>
      <vt:lpstr>When you use Excel formulas, only the result is sent to the UPlan database</vt:lpstr>
      <vt:lpstr>Hitting refresh will lose un-submitted data, just like on web forms </vt:lpstr>
      <vt:lpstr>Saving your workbook ≠ Submit</vt:lpstr>
      <vt:lpstr>Why use Smart View?</vt:lpstr>
      <vt:lpstr>Warning</vt:lpstr>
      <vt:lpstr>Users should be careful about saving and submitting data when using Smart View</vt:lpstr>
      <vt:lpstr>Tip:  Use Options to improve how your data appears on your forms</vt:lpstr>
      <vt:lpstr>Tip:  For Commitment Tracking, start with the Search Commitments form</vt:lpstr>
      <vt:lpstr>Troubleshooting</vt:lpstr>
    </vt:vector>
  </TitlesOfParts>
  <Company>UCSF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Judy Kelso</dc:creator>
  <cp:lastModifiedBy>Denton, Steven</cp:lastModifiedBy>
  <cp:revision>417</cp:revision>
  <cp:lastPrinted>2014-09-30T22:13:59Z</cp:lastPrinted>
  <dcterms:created xsi:type="dcterms:W3CDTF">2008-05-30T21:40:53Z</dcterms:created>
  <dcterms:modified xsi:type="dcterms:W3CDTF">2024-01-12T22:13:09Z</dcterms:modified>
</cp:coreProperties>
</file>