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4.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drawings/drawing1.xml" ContentType="application/vnd.openxmlformats-officedocument.drawingml.chartshapes+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notesSlides/notesSlide17.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6" r:id="rId1"/>
    <p:sldMasterId id="2147483724" r:id="rId2"/>
    <p:sldMasterId id="2147483743" r:id="rId3"/>
    <p:sldMasterId id="2147483762" r:id="rId4"/>
    <p:sldMasterId id="2147483781" r:id="rId5"/>
  </p:sldMasterIdLst>
  <p:notesMasterIdLst>
    <p:notesMasterId r:id="rId27"/>
  </p:notesMasterIdLst>
  <p:sldIdLst>
    <p:sldId id="420" r:id="rId6"/>
    <p:sldId id="437" r:id="rId7"/>
    <p:sldId id="436" r:id="rId8"/>
    <p:sldId id="438" r:id="rId9"/>
    <p:sldId id="465" r:id="rId10"/>
    <p:sldId id="466" r:id="rId11"/>
    <p:sldId id="462" r:id="rId12"/>
    <p:sldId id="460" r:id="rId13"/>
    <p:sldId id="461" r:id="rId14"/>
    <p:sldId id="467" r:id="rId15"/>
    <p:sldId id="471" r:id="rId16"/>
    <p:sldId id="472" r:id="rId17"/>
    <p:sldId id="473" r:id="rId18"/>
    <p:sldId id="474" r:id="rId19"/>
    <p:sldId id="478" r:id="rId20"/>
    <p:sldId id="479" r:id="rId21"/>
    <p:sldId id="480" r:id="rId22"/>
    <p:sldId id="445" r:id="rId23"/>
    <p:sldId id="468" r:id="rId24"/>
    <p:sldId id="447" r:id="rId25"/>
    <p:sldId id="426" r:id="rId2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16"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307"/>
    <a:srgbClr val="494951"/>
    <a:srgbClr val="242428"/>
    <a:srgbClr val="01050B"/>
    <a:srgbClr val="FAF5C0"/>
    <a:srgbClr val="C3D69B"/>
    <a:srgbClr val="FFE6CD"/>
    <a:srgbClr val="C1E0FF"/>
    <a:srgbClr val="99CCFF"/>
    <a:srgbClr val="E7F0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76" autoAdjust="0"/>
    <p:restoredTop sz="97474" autoAdjust="0"/>
  </p:normalViewPr>
  <p:slideViewPr>
    <p:cSldViewPr snapToGrid="0">
      <p:cViewPr>
        <p:scale>
          <a:sx n="125" d="100"/>
          <a:sy n="125" d="100"/>
        </p:scale>
        <p:origin x="784" y="944"/>
      </p:cViewPr>
      <p:guideLst>
        <p:guide orient="horz" pos="3816"/>
        <p:guide pos="3840"/>
      </p:guideLst>
    </p:cSldViewPr>
  </p:slideViewPr>
  <p:outlineViewPr>
    <p:cViewPr>
      <p:scale>
        <a:sx n="33" d="100"/>
        <a:sy n="33" d="100"/>
      </p:scale>
      <p:origin x="0" y="-119514"/>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97" d="100"/>
          <a:sy n="97" d="100"/>
        </p:scale>
        <p:origin x="361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Recharge Approval in Compliance </a:t>
            </a:r>
          </a:p>
          <a:p>
            <a:pPr>
              <a:defRPr sz="1800" b="1" i="0" u="none" strike="noStrike" kern="1200" baseline="0">
                <a:solidFill>
                  <a:schemeClr val="dk1">
                    <a:lumMod val="75000"/>
                    <a:lumOff val="25000"/>
                  </a:schemeClr>
                </a:solidFill>
                <a:latin typeface="+mn-lt"/>
                <a:ea typeface="+mn-ea"/>
                <a:cs typeface="+mn-cs"/>
              </a:defRPr>
            </a:pPr>
            <a:r>
              <a:rPr lang="en-US" dirty="0">
                <a:solidFill>
                  <a:srgbClr val="010307"/>
                </a:solidFill>
              </a:rPr>
              <a:t>as of September</a:t>
            </a:r>
            <a:r>
              <a:rPr lang="en-US" baseline="0" dirty="0">
                <a:solidFill>
                  <a:srgbClr val="010307"/>
                </a:solidFill>
              </a:rPr>
              <a:t> 30th</a:t>
            </a:r>
            <a:endParaRPr lang="en-US" dirty="0">
              <a:solidFill>
                <a:srgbClr val="010307"/>
              </a:solidFill>
            </a:endParaRPr>
          </a:p>
        </c:rich>
      </c:tx>
      <c:overlay val="0"/>
      <c:spPr>
        <a:noFill/>
        <a:ln>
          <a:noFill/>
        </a:ln>
        <a:effectLst/>
      </c:spPr>
    </c:title>
    <c:autoTitleDeleted val="0"/>
    <c:plotArea>
      <c:layout/>
      <c:lineChart>
        <c:grouping val="standard"/>
        <c:varyColors val="0"/>
        <c:ser>
          <c:idx val="0"/>
          <c:order val="0"/>
          <c:tx>
            <c:strRef>
              <c:f>'Compliance Trend'!$A$2</c:f>
              <c:strCache>
                <c:ptCount val="1"/>
                <c:pt idx="0">
                  <c:v>Approval Status </c:v>
                </c:pt>
              </c:strCache>
            </c:strRef>
          </c:tx>
          <c:spPr>
            <a:ln w="31750" cap="rnd">
              <a:solidFill>
                <a:schemeClr val="accent1"/>
              </a:solidFill>
              <a:round/>
            </a:ln>
            <a:effectLst/>
          </c:spPr>
          <c:marker>
            <c:symbol val="circle"/>
            <c:size val="17"/>
            <c:spPr>
              <a:solidFill>
                <a:schemeClr val="accent1"/>
              </a:solidFill>
              <a:ln w="374650">
                <a:solidFill>
                  <a:srgbClr val="178CCB"/>
                </a:solidFill>
              </a:ln>
              <a:effectLst/>
            </c:spPr>
          </c:marker>
          <c:dLbls>
            <c:dLbl>
              <c:idx val="0"/>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7554-49C0-A55C-AAC79D84F513}"/>
                </c:ext>
              </c:extLst>
            </c:dLbl>
            <c:dLbl>
              <c:idx val="4"/>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7554-49C0-A55C-AAC79D84F513}"/>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'Compliance Trend'!$C$1:$G$1</c:f>
              <c:strCache>
                <c:ptCount val="5"/>
                <c:pt idx="0">
                  <c:v>2018-19</c:v>
                </c:pt>
                <c:pt idx="1">
                  <c:v>2019-20</c:v>
                </c:pt>
                <c:pt idx="2">
                  <c:v>2020-21</c:v>
                </c:pt>
                <c:pt idx="3">
                  <c:v>2021-22</c:v>
                </c:pt>
                <c:pt idx="4">
                  <c:v>2022-23</c:v>
                </c:pt>
              </c:strCache>
              <c:extLst/>
            </c:strRef>
          </c:cat>
          <c:val>
            <c:numRef>
              <c:f>'Compliance Trend'!$C$2:$G$2</c:f>
              <c:numCache>
                <c:formatCode>0%</c:formatCode>
                <c:ptCount val="5"/>
                <c:pt idx="0">
                  <c:v>0.88888888888888884</c:v>
                </c:pt>
                <c:pt idx="1">
                  <c:v>0.89304812834224601</c:v>
                </c:pt>
                <c:pt idx="2">
                  <c:v>0.88043478260869568</c:v>
                </c:pt>
                <c:pt idx="3">
                  <c:v>0.8540540540540541</c:v>
                </c:pt>
                <c:pt idx="4">
                  <c:v>0.97826086956521741</c:v>
                </c:pt>
              </c:numCache>
              <c:extLst/>
            </c:numRef>
          </c:val>
          <c:smooth val="0"/>
          <c:extLst>
            <c:ext xmlns:c16="http://schemas.microsoft.com/office/drawing/2014/chart" uri="{C3380CC4-5D6E-409C-BE32-E72D297353CC}">
              <c16:uniqueId val="{00000000-7554-49C0-A55C-AAC79D84F513}"/>
            </c:ext>
          </c:extLst>
        </c:ser>
        <c:dLbls>
          <c:dLblPos val="ctr"/>
          <c:showLegendKey val="0"/>
          <c:showVal val="1"/>
          <c:showCatName val="0"/>
          <c:showSerName val="0"/>
          <c:showPercent val="0"/>
          <c:showBubbleSize val="0"/>
        </c:dLbls>
        <c:marker val="1"/>
        <c:smooth val="0"/>
        <c:axId val="1019685120"/>
        <c:axId val="1019681376"/>
      </c:lineChart>
      <c:catAx>
        <c:axId val="1019685120"/>
        <c:scaling>
          <c:orientation val="minMax"/>
        </c:scaling>
        <c:delete val="0"/>
        <c:axPos val="b"/>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0" i="0" u="none" strike="noStrike" kern="1200" cap="all" baseline="0">
                <a:solidFill>
                  <a:schemeClr val="dk1">
                    <a:lumMod val="75000"/>
                    <a:lumOff val="25000"/>
                  </a:schemeClr>
                </a:solidFill>
                <a:latin typeface="+mn-lt"/>
                <a:ea typeface="+mn-ea"/>
                <a:cs typeface="+mn-cs"/>
              </a:defRPr>
            </a:pPr>
            <a:endParaRPr lang="en-US"/>
          </a:p>
        </c:txPr>
        <c:crossAx val="1019681376"/>
        <c:crosses val="autoZero"/>
        <c:auto val="1"/>
        <c:lblAlgn val="ctr"/>
        <c:lblOffset val="100"/>
        <c:noMultiLvlLbl val="0"/>
      </c:catAx>
      <c:valAx>
        <c:axId val="1019681376"/>
        <c:scaling>
          <c:orientation val="minMax"/>
          <c:min val="0.8"/>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crossAx val="1019685120"/>
        <c:crosses val="autoZero"/>
        <c:crossBetween val="between"/>
        <c:majorUnit val="5.000000000000001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Annual Depreciation Transfer Complete</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'Compliance Trend'!$A$6</c:f>
              <c:strCache>
                <c:ptCount val="1"/>
                <c:pt idx="0">
                  <c:v>Depreciation Transfer</c:v>
                </c:pt>
              </c:strCache>
            </c:strRef>
          </c:tx>
          <c:spPr>
            <a:ln w="31750" cap="rnd">
              <a:solidFill>
                <a:srgbClr val="178CCB"/>
              </a:solidFill>
              <a:round/>
            </a:ln>
            <a:effectLst/>
          </c:spPr>
          <c:marker>
            <c:symbol val="circle"/>
            <c:size val="31"/>
            <c:spPr>
              <a:solidFill>
                <a:srgbClr val="178CCB"/>
              </a:solidFill>
              <a:ln w="82550">
                <a:solidFill>
                  <a:srgbClr val="178CCB"/>
                </a:solidFill>
              </a:ln>
              <a:effectLst/>
            </c:spPr>
          </c:marker>
          <c:dPt>
            <c:idx val="3"/>
            <c:marker>
              <c:symbol val="circle"/>
              <c:size val="31"/>
              <c:spPr>
                <a:solidFill>
                  <a:srgbClr val="178CCB"/>
                </a:solidFill>
                <a:ln w="92075">
                  <a:solidFill>
                    <a:srgbClr val="178CCB"/>
                  </a:solidFill>
                </a:ln>
                <a:effectLst/>
              </c:spPr>
            </c:marker>
            <c:bubble3D val="0"/>
            <c:extLst>
              <c:ext xmlns:c16="http://schemas.microsoft.com/office/drawing/2014/chart" uri="{C3380CC4-5D6E-409C-BE32-E72D297353CC}">
                <c16:uniqueId val="{00000003-5E4C-402F-BD79-EDD3F3B7EB66}"/>
              </c:ext>
            </c:extLst>
          </c:dPt>
          <c:dLbls>
            <c:dLbl>
              <c:idx val="1"/>
              <c:layout>
                <c:manualLayout>
                  <c:x val="-5.3356560562043243E-2"/>
                  <c:y val="-2.304135342370019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F16-462D-9030-6FE5890F4081}"/>
                </c:ext>
              </c:extLst>
            </c:dLbl>
            <c:dLbl>
              <c:idx val="4"/>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2-5E4C-402F-BD79-EDD3F3B7EB66}"/>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'Compliance Trend'!$C$5:$G$5</c:f>
              <c:strCache>
                <c:ptCount val="5"/>
                <c:pt idx="0">
                  <c:v>2017-18</c:v>
                </c:pt>
                <c:pt idx="1">
                  <c:v>2018-19</c:v>
                </c:pt>
                <c:pt idx="2">
                  <c:v>2019-20</c:v>
                </c:pt>
                <c:pt idx="3">
                  <c:v>2020-21</c:v>
                </c:pt>
                <c:pt idx="4">
                  <c:v>2021-22</c:v>
                </c:pt>
              </c:strCache>
            </c:strRef>
          </c:cat>
          <c:val>
            <c:numRef>
              <c:f>'Compliance Trend'!$C$6:$G$6</c:f>
              <c:numCache>
                <c:formatCode>0%</c:formatCode>
                <c:ptCount val="5"/>
                <c:pt idx="0">
                  <c:v>0.532258064516129</c:v>
                </c:pt>
                <c:pt idx="1">
                  <c:v>0.71641791044776115</c:v>
                </c:pt>
                <c:pt idx="2">
                  <c:v>0.74626865671641796</c:v>
                </c:pt>
                <c:pt idx="3">
                  <c:v>0.7142857142857143</c:v>
                </c:pt>
                <c:pt idx="4" formatCode="General">
                  <c:v>0.58333333333333337</c:v>
                </c:pt>
              </c:numCache>
            </c:numRef>
          </c:val>
          <c:smooth val="0"/>
          <c:extLst>
            <c:ext xmlns:c16="http://schemas.microsoft.com/office/drawing/2014/chart" uri="{C3380CC4-5D6E-409C-BE32-E72D297353CC}">
              <c16:uniqueId val="{00000000-3F87-427A-A195-4DFD1AB8C911}"/>
            </c:ext>
          </c:extLst>
        </c:ser>
        <c:dLbls>
          <c:dLblPos val="ctr"/>
          <c:showLegendKey val="0"/>
          <c:showVal val="1"/>
          <c:showCatName val="0"/>
          <c:showSerName val="0"/>
          <c:showPercent val="0"/>
          <c:showBubbleSize val="0"/>
        </c:dLbls>
        <c:marker val="1"/>
        <c:smooth val="0"/>
        <c:axId val="956074976"/>
        <c:axId val="956077888"/>
      </c:lineChart>
      <c:catAx>
        <c:axId val="956074976"/>
        <c:scaling>
          <c:orientation val="minMax"/>
        </c:scaling>
        <c:delete val="0"/>
        <c:axPos val="b"/>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0" i="0" u="none" strike="noStrike" kern="1200" cap="all" baseline="0">
                <a:solidFill>
                  <a:schemeClr val="dk1">
                    <a:lumMod val="75000"/>
                    <a:lumOff val="25000"/>
                  </a:schemeClr>
                </a:solidFill>
                <a:latin typeface="+mn-lt"/>
                <a:ea typeface="+mn-ea"/>
                <a:cs typeface="+mn-cs"/>
              </a:defRPr>
            </a:pPr>
            <a:endParaRPr lang="en-US"/>
          </a:p>
        </c:txPr>
        <c:crossAx val="956077888"/>
        <c:crosses val="autoZero"/>
        <c:auto val="1"/>
        <c:lblAlgn val="ctr"/>
        <c:lblOffset val="100"/>
        <c:noMultiLvlLbl val="0"/>
      </c:catAx>
      <c:valAx>
        <c:axId val="956077888"/>
        <c:scaling>
          <c:orientation val="minMax"/>
          <c:min val="0.4"/>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crossAx val="95607497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70" baseline="0">
                <a:solidFill>
                  <a:schemeClr val="dk1">
                    <a:lumMod val="50000"/>
                    <a:lumOff val="50000"/>
                  </a:schemeClr>
                </a:solidFill>
                <a:latin typeface="+mn-lt"/>
                <a:ea typeface="+mn-ea"/>
                <a:cs typeface="+mn-cs"/>
              </a:defRPr>
            </a:pPr>
            <a:r>
              <a:rPr lang="en-US" dirty="0"/>
              <a:t>June 30, 2022 Net Position Compared to Actual 2021-22 Expense</a:t>
            </a:r>
          </a:p>
        </c:rich>
      </c:tx>
      <c:layout>
        <c:manualLayout>
          <c:xMode val="edge"/>
          <c:yMode val="edge"/>
          <c:x val="0.12602375629706702"/>
          <c:y val="2.2136607970956769E-3"/>
        </c:manualLayout>
      </c:layout>
      <c:overlay val="0"/>
      <c:spPr>
        <a:noFill/>
        <a:ln>
          <a:noFill/>
        </a:ln>
        <a:effectLst/>
      </c:spPr>
      <c:txPr>
        <a:bodyPr rot="0" spcFirstLastPara="1" vertOverflow="ellipsis" vert="horz" wrap="square" anchor="ctr" anchorCtr="1"/>
        <a:lstStyle/>
        <a:p>
          <a:pPr>
            <a:defRPr sz="1600" b="0" i="0" u="none" strike="noStrike" kern="1200" spc="70" baseline="0">
              <a:solidFill>
                <a:schemeClr val="dk1">
                  <a:lumMod val="50000"/>
                  <a:lumOff val="50000"/>
                </a:schemeClr>
              </a:solidFill>
              <a:latin typeface="+mn-lt"/>
              <a:ea typeface="+mn-ea"/>
              <a:cs typeface="+mn-cs"/>
            </a:defRPr>
          </a:pPr>
          <a:endParaRPr lang="en-US"/>
        </a:p>
      </c:txPr>
    </c:title>
    <c:autoTitleDeleted val="0"/>
    <c:plotArea>
      <c:layout>
        <c:manualLayout>
          <c:layoutTarget val="inner"/>
          <c:xMode val="edge"/>
          <c:yMode val="edge"/>
          <c:x val="8.3341550813042578E-2"/>
          <c:y val="0.10630243173253119"/>
          <c:w val="0.89082885609087303"/>
          <c:h val="0.87267511146305021"/>
        </c:manualLayout>
      </c:layout>
      <c:scatterChart>
        <c:scatterStyle val="lineMarker"/>
        <c:varyColors val="0"/>
        <c:ser>
          <c:idx val="0"/>
          <c:order val="0"/>
          <c:tx>
            <c:strRef>
              <c:f>Sheet2!$B$1</c:f>
              <c:strCache>
                <c:ptCount val="1"/>
                <c:pt idx="0">
                  <c:v>% Surplus/(Deficit)</c:v>
                </c:pt>
              </c:strCache>
            </c:strRef>
          </c:tx>
          <c:spPr>
            <a:ln w="25400">
              <a:noFill/>
            </a:ln>
            <a:effectLst/>
          </c:spPr>
          <c:marker>
            <c:symbol val="circle"/>
            <c:size val="4"/>
            <c:spPr>
              <a:solidFill>
                <a:schemeClr val="accent1"/>
              </a:solidFill>
              <a:ln w="9525" cap="flat" cmpd="sng" algn="ctr">
                <a:solidFill>
                  <a:schemeClr val="accent1"/>
                </a:solidFill>
                <a:round/>
              </a:ln>
              <a:effectLst/>
            </c:spPr>
          </c:marker>
          <c:xVal>
            <c:strRef>
              <c:f>Sheet2!$A$2:$A$186</c:f>
              <c:strCache>
                <c:ptCount val="185"/>
                <c:pt idx="0">
                  <c:v>in compliance</c:v>
                </c:pt>
                <c:pt idx="1">
                  <c:v>surplus over 16.6%</c:v>
                </c:pt>
                <c:pt idx="2">
                  <c:v>in compliance</c:v>
                </c:pt>
                <c:pt idx="3">
                  <c:v>in compliance</c:v>
                </c:pt>
                <c:pt idx="4">
                  <c:v>in compliance</c:v>
                </c:pt>
                <c:pt idx="5">
                  <c:v>deficit over 16.6%</c:v>
                </c:pt>
                <c:pt idx="6">
                  <c:v>in compliance</c:v>
                </c:pt>
                <c:pt idx="7">
                  <c:v>in compliance</c:v>
                </c:pt>
                <c:pt idx="8">
                  <c:v>in compliance</c:v>
                </c:pt>
                <c:pt idx="9">
                  <c:v>in compliance</c:v>
                </c:pt>
                <c:pt idx="10">
                  <c:v>in compliance</c:v>
                </c:pt>
                <c:pt idx="11">
                  <c:v>deficit over 16.6%</c:v>
                </c:pt>
                <c:pt idx="12">
                  <c:v>in compliance</c:v>
                </c:pt>
                <c:pt idx="13">
                  <c:v>deficit over 16.6%</c:v>
                </c:pt>
                <c:pt idx="14">
                  <c:v>in compliance</c:v>
                </c:pt>
                <c:pt idx="15">
                  <c:v>deficit over 16.6%</c:v>
                </c:pt>
                <c:pt idx="16">
                  <c:v>in compliance</c:v>
                </c:pt>
                <c:pt idx="17">
                  <c:v>deficit over 16.6%</c:v>
                </c:pt>
                <c:pt idx="18">
                  <c:v>in compliance</c:v>
                </c:pt>
                <c:pt idx="19">
                  <c:v>in compliance</c:v>
                </c:pt>
                <c:pt idx="20">
                  <c:v>surplus over 16.6%</c:v>
                </c:pt>
                <c:pt idx="21">
                  <c:v>surplus over 16.6%</c:v>
                </c:pt>
                <c:pt idx="22">
                  <c:v>in compliance</c:v>
                </c:pt>
                <c:pt idx="23">
                  <c:v>surplus over 16.6%</c:v>
                </c:pt>
                <c:pt idx="24">
                  <c:v>surplus over 16.6%</c:v>
                </c:pt>
                <c:pt idx="25">
                  <c:v>in compliance</c:v>
                </c:pt>
                <c:pt idx="26">
                  <c:v>in compliance</c:v>
                </c:pt>
                <c:pt idx="27">
                  <c:v>in compliance</c:v>
                </c:pt>
                <c:pt idx="28">
                  <c:v>in compliance</c:v>
                </c:pt>
                <c:pt idx="29">
                  <c:v>surplus over 16.6%</c:v>
                </c:pt>
                <c:pt idx="30">
                  <c:v>in compliance</c:v>
                </c:pt>
                <c:pt idx="31">
                  <c:v>in compliance</c:v>
                </c:pt>
                <c:pt idx="32">
                  <c:v>in compliance</c:v>
                </c:pt>
                <c:pt idx="33">
                  <c:v>in compliance</c:v>
                </c:pt>
                <c:pt idx="34">
                  <c:v>deficit over 16.6%</c:v>
                </c:pt>
                <c:pt idx="35">
                  <c:v>surplus over 16.6%</c:v>
                </c:pt>
                <c:pt idx="36">
                  <c:v>in compliance</c:v>
                </c:pt>
                <c:pt idx="37">
                  <c:v>deficit over 16.6%</c:v>
                </c:pt>
                <c:pt idx="38">
                  <c:v>deficit over 16.6%</c:v>
                </c:pt>
                <c:pt idx="39">
                  <c:v>in compliance</c:v>
                </c:pt>
                <c:pt idx="40">
                  <c:v>in compliance</c:v>
                </c:pt>
                <c:pt idx="41">
                  <c:v>surplus over 16.6%</c:v>
                </c:pt>
                <c:pt idx="42">
                  <c:v>surplus over 16.6%</c:v>
                </c:pt>
                <c:pt idx="43">
                  <c:v>in compliance</c:v>
                </c:pt>
                <c:pt idx="44">
                  <c:v>surplus over 16.6%</c:v>
                </c:pt>
                <c:pt idx="45">
                  <c:v>in compliance</c:v>
                </c:pt>
                <c:pt idx="46">
                  <c:v>in compliance</c:v>
                </c:pt>
                <c:pt idx="47">
                  <c:v>deficit over 16.6%</c:v>
                </c:pt>
                <c:pt idx="48">
                  <c:v>in compliance</c:v>
                </c:pt>
                <c:pt idx="49">
                  <c:v>surplus over 16.6%</c:v>
                </c:pt>
                <c:pt idx="50">
                  <c:v>deficit over 16.6%</c:v>
                </c:pt>
                <c:pt idx="51">
                  <c:v>in compliance</c:v>
                </c:pt>
                <c:pt idx="52">
                  <c:v>in compliance</c:v>
                </c:pt>
                <c:pt idx="53">
                  <c:v>deficit over 16.6%</c:v>
                </c:pt>
                <c:pt idx="54">
                  <c:v>in compliance</c:v>
                </c:pt>
                <c:pt idx="55">
                  <c:v>deficit over 16.6%</c:v>
                </c:pt>
                <c:pt idx="56">
                  <c:v>deficit over 16.6%</c:v>
                </c:pt>
                <c:pt idx="57">
                  <c:v>surplus over 16.6%</c:v>
                </c:pt>
                <c:pt idx="58">
                  <c:v>surplus over 16.6%</c:v>
                </c:pt>
                <c:pt idx="59">
                  <c:v>in compliance</c:v>
                </c:pt>
                <c:pt idx="60">
                  <c:v>surplus over 16.6%</c:v>
                </c:pt>
                <c:pt idx="61">
                  <c:v>in compliance</c:v>
                </c:pt>
                <c:pt idx="62">
                  <c:v>surplus over 16.6%</c:v>
                </c:pt>
                <c:pt idx="63">
                  <c:v>in compliance</c:v>
                </c:pt>
                <c:pt idx="64">
                  <c:v>in compliance</c:v>
                </c:pt>
                <c:pt idx="65">
                  <c:v>in compliance</c:v>
                </c:pt>
                <c:pt idx="66">
                  <c:v>in compliance</c:v>
                </c:pt>
                <c:pt idx="67">
                  <c:v>in compliance</c:v>
                </c:pt>
                <c:pt idx="68">
                  <c:v>surplus over 16.6%</c:v>
                </c:pt>
                <c:pt idx="69">
                  <c:v>surplus over 16.6%</c:v>
                </c:pt>
                <c:pt idx="70">
                  <c:v>deficit over 16.6%</c:v>
                </c:pt>
                <c:pt idx="71">
                  <c:v>deficit over 16.6%</c:v>
                </c:pt>
                <c:pt idx="72">
                  <c:v>surplus over 16.6%</c:v>
                </c:pt>
                <c:pt idx="73">
                  <c:v>deficit over 16.6%</c:v>
                </c:pt>
                <c:pt idx="74">
                  <c:v>surplus over 16.6%</c:v>
                </c:pt>
                <c:pt idx="75">
                  <c:v>deficit over 16.6%</c:v>
                </c:pt>
                <c:pt idx="76">
                  <c:v>surplus over 16.6%</c:v>
                </c:pt>
                <c:pt idx="77">
                  <c:v>deficit over 16.6%</c:v>
                </c:pt>
                <c:pt idx="78">
                  <c:v>in compliance</c:v>
                </c:pt>
                <c:pt idx="79">
                  <c:v>surplus over 16.6%</c:v>
                </c:pt>
                <c:pt idx="80">
                  <c:v>deficit over 16.6%</c:v>
                </c:pt>
                <c:pt idx="81">
                  <c:v>deficit over 16.6%</c:v>
                </c:pt>
                <c:pt idx="82">
                  <c:v>deficit over 16.6%</c:v>
                </c:pt>
                <c:pt idx="83">
                  <c:v>in compliance</c:v>
                </c:pt>
                <c:pt idx="84">
                  <c:v>deficit over 16.6%</c:v>
                </c:pt>
                <c:pt idx="85">
                  <c:v>deficit over 16.6%</c:v>
                </c:pt>
                <c:pt idx="86">
                  <c:v>deficit over 16.6%</c:v>
                </c:pt>
                <c:pt idx="87">
                  <c:v>deficit over 16.6%</c:v>
                </c:pt>
                <c:pt idx="88">
                  <c:v>in compliance</c:v>
                </c:pt>
                <c:pt idx="89">
                  <c:v>deficit over 16.6%</c:v>
                </c:pt>
                <c:pt idx="90">
                  <c:v>deficit over 16.6%</c:v>
                </c:pt>
                <c:pt idx="91">
                  <c:v>in compliance</c:v>
                </c:pt>
                <c:pt idx="92">
                  <c:v>in compliance</c:v>
                </c:pt>
                <c:pt idx="93">
                  <c:v>surplus over 16.6%</c:v>
                </c:pt>
                <c:pt idx="94">
                  <c:v>in compliance</c:v>
                </c:pt>
                <c:pt idx="95">
                  <c:v>in compliance</c:v>
                </c:pt>
                <c:pt idx="96">
                  <c:v>surplus over 16.6%</c:v>
                </c:pt>
                <c:pt idx="97">
                  <c:v>surplus over 16.6%</c:v>
                </c:pt>
                <c:pt idx="98">
                  <c:v>deficit over 16.6%</c:v>
                </c:pt>
                <c:pt idx="99">
                  <c:v>in compliance</c:v>
                </c:pt>
                <c:pt idx="100">
                  <c:v>deficit over 16.6%</c:v>
                </c:pt>
                <c:pt idx="101">
                  <c:v>in compliance</c:v>
                </c:pt>
                <c:pt idx="102">
                  <c:v>in compliance</c:v>
                </c:pt>
                <c:pt idx="103">
                  <c:v>in compliance</c:v>
                </c:pt>
                <c:pt idx="104">
                  <c:v>deficit over 16.6%</c:v>
                </c:pt>
                <c:pt idx="105">
                  <c:v>in compliance</c:v>
                </c:pt>
                <c:pt idx="106">
                  <c:v>in compliance</c:v>
                </c:pt>
                <c:pt idx="107">
                  <c:v>in compliance</c:v>
                </c:pt>
                <c:pt idx="108">
                  <c:v>in compliance</c:v>
                </c:pt>
                <c:pt idx="109">
                  <c:v>in compliance</c:v>
                </c:pt>
                <c:pt idx="110">
                  <c:v>deficit over 16.6%</c:v>
                </c:pt>
                <c:pt idx="111">
                  <c:v>surplus over 16.6%</c:v>
                </c:pt>
                <c:pt idx="112">
                  <c:v>in compliance</c:v>
                </c:pt>
                <c:pt idx="113">
                  <c:v>deficit over 16.6%</c:v>
                </c:pt>
                <c:pt idx="114">
                  <c:v>surplus over 16.6%</c:v>
                </c:pt>
                <c:pt idx="115">
                  <c:v>surplus over 16.6%</c:v>
                </c:pt>
                <c:pt idx="116">
                  <c:v>deficit over 16.6%</c:v>
                </c:pt>
                <c:pt idx="117">
                  <c:v>surplus over 16.6%</c:v>
                </c:pt>
                <c:pt idx="118">
                  <c:v>in compliance</c:v>
                </c:pt>
                <c:pt idx="119">
                  <c:v>in compliance</c:v>
                </c:pt>
                <c:pt idx="120">
                  <c:v>in compliance</c:v>
                </c:pt>
                <c:pt idx="121">
                  <c:v>deficit over 16.6%</c:v>
                </c:pt>
                <c:pt idx="122">
                  <c:v>in compliance</c:v>
                </c:pt>
                <c:pt idx="123">
                  <c:v>surplus over 16.6%</c:v>
                </c:pt>
                <c:pt idx="124">
                  <c:v>deficit over 16.6%</c:v>
                </c:pt>
                <c:pt idx="125">
                  <c:v>in compliance</c:v>
                </c:pt>
                <c:pt idx="126">
                  <c:v>in compliance</c:v>
                </c:pt>
                <c:pt idx="127">
                  <c:v>surplus over 16.6%</c:v>
                </c:pt>
                <c:pt idx="128">
                  <c:v>deficit over 16.6%</c:v>
                </c:pt>
                <c:pt idx="129">
                  <c:v>in compliance</c:v>
                </c:pt>
                <c:pt idx="130">
                  <c:v>surplus over 16.6%</c:v>
                </c:pt>
                <c:pt idx="131">
                  <c:v>deficit over 16.6%</c:v>
                </c:pt>
                <c:pt idx="132">
                  <c:v>in compliance</c:v>
                </c:pt>
                <c:pt idx="133">
                  <c:v>in compliance</c:v>
                </c:pt>
                <c:pt idx="134">
                  <c:v>surplus over 16.6%</c:v>
                </c:pt>
                <c:pt idx="135">
                  <c:v>surplus over 16.6%</c:v>
                </c:pt>
                <c:pt idx="136">
                  <c:v>deficit over 16.6%</c:v>
                </c:pt>
                <c:pt idx="137">
                  <c:v>in compliance</c:v>
                </c:pt>
                <c:pt idx="138">
                  <c:v>in compliance</c:v>
                </c:pt>
                <c:pt idx="139">
                  <c:v>surplus over 16.6%</c:v>
                </c:pt>
                <c:pt idx="140">
                  <c:v>surplus over 16.6%</c:v>
                </c:pt>
                <c:pt idx="141">
                  <c:v>deficit over 16.6%</c:v>
                </c:pt>
                <c:pt idx="142">
                  <c:v>in compliance</c:v>
                </c:pt>
                <c:pt idx="143">
                  <c:v>surplus over 16.6%</c:v>
                </c:pt>
                <c:pt idx="144">
                  <c:v>surplus over 16.6%</c:v>
                </c:pt>
                <c:pt idx="145">
                  <c:v>deficit over 16.6%</c:v>
                </c:pt>
                <c:pt idx="146">
                  <c:v>in compliance</c:v>
                </c:pt>
                <c:pt idx="147">
                  <c:v>surplus over 16.6%</c:v>
                </c:pt>
                <c:pt idx="148">
                  <c:v>in compliance</c:v>
                </c:pt>
                <c:pt idx="149">
                  <c:v>in compliance</c:v>
                </c:pt>
                <c:pt idx="150">
                  <c:v>deficit over 16.6%</c:v>
                </c:pt>
                <c:pt idx="151">
                  <c:v>in compliance</c:v>
                </c:pt>
                <c:pt idx="152">
                  <c:v>in compliance</c:v>
                </c:pt>
                <c:pt idx="153">
                  <c:v>surplus over 16.6%</c:v>
                </c:pt>
                <c:pt idx="154">
                  <c:v>surplus over 16.6%</c:v>
                </c:pt>
                <c:pt idx="155">
                  <c:v>in compliance</c:v>
                </c:pt>
                <c:pt idx="156">
                  <c:v>in compliance</c:v>
                </c:pt>
                <c:pt idx="157">
                  <c:v>in compliance</c:v>
                </c:pt>
                <c:pt idx="158">
                  <c:v>surplus over 16.6%</c:v>
                </c:pt>
                <c:pt idx="159">
                  <c:v>surplus over 16.6%</c:v>
                </c:pt>
                <c:pt idx="160">
                  <c:v>deficit over 16.6%</c:v>
                </c:pt>
                <c:pt idx="161">
                  <c:v>in compliance</c:v>
                </c:pt>
                <c:pt idx="162">
                  <c:v>surplus over 16.6%</c:v>
                </c:pt>
                <c:pt idx="163">
                  <c:v>surplus over 16.6%</c:v>
                </c:pt>
                <c:pt idx="164">
                  <c:v>surplus over 16.6%</c:v>
                </c:pt>
                <c:pt idx="165">
                  <c:v>deficit over 16.6%</c:v>
                </c:pt>
                <c:pt idx="166">
                  <c:v>in compliance</c:v>
                </c:pt>
                <c:pt idx="167">
                  <c:v>deficit over 16.6%</c:v>
                </c:pt>
                <c:pt idx="168">
                  <c:v>in compliance</c:v>
                </c:pt>
                <c:pt idx="169">
                  <c:v>in compliance</c:v>
                </c:pt>
                <c:pt idx="170">
                  <c:v>deficit over 16.6%</c:v>
                </c:pt>
                <c:pt idx="171">
                  <c:v>in compliance</c:v>
                </c:pt>
                <c:pt idx="172">
                  <c:v>in compliance</c:v>
                </c:pt>
                <c:pt idx="173">
                  <c:v>deficit over 16.6%</c:v>
                </c:pt>
                <c:pt idx="174">
                  <c:v>in compliance</c:v>
                </c:pt>
                <c:pt idx="175">
                  <c:v>surplus over 16.6%</c:v>
                </c:pt>
                <c:pt idx="176">
                  <c:v>deficit over 16.6%</c:v>
                </c:pt>
                <c:pt idx="177">
                  <c:v>in compliance</c:v>
                </c:pt>
                <c:pt idx="178">
                  <c:v>deficit over 16.6%</c:v>
                </c:pt>
                <c:pt idx="179">
                  <c:v>surplus over 16.6%</c:v>
                </c:pt>
                <c:pt idx="180">
                  <c:v>in compliance</c:v>
                </c:pt>
                <c:pt idx="181">
                  <c:v>in compliance</c:v>
                </c:pt>
                <c:pt idx="182">
                  <c:v>in compliance</c:v>
                </c:pt>
                <c:pt idx="183">
                  <c:v>in compliance</c:v>
                </c:pt>
                <c:pt idx="184">
                  <c:v>surplus over 8.3%</c:v>
                </c:pt>
              </c:strCache>
            </c:strRef>
          </c:xVal>
          <c:yVal>
            <c:numRef>
              <c:f>Sheet2!$B$2:$B$186</c:f>
              <c:numCache>
                <c:formatCode>0.00%</c:formatCode>
                <c:ptCount val="185"/>
                <c:pt idx="0">
                  <c:v>0</c:v>
                </c:pt>
                <c:pt idx="1">
                  <c:v>0.46458863770729891</c:v>
                </c:pt>
                <c:pt idx="2">
                  <c:v>6.621907026039682E-2</c:v>
                </c:pt>
                <c:pt idx="3">
                  <c:v>-2.8354338794618426E-2</c:v>
                </c:pt>
                <c:pt idx="4">
                  <c:v>0.12167931051504546</c:v>
                </c:pt>
                <c:pt idx="5">
                  <c:v>-2.665555935002446</c:v>
                </c:pt>
                <c:pt idx="6">
                  <c:v>8.5449107833578397E-2</c:v>
                </c:pt>
                <c:pt idx="7">
                  <c:v>0</c:v>
                </c:pt>
                <c:pt idx="8">
                  <c:v>1.6536726955686136E-2</c:v>
                </c:pt>
                <c:pt idx="9">
                  <c:v>1.0334468896254292E-2</c:v>
                </c:pt>
                <c:pt idx="10">
                  <c:v>-5.8174534403433571E-2</c:v>
                </c:pt>
                <c:pt idx="11">
                  <c:v>-0.3526339845880927</c:v>
                </c:pt>
                <c:pt idx="12">
                  <c:v>-4.1347839580376772E-2</c:v>
                </c:pt>
                <c:pt idx="13">
                  <c:v>-0.3616392446589673</c:v>
                </c:pt>
                <c:pt idx="14">
                  <c:v>-0.14224199754669056</c:v>
                </c:pt>
                <c:pt idx="15">
                  <c:v>-0.7842109347501337</c:v>
                </c:pt>
                <c:pt idx="16">
                  <c:v>5.7417584784310471E-2</c:v>
                </c:pt>
                <c:pt idx="17">
                  <c:v>-0.67984764613089421</c:v>
                </c:pt>
                <c:pt idx="18">
                  <c:v>8.712636717885397E-2</c:v>
                </c:pt>
                <c:pt idx="19">
                  <c:v>-7.9698065625840545E-2</c:v>
                </c:pt>
                <c:pt idx="20">
                  <c:v>0.93829243587562117</c:v>
                </c:pt>
                <c:pt idx="21">
                  <c:v>0.78198272616090536</c:v>
                </c:pt>
                <c:pt idx="22">
                  <c:v>0</c:v>
                </c:pt>
                <c:pt idx="23">
                  <c:v>0.26593809905076204</c:v>
                </c:pt>
                <c:pt idx="24">
                  <c:v>0.22887303347433949</c:v>
                </c:pt>
                <c:pt idx="25">
                  <c:v>7.6591933942220705E-2</c:v>
                </c:pt>
                <c:pt idx="26">
                  <c:v>8.1155997731856347E-2</c:v>
                </c:pt>
                <c:pt idx="27">
                  <c:v>0</c:v>
                </c:pt>
                <c:pt idx="28">
                  <c:v>0</c:v>
                </c:pt>
                <c:pt idx="29">
                  <c:v>0.562710828052158</c:v>
                </c:pt>
                <c:pt idx="30">
                  <c:v>0.12160034198740956</c:v>
                </c:pt>
                <c:pt idx="31">
                  <c:v>0</c:v>
                </c:pt>
                <c:pt idx="32">
                  <c:v>1.5203567762523205E-2</c:v>
                </c:pt>
                <c:pt idx="33">
                  <c:v>0</c:v>
                </c:pt>
                <c:pt idx="34">
                  <c:v>-0.23210800335562801</c:v>
                </c:pt>
                <c:pt idx="35">
                  <c:v>0.18941616073027776</c:v>
                </c:pt>
                <c:pt idx="36">
                  <c:v>-4.9954194412941147E-2</c:v>
                </c:pt>
                <c:pt idx="37">
                  <c:v>-0.54245021705621821</c:v>
                </c:pt>
                <c:pt idx="38">
                  <c:v>-0.28283205717454463</c:v>
                </c:pt>
                <c:pt idx="39">
                  <c:v>3.7041371712610655E-2</c:v>
                </c:pt>
                <c:pt idx="40">
                  <c:v>-4.0912882774703882E-2</c:v>
                </c:pt>
                <c:pt idx="41">
                  <c:v>0.26907372622573755</c:v>
                </c:pt>
                <c:pt idx="42">
                  <c:v>0.40855017660193754</c:v>
                </c:pt>
                <c:pt idx="43">
                  <c:v>0</c:v>
                </c:pt>
                <c:pt idx="44">
                  <c:v>0.70995666592452877</c:v>
                </c:pt>
                <c:pt idx="45">
                  <c:v>0.10018054080453828</c:v>
                </c:pt>
                <c:pt idx="46">
                  <c:v>-7.5128089968722875E-2</c:v>
                </c:pt>
                <c:pt idx="47">
                  <c:v>-0.23877428863265371</c:v>
                </c:pt>
                <c:pt idx="48">
                  <c:v>1.4863229426257106E-2</c:v>
                </c:pt>
                <c:pt idx="49">
                  <c:v>0.74675371237058674</c:v>
                </c:pt>
                <c:pt idx="50">
                  <c:v>-2.6054278357467333</c:v>
                </c:pt>
                <c:pt idx="51">
                  <c:v>0</c:v>
                </c:pt>
                <c:pt idx="52">
                  <c:v>-5.4442906437578611E-2</c:v>
                </c:pt>
                <c:pt idx="53">
                  <c:v>-0.75125437618683699</c:v>
                </c:pt>
                <c:pt idx="54">
                  <c:v>3.1485879356926726E-2</c:v>
                </c:pt>
                <c:pt idx="55">
                  <c:v>-1.2649064736672593</c:v>
                </c:pt>
                <c:pt idx="56">
                  <c:v>-1.8938344326726657</c:v>
                </c:pt>
                <c:pt idx="57">
                  <c:v>0.1793226368725237</c:v>
                </c:pt>
                <c:pt idx="58">
                  <c:v>0.23149933365785538</c:v>
                </c:pt>
                <c:pt idx="59">
                  <c:v>-0.12481601797702306</c:v>
                </c:pt>
                <c:pt idx="60">
                  <c:v>0.31411083094167502</c:v>
                </c:pt>
                <c:pt idx="61">
                  <c:v>-0.13452438219467719</c:v>
                </c:pt>
                <c:pt idx="62">
                  <c:v>0.61283789706589131</c:v>
                </c:pt>
                <c:pt idx="63">
                  <c:v>-4.7201884121638109E-2</c:v>
                </c:pt>
                <c:pt idx="64">
                  <c:v>8.1295361113488535E-2</c:v>
                </c:pt>
                <c:pt idx="65">
                  <c:v>-8.9915740856802512E-2</c:v>
                </c:pt>
                <c:pt idx="66">
                  <c:v>3.9740435798993438E-2</c:v>
                </c:pt>
                <c:pt idx="67">
                  <c:v>-1.6965065153089775E-2</c:v>
                </c:pt>
                <c:pt idx="68">
                  <c:v>0.36476816155211722</c:v>
                </c:pt>
                <c:pt idx="69">
                  <c:v>1.9448322762749295</c:v>
                </c:pt>
                <c:pt idx="70">
                  <c:v>-0.32983365378653601</c:v>
                </c:pt>
                <c:pt idx="71">
                  <c:v>-0.52126983134238125</c:v>
                </c:pt>
                <c:pt idx="72">
                  <c:v>2.4635245281591587</c:v>
                </c:pt>
                <c:pt idx="73">
                  <c:v>-11.02378829986192</c:v>
                </c:pt>
                <c:pt idx="74">
                  <c:v>0.36572134974848275</c:v>
                </c:pt>
                <c:pt idx="75">
                  <c:v>-1.0930570224546683</c:v>
                </c:pt>
                <c:pt idx="76">
                  <c:v>0.86797476457244993</c:v>
                </c:pt>
                <c:pt idx="77">
                  <c:v>-2.2061348801375842</c:v>
                </c:pt>
                <c:pt idx="78">
                  <c:v>-1.4671806543253948E-2</c:v>
                </c:pt>
                <c:pt idx="79">
                  <c:v>0.27671695930456747</c:v>
                </c:pt>
                <c:pt idx="80">
                  <c:v>-0.21180111745022573</c:v>
                </c:pt>
                <c:pt idx="81">
                  <c:v>-0.28646396776402627</c:v>
                </c:pt>
                <c:pt idx="82">
                  <c:v>-0.47605447364058945</c:v>
                </c:pt>
                <c:pt idx="83">
                  <c:v>0</c:v>
                </c:pt>
                <c:pt idx="84">
                  <c:v>-1.0641377704727406</c:v>
                </c:pt>
                <c:pt idx="85">
                  <c:v>-0.54823675798630578</c:v>
                </c:pt>
                <c:pt idx="86">
                  <c:v>-0.74987503266957045</c:v>
                </c:pt>
                <c:pt idx="87">
                  <c:v>-0.74761665427704938</c:v>
                </c:pt>
                <c:pt idx="88">
                  <c:v>0.12489494144183236</c:v>
                </c:pt>
                <c:pt idx="89">
                  <c:v>-0.39422219434670874</c:v>
                </c:pt>
                <c:pt idx="90">
                  <c:v>-0.85843853255293023</c:v>
                </c:pt>
                <c:pt idx="91">
                  <c:v>-6.2573236074221009E-2</c:v>
                </c:pt>
                <c:pt idx="92">
                  <c:v>0.1175298381093396</c:v>
                </c:pt>
                <c:pt idx="93">
                  <c:v>0.20538577015801537</c:v>
                </c:pt>
                <c:pt idx="94">
                  <c:v>1.7723488556047457E-3</c:v>
                </c:pt>
                <c:pt idx="95">
                  <c:v>9.3789344158207597E-2</c:v>
                </c:pt>
                <c:pt idx="96">
                  <c:v>0.39559786199027092</c:v>
                </c:pt>
                <c:pt idx="97">
                  <c:v>0.59775253516859672</c:v>
                </c:pt>
                <c:pt idx="98">
                  <c:v>-0.9861226989245172</c:v>
                </c:pt>
                <c:pt idx="99">
                  <c:v>2.1975582813880068E-2</c:v>
                </c:pt>
                <c:pt idx="100">
                  <c:v>-0.19417845736077724</c:v>
                </c:pt>
                <c:pt idx="101">
                  <c:v>-0.10505447276601072</c:v>
                </c:pt>
                <c:pt idx="102">
                  <c:v>-7.8301396373304258E-2</c:v>
                </c:pt>
                <c:pt idx="103">
                  <c:v>3.9300802142103512E-2</c:v>
                </c:pt>
                <c:pt idx="104">
                  <c:v>-0.46985297500285395</c:v>
                </c:pt>
                <c:pt idx="105">
                  <c:v>-4.8237876693425575E-3</c:v>
                </c:pt>
                <c:pt idx="106">
                  <c:v>3.995411828804573E-2</c:v>
                </c:pt>
                <c:pt idx="107">
                  <c:v>8.8480713411034969E-3</c:v>
                </c:pt>
                <c:pt idx="108">
                  <c:v>-9.4027728631147396E-3</c:v>
                </c:pt>
                <c:pt idx="109">
                  <c:v>4.5793210442295458E-2</c:v>
                </c:pt>
                <c:pt idx="110">
                  <c:v>-0.30128055693595229</c:v>
                </c:pt>
                <c:pt idx="111">
                  <c:v>0.28620339037805231</c:v>
                </c:pt>
                <c:pt idx="112">
                  <c:v>-4.7611981035992325E-2</c:v>
                </c:pt>
                <c:pt idx="113">
                  <c:v>-0.48540953755639865</c:v>
                </c:pt>
                <c:pt idx="114">
                  <c:v>0.18580998484181702</c:v>
                </c:pt>
                <c:pt idx="115">
                  <c:v>0.34888923268675354</c:v>
                </c:pt>
                <c:pt idx="116">
                  <c:v>-0.56145200351632463</c:v>
                </c:pt>
                <c:pt idx="117">
                  <c:v>0.18504855560504593</c:v>
                </c:pt>
                <c:pt idx="118">
                  <c:v>0</c:v>
                </c:pt>
                <c:pt idx="119">
                  <c:v>-6.6442971381371285E-2</c:v>
                </c:pt>
                <c:pt idx="120">
                  <c:v>0</c:v>
                </c:pt>
                <c:pt idx="121">
                  <c:v>-0.55001052103338954</c:v>
                </c:pt>
                <c:pt idx="122">
                  <c:v>-4.5153998124754804E-2</c:v>
                </c:pt>
                <c:pt idx="123">
                  <c:v>0.25375162393615608</c:v>
                </c:pt>
                <c:pt idx="124">
                  <c:v>-0.1894230360528083</c:v>
                </c:pt>
                <c:pt idx="125">
                  <c:v>-9.2905118960999969E-2</c:v>
                </c:pt>
                <c:pt idx="126">
                  <c:v>0</c:v>
                </c:pt>
                <c:pt idx="127">
                  <c:v>0.4195671558001598</c:v>
                </c:pt>
                <c:pt idx="128">
                  <c:v>-1.644184921898717</c:v>
                </c:pt>
                <c:pt idx="129">
                  <c:v>4.7451185477284628E-2</c:v>
                </c:pt>
                <c:pt idx="130">
                  <c:v>0.34685484076891471</c:v>
                </c:pt>
                <c:pt idx="131">
                  <c:v>-0.23672313652464622</c:v>
                </c:pt>
                <c:pt idx="132">
                  <c:v>0.10593631970333145</c:v>
                </c:pt>
                <c:pt idx="133">
                  <c:v>0</c:v>
                </c:pt>
                <c:pt idx="134">
                  <c:v>5.7691735842994403</c:v>
                </c:pt>
                <c:pt idx="135">
                  <c:v>0.74746363786797221</c:v>
                </c:pt>
                <c:pt idx="136">
                  <c:v>-107.39172009127458</c:v>
                </c:pt>
                <c:pt idx="137">
                  <c:v>-5.9298241648078343E-2</c:v>
                </c:pt>
                <c:pt idx="138">
                  <c:v>0</c:v>
                </c:pt>
                <c:pt idx="139">
                  <c:v>0.41100403428923948</c:v>
                </c:pt>
                <c:pt idx="140">
                  <c:v>1.0448307577326346</c:v>
                </c:pt>
                <c:pt idx="141">
                  <c:v>-0.23365774128235262</c:v>
                </c:pt>
                <c:pt idx="142">
                  <c:v>2.3795607842913548E-2</c:v>
                </c:pt>
                <c:pt idx="143">
                  <c:v>0.26652583684048586</c:v>
                </c:pt>
                <c:pt idx="144">
                  <c:v>1.8792312547309153</c:v>
                </c:pt>
                <c:pt idx="145">
                  <c:v>-0.44725806557793796</c:v>
                </c:pt>
                <c:pt idx="146">
                  <c:v>0</c:v>
                </c:pt>
                <c:pt idx="147">
                  <c:v>0.22563652139756524</c:v>
                </c:pt>
                <c:pt idx="148">
                  <c:v>-9.0217850191934859E-2</c:v>
                </c:pt>
                <c:pt idx="149">
                  <c:v>-8.0999999999999996E-3</c:v>
                </c:pt>
                <c:pt idx="150">
                  <c:v>-4.6309441813405794</c:v>
                </c:pt>
                <c:pt idx="151">
                  <c:v>0</c:v>
                </c:pt>
                <c:pt idx="152">
                  <c:v>0</c:v>
                </c:pt>
                <c:pt idx="153">
                  <c:v>4.3108584511467472</c:v>
                </c:pt>
                <c:pt idx="154">
                  <c:v>0.37103064169187838</c:v>
                </c:pt>
                <c:pt idx="155">
                  <c:v>0.11579709110744638</c:v>
                </c:pt>
                <c:pt idx="156">
                  <c:v>-1.0999757987266651E-2</c:v>
                </c:pt>
                <c:pt idx="157">
                  <c:v>-2.8548608622371286E-2</c:v>
                </c:pt>
                <c:pt idx="158">
                  <c:v>1.2927977023247581</c:v>
                </c:pt>
                <c:pt idx="159">
                  <c:v>0.29918093819806402</c:v>
                </c:pt>
                <c:pt idx="160">
                  <c:v>-0.24745761645475645</c:v>
                </c:pt>
                <c:pt idx="161">
                  <c:v>-7.5086207849495948E-2</c:v>
                </c:pt>
                <c:pt idx="162">
                  <c:v>0.1509404118794386</c:v>
                </c:pt>
                <c:pt idx="163">
                  <c:v>0.57483931384350961</c:v>
                </c:pt>
                <c:pt idx="164">
                  <c:v>0.2936390704184324</c:v>
                </c:pt>
                <c:pt idx="165">
                  <c:v>-1.9671214406241353</c:v>
                </c:pt>
                <c:pt idx="166">
                  <c:v>8.2554735716975747E-2</c:v>
                </c:pt>
                <c:pt idx="167">
                  <c:v>-0.91401543355142967</c:v>
                </c:pt>
                <c:pt idx="168">
                  <c:v>4.6613548038160653E-3</c:v>
                </c:pt>
                <c:pt idx="169">
                  <c:v>0</c:v>
                </c:pt>
                <c:pt idx="170">
                  <c:v>-0.44652152254426436</c:v>
                </c:pt>
                <c:pt idx="171">
                  <c:v>-7.5894323503473957E-2</c:v>
                </c:pt>
                <c:pt idx="172">
                  <c:v>1.6221520010732005E-2</c:v>
                </c:pt>
                <c:pt idx="173">
                  <c:v>-1</c:v>
                </c:pt>
                <c:pt idx="174">
                  <c:v>0</c:v>
                </c:pt>
                <c:pt idx="175">
                  <c:v>5.1316112719358102</c:v>
                </c:pt>
                <c:pt idx="176">
                  <c:v>-0.45333322681919491</c:v>
                </c:pt>
                <c:pt idx="177">
                  <c:v>0</c:v>
                </c:pt>
                <c:pt idx="178">
                  <c:v>-0.55985479298344865</c:v>
                </c:pt>
                <c:pt idx="179">
                  <c:v>3.9596597469308898</c:v>
                </c:pt>
                <c:pt idx="180">
                  <c:v>0</c:v>
                </c:pt>
                <c:pt idx="181">
                  <c:v>0</c:v>
                </c:pt>
                <c:pt idx="182">
                  <c:v>0</c:v>
                </c:pt>
                <c:pt idx="183">
                  <c:v>0</c:v>
                </c:pt>
                <c:pt idx="184">
                  <c:v>0.16745385707524846</c:v>
                </c:pt>
              </c:numCache>
            </c:numRef>
          </c:yVal>
          <c:smooth val="0"/>
          <c:extLst>
            <c:ext xmlns:c16="http://schemas.microsoft.com/office/drawing/2014/chart" uri="{C3380CC4-5D6E-409C-BE32-E72D297353CC}">
              <c16:uniqueId val="{00000000-E778-46D7-B310-3672070CEF0A}"/>
            </c:ext>
          </c:extLst>
        </c:ser>
        <c:dLbls>
          <c:showLegendKey val="0"/>
          <c:showVal val="0"/>
          <c:showCatName val="0"/>
          <c:showSerName val="0"/>
          <c:showPercent val="0"/>
          <c:showBubbleSize val="0"/>
        </c:dLbls>
        <c:axId val="1288175456"/>
        <c:axId val="1288179200"/>
      </c:scatterChart>
      <c:valAx>
        <c:axId val="1288175456"/>
        <c:scaling>
          <c:orientation val="minMax"/>
        </c:scaling>
        <c:delete val="0"/>
        <c:axPos val="b"/>
        <c:majorGridlines>
          <c:spPr>
            <a:ln w="9525" cap="flat" cmpd="sng" algn="ctr">
              <a:solidFill>
                <a:schemeClr val="dk1">
                  <a:lumMod val="15000"/>
                  <a:lumOff val="85000"/>
                </a:schemeClr>
              </a:solidFill>
              <a:round/>
            </a:ln>
            <a:effectLst/>
          </c:spPr>
        </c:majorGridlines>
        <c:majorTickMark val="none"/>
        <c:minorTickMark val="none"/>
        <c:tickLblPos val="none"/>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lumMod val="50000"/>
                    <a:lumOff val="50000"/>
                  </a:schemeClr>
                </a:solidFill>
                <a:latin typeface="+mn-lt"/>
                <a:ea typeface="+mn-ea"/>
                <a:cs typeface="+mn-cs"/>
              </a:defRPr>
            </a:pPr>
            <a:endParaRPr lang="en-US"/>
          </a:p>
        </c:txPr>
        <c:crossAx val="1288179200"/>
        <c:crossesAt val="0"/>
        <c:crossBetween val="midCat"/>
      </c:valAx>
      <c:valAx>
        <c:axId val="1288179200"/>
        <c:scaling>
          <c:orientation val="minMax"/>
          <c:max val="1"/>
          <c:min val="-1"/>
        </c:scaling>
        <c:delete val="0"/>
        <c:axPos val="l"/>
        <c:majorGridlines>
          <c:spPr>
            <a:ln w="9525" cap="flat" cmpd="sng" algn="ctr">
              <a:solidFill>
                <a:schemeClr val="dk1">
                  <a:lumMod val="15000"/>
                  <a:lumOff val="85000"/>
                </a:schemeClr>
              </a:solidFill>
              <a:round/>
            </a:ln>
            <a:effectLst/>
          </c:spPr>
        </c:majorGridlines>
        <c:numFmt formatCode="0%" sourceLinked="0"/>
        <c:majorTickMark val="none"/>
        <c:minorTickMark val="cross"/>
        <c:tickLblPos val="nextTo"/>
        <c:spPr>
          <a:noFill/>
          <a:ln>
            <a:solidFill>
              <a:schemeClr val="accent1"/>
            </a:solidFill>
          </a:ln>
          <a:effectLst/>
        </c:spPr>
        <c:txPr>
          <a:bodyPr rot="-60000000" spcFirstLastPara="1" vertOverflow="ellipsis" vert="horz" wrap="square" anchor="ctr" anchorCtr="1"/>
          <a:lstStyle/>
          <a:p>
            <a:pPr>
              <a:defRPr sz="1100" b="0" i="0" u="none" strike="noStrike" kern="1200" baseline="0">
                <a:solidFill>
                  <a:schemeClr val="dk1">
                    <a:lumMod val="50000"/>
                    <a:lumOff val="50000"/>
                  </a:schemeClr>
                </a:solidFill>
                <a:latin typeface="+mn-lt"/>
                <a:ea typeface="+mn-ea"/>
                <a:cs typeface="+mn-cs"/>
              </a:defRPr>
            </a:pPr>
            <a:endParaRPr lang="en-US"/>
          </a:p>
        </c:txPr>
        <c:crossAx val="1288175456"/>
        <c:crosses val="autoZero"/>
        <c:crossBetween val="midCat"/>
        <c:majorUnit val="0.5"/>
        <c:minorUnit val="8.3000000000000018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173410404624278"/>
          <c:y val="0.10185185185185185"/>
          <c:w val="0.89826589595375728"/>
          <c:h val="0.89814814814814814"/>
        </c:manualLayout>
      </c:layout>
      <c:barChart>
        <c:barDir val="col"/>
        <c:grouping val="percentStacked"/>
        <c:varyColors val="0"/>
        <c:ser>
          <c:idx val="0"/>
          <c:order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anchor="ctr" anchorCtr="1"/>
              <a:lstStyle/>
              <a:p>
                <a:pPr algn="ctr">
                  <a:defRPr sz="1200"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Sheet2!$Q$3</c:f>
              <c:strCache>
                <c:ptCount val="1"/>
                <c:pt idx="0">
                  <c:v>%</c:v>
                </c:pt>
              </c:strCache>
            </c:strRef>
          </c:cat>
          <c:val>
            <c:numRef>
              <c:f>Sheet2!$R$4</c:f>
              <c:numCache>
                <c:formatCode>0%</c:formatCode>
                <c:ptCount val="1"/>
                <c:pt idx="0">
                  <c:v>7.0652173913043473E-2</c:v>
                </c:pt>
              </c:numCache>
            </c:numRef>
          </c:val>
          <c:extLst>
            <c:ext xmlns:c16="http://schemas.microsoft.com/office/drawing/2014/chart" uri="{C3380CC4-5D6E-409C-BE32-E72D297353CC}">
              <c16:uniqueId val="{00000000-E677-4024-BA0D-49BA57136CB8}"/>
            </c:ext>
          </c:extLst>
        </c:ser>
        <c:ser>
          <c:idx val="1"/>
          <c:order val="1"/>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invertIfNegative val="0"/>
          <c:dLbls>
            <c:dLbl>
              <c:idx val="0"/>
              <c:tx>
                <c:rich>
                  <a:bodyPr/>
                  <a:lstStyle/>
                  <a:p>
                    <a:r>
                      <a:rPr lang="en-US"/>
                      <a:t>8%</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77CC-40DE-A769-01A14EEE0DD9}"/>
                </c:ext>
              </c:extLst>
            </c:dLbl>
            <c:spPr>
              <a:noFill/>
              <a:ln>
                <a:noFill/>
              </a:ln>
              <a:effectLst/>
            </c:spPr>
            <c:txPr>
              <a:bodyPr rot="0" spcFirstLastPara="1" vertOverflow="ellipsis" vert="horz" wrap="square" anchor="ctr" anchorCtr="1"/>
              <a:lstStyle/>
              <a:p>
                <a:pPr algn="ctr">
                  <a:defRPr sz="1200"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Sheet2!$Q$3</c:f>
              <c:strCache>
                <c:ptCount val="1"/>
                <c:pt idx="0">
                  <c:v>%</c:v>
                </c:pt>
              </c:strCache>
            </c:strRef>
          </c:cat>
          <c:val>
            <c:numRef>
              <c:f>Sheet2!$R$5</c:f>
              <c:numCache>
                <c:formatCode>0%</c:formatCode>
                <c:ptCount val="1"/>
                <c:pt idx="0">
                  <c:v>7.6086956521739135E-2</c:v>
                </c:pt>
              </c:numCache>
            </c:numRef>
          </c:val>
          <c:extLst>
            <c:ext xmlns:c16="http://schemas.microsoft.com/office/drawing/2014/chart" uri="{C3380CC4-5D6E-409C-BE32-E72D297353CC}">
              <c16:uniqueId val="{00000001-E677-4024-BA0D-49BA57136CB8}"/>
            </c:ext>
          </c:extLst>
        </c:ser>
        <c:ser>
          <c:idx val="2"/>
          <c:order val="2"/>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c:spPr>
          <c:invertIfNegative val="0"/>
          <c:dLbls>
            <c:dLbl>
              <c:idx val="0"/>
              <c:tx>
                <c:rich>
                  <a:bodyPr/>
                  <a:lstStyle/>
                  <a:p>
                    <a:r>
                      <a:rPr lang="en-US"/>
                      <a:t>11%</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7CC-40DE-A769-01A14EEE0DD9}"/>
                </c:ext>
              </c:extLst>
            </c:dLbl>
            <c:spPr>
              <a:noFill/>
              <a:ln>
                <a:noFill/>
              </a:ln>
              <a:effectLst/>
            </c:spPr>
            <c:txPr>
              <a:bodyPr rot="0" spcFirstLastPara="1" vertOverflow="ellipsis" vert="horz" wrap="square" anchor="ctr" anchorCtr="1"/>
              <a:lstStyle/>
              <a:p>
                <a:pPr algn="ctr">
                  <a:defRPr sz="1200"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Sheet2!$Q$3</c:f>
              <c:strCache>
                <c:ptCount val="1"/>
                <c:pt idx="0">
                  <c:v>%</c:v>
                </c:pt>
              </c:strCache>
            </c:strRef>
          </c:cat>
          <c:val>
            <c:numRef>
              <c:f>Sheet2!$R$6</c:f>
              <c:numCache>
                <c:formatCode>0%</c:formatCode>
                <c:ptCount val="1"/>
                <c:pt idx="0">
                  <c:v>0.11413043478260869</c:v>
                </c:pt>
              </c:numCache>
            </c:numRef>
          </c:val>
          <c:extLst>
            <c:ext xmlns:c16="http://schemas.microsoft.com/office/drawing/2014/chart" uri="{C3380CC4-5D6E-409C-BE32-E72D297353CC}">
              <c16:uniqueId val="{00000002-E677-4024-BA0D-49BA57136CB8}"/>
            </c:ext>
          </c:extLst>
        </c:ser>
        <c:ser>
          <c:idx val="3"/>
          <c:order val="3"/>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anchor="ctr" anchorCtr="1"/>
              <a:lstStyle/>
              <a:p>
                <a:pPr algn="ctr">
                  <a:defRPr sz="1200"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Sheet2!$Q$3</c:f>
              <c:strCache>
                <c:ptCount val="1"/>
                <c:pt idx="0">
                  <c:v>%</c:v>
                </c:pt>
              </c:strCache>
            </c:strRef>
          </c:cat>
          <c:val>
            <c:numRef>
              <c:f>Sheet2!$R$7</c:f>
              <c:numCache>
                <c:formatCode>0%</c:formatCode>
                <c:ptCount val="1"/>
                <c:pt idx="0">
                  <c:v>0.4891304347826087</c:v>
                </c:pt>
              </c:numCache>
            </c:numRef>
          </c:val>
          <c:extLst>
            <c:ext xmlns:c16="http://schemas.microsoft.com/office/drawing/2014/chart" uri="{C3380CC4-5D6E-409C-BE32-E72D297353CC}">
              <c16:uniqueId val="{00000003-E677-4024-BA0D-49BA57136CB8}"/>
            </c:ext>
          </c:extLst>
        </c:ser>
        <c:ser>
          <c:idx val="4"/>
          <c:order val="4"/>
          <c:spPr>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chemeClr>
              </a:solidFill>
              <a:round/>
            </a:ln>
            <a:effectLst>
              <a:outerShdw blurRad="40000" dist="20000" dir="5400000" rotWithShape="0">
                <a:srgbClr val="000000">
                  <a:alpha val="38000"/>
                </a:srgbClr>
              </a:outerShdw>
            </a:effectLst>
          </c:spPr>
          <c:invertIfNegative val="0"/>
          <c:dLbls>
            <c:dLbl>
              <c:idx val="0"/>
              <c:tx>
                <c:rich>
                  <a:bodyPr/>
                  <a:lstStyle/>
                  <a:p>
                    <a:r>
                      <a:rPr lang="en-US"/>
                      <a:t>15%</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77CC-40DE-A769-01A14EEE0DD9}"/>
                </c:ext>
              </c:extLst>
            </c:dLbl>
            <c:spPr>
              <a:noFill/>
              <a:ln>
                <a:noFill/>
              </a:ln>
              <a:effectLst/>
            </c:spPr>
            <c:txPr>
              <a:bodyPr rot="0" spcFirstLastPara="1" vertOverflow="ellipsis" vert="horz" wrap="square" anchor="ctr" anchorCtr="1"/>
              <a:lstStyle/>
              <a:p>
                <a:pPr algn="ctr">
                  <a:defRPr sz="1200"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Sheet2!$Q$3</c:f>
              <c:strCache>
                <c:ptCount val="1"/>
                <c:pt idx="0">
                  <c:v>%</c:v>
                </c:pt>
              </c:strCache>
            </c:strRef>
          </c:cat>
          <c:val>
            <c:numRef>
              <c:f>Sheet2!$R$8</c:f>
              <c:numCache>
                <c:formatCode>0%</c:formatCode>
                <c:ptCount val="1"/>
                <c:pt idx="0">
                  <c:v>0.14673913043478262</c:v>
                </c:pt>
              </c:numCache>
            </c:numRef>
          </c:val>
          <c:extLst>
            <c:ext xmlns:c16="http://schemas.microsoft.com/office/drawing/2014/chart" uri="{C3380CC4-5D6E-409C-BE32-E72D297353CC}">
              <c16:uniqueId val="{00000004-E677-4024-BA0D-49BA57136CB8}"/>
            </c:ext>
          </c:extLst>
        </c:ser>
        <c:ser>
          <c:idx val="5"/>
          <c:order val="5"/>
          <c:spPr>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chemeClr>
              </a:solidFill>
              <a:round/>
            </a:ln>
            <a:effectLst>
              <a:outerShdw blurRad="40000" dist="20000" dir="5400000" rotWithShape="0">
                <a:srgbClr val="000000">
                  <a:alpha val="38000"/>
                </a:srgbClr>
              </a:outerShdw>
            </a:effectLst>
          </c:spPr>
          <c:invertIfNegative val="0"/>
          <c:dLbls>
            <c:dLbl>
              <c:idx val="0"/>
              <c:layout>
                <c:manualLayout>
                  <c:x val="-1.5777835808680417E-3"/>
                  <c:y val="6.2168211843158577E-3"/>
                </c:manualLayout>
              </c:layout>
              <c:tx>
                <c:rich>
                  <a:bodyPr/>
                  <a:lstStyle/>
                  <a:p>
                    <a:r>
                      <a:rPr lang="en-US" dirty="0"/>
                      <a:t>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E677-4024-BA0D-49BA57136CB8}"/>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Sheet2!$Q$3</c:f>
              <c:strCache>
                <c:ptCount val="1"/>
                <c:pt idx="0">
                  <c:v>%</c:v>
                </c:pt>
              </c:strCache>
            </c:strRef>
          </c:cat>
          <c:val>
            <c:numRef>
              <c:f>Sheet2!$R$9</c:f>
              <c:numCache>
                <c:formatCode>0%</c:formatCode>
                <c:ptCount val="1"/>
                <c:pt idx="0">
                  <c:v>5.434782608695652E-2</c:v>
                </c:pt>
              </c:numCache>
            </c:numRef>
          </c:val>
          <c:extLst>
            <c:ext xmlns:c16="http://schemas.microsoft.com/office/drawing/2014/chart" uri="{C3380CC4-5D6E-409C-BE32-E72D297353CC}">
              <c16:uniqueId val="{00000005-E677-4024-BA0D-49BA57136CB8}"/>
            </c:ext>
          </c:extLst>
        </c:ser>
        <c:ser>
          <c:idx val="6"/>
          <c:order val="6"/>
          <c:spPr>
            <a:gradFill rotWithShape="1">
              <a:gsLst>
                <a:gs pos="0">
                  <a:schemeClr val="accent1">
                    <a:lumMod val="60000"/>
                    <a:tint val="50000"/>
                    <a:satMod val="300000"/>
                  </a:schemeClr>
                </a:gs>
                <a:gs pos="35000">
                  <a:schemeClr val="accent1">
                    <a:lumMod val="60000"/>
                    <a:tint val="37000"/>
                    <a:satMod val="300000"/>
                  </a:schemeClr>
                </a:gs>
                <a:gs pos="100000">
                  <a:schemeClr val="accent1">
                    <a:lumMod val="60000"/>
                    <a:tint val="15000"/>
                    <a:satMod val="350000"/>
                  </a:schemeClr>
                </a:gs>
              </a:gsLst>
              <a:lin ang="16200000" scaled="1"/>
            </a:gradFill>
            <a:ln w="9525" cap="flat" cmpd="sng" algn="ctr">
              <a:solidFill>
                <a:schemeClr val="accent1">
                  <a:lumMod val="60000"/>
                  <a:shade val="95000"/>
                </a:schemeClr>
              </a:solidFill>
              <a:round/>
            </a:ln>
            <a:effectLst>
              <a:outerShdw blurRad="40000" dist="20000" dir="5400000" rotWithShape="0">
                <a:srgbClr val="000000">
                  <a:alpha val="38000"/>
                </a:srgbClr>
              </a:outerShdw>
            </a:effectLst>
          </c:spPr>
          <c:invertIfNegative val="0"/>
          <c:dLbls>
            <c:dLbl>
              <c:idx val="0"/>
              <c:tx>
                <c:rich>
                  <a:bodyPr/>
                  <a:lstStyle/>
                  <a:p>
                    <a:r>
                      <a:rPr lang="en-US"/>
                      <a:t>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7CC-40DE-A769-01A14EEE0DD9}"/>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Sheet2!$Q$3</c:f>
              <c:strCache>
                <c:ptCount val="1"/>
                <c:pt idx="0">
                  <c:v>%</c:v>
                </c:pt>
              </c:strCache>
            </c:strRef>
          </c:cat>
          <c:val>
            <c:numRef>
              <c:f>Sheet2!$R$10</c:f>
              <c:numCache>
                <c:formatCode>0%</c:formatCode>
                <c:ptCount val="1"/>
                <c:pt idx="0">
                  <c:v>4.8913043478260872E-2</c:v>
                </c:pt>
              </c:numCache>
            </c:numRef>
          </c:val>
          <c:extLst>
            <c:ext xmlns:c16="http://schemas.microsoft.com/office/drawing/2014/chart" uri="{C3380CC4-5D6E-409C-BE32-E72D297353CC}">
              <c16:uniqueId val="{00000006-E677-4024-BA0D-49BA57136CB8}"/>
            </c:ext>
          </c:extLst>
        </c:ser>
        <c:ser>
          <c:idx val="7"/>
          <c:order val="7"/>
          <c:spPr>
            <a:gradFill rotWithShape="1">
              <a:gsLst>
                <a:gs pos="0">
                  <a:schemeClr val="accent2">
                    <a:lumMod val="60000"/>
                    <a:tint val="50000"/>
                    <a:satMod val="300000"/>
                  </a:schemeClr>
                </a:gs>
                <a:gs pos="35000">
                  <a:schemeClr val="accent2">
                    <a:lumMod val="60000"/>
                    <a:tint val="37000"/>
                    <a:satMod val="300000"/>
                  </a:schemeClr>
                </a:gs>
                <a:gs pos="100000">
                  <a:schemeClr val="accent2">
                    <a:lumMod val="60000"/>
                    <a:tint val="15000"/>
                    <a:satMod val="350000"/>
                  </a:schemeClr>
                </a:gs>
              </a:gsLst>
              <a:lin ang="16200000" scaled="1"/>
            </a:gradFill>
            <a:ln w="9525" cap="flat" cmpd="sng" algn="ctr">
              <a:solidFill>
                <a:schemeClr val="accent2">
                  <a:lumMod val="60000"/>
                  <a:shade val="9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Sheet2!$Q$3</c:f>
              <c:strCache>
                <c:ptCount val="1"/>
                <c:pt idx="0">
                  <c:v>%</c:v>
                </c:pt>
              </c:strCache>
            </c:strRef>
          </c:cat>
          <c:val>
            <c:numRef>
              <c:f>Sheet2!$R$11</c:f>
              <c:numCache>
                <c:formatCode>0%</c:formatCode>
                <c:ptCount val="1"/>
              </c:numCache>
            </c:numRef>
          </c:val>
          <c:extLst>
            <c:ext xmlns:c16="http://schemas.microsoft.com/office/drawing/2014/chart" uri="{C3380CC4-5D6E-409C-BE32-E72D297353CC}">
              <c16:uniqueId val="{00000007-E677-4024-BA0D-49BA57136CB8}"/>
            </c:ext>
          </c:extLst>
        </c:ser>
        <c:ser>
          <c:idx val="8"/>
          <c:order val="8"/>
          <c:spPr>
            <a:gradFill rotWithShape="1">
              <a:gsLst>
                <a:gs pos="0">
                  <a:schemeClr val="accent3">
                    <a:lumMod val="60000"/>
                    <a:tint val="50000"/>
                    <a:satMod val="300000"/>
                  </a:schemeClr>
                </a:gs>
                <a:gs pos="35000">
                  <a:schemeClr val="accent3">
                    <a:lumMod val="60000"/>
                    <a:tint val="37000"/>
                    <a:satMod val="300000"/>
                  </a:schemeClr>
                </a:gs>
                <a:gs pos="100000">
                  <a:schemeClr val="accent3">
                    <a:lumMod val="60000"/>
                    <a:tint val="15000"/>
                    <a:satMod val="350000"/>
                  </a:schemeClr>
                </a:gs>
              </a:gsLst>
              <a:lin ang="16200000" scaled="1"/>
            </a:gradFill>
            <a:ln w="9525" cap="flat" cmpd="sng" algn="ctr">
              <a:solidFill>
                <a:schemeClr val="accent3">
                  <a:lumMod val="60000"/>
                  <a:shade val="9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Sheet2!$Q$3</c:f>
              <c:strCache>
                <c:ptCount val="1"/>
                <c:pt idx="0">
                  <c:v>%</c:v>
                </c:pt>
              </c:strCache>
            </c:strRef>
          </c:cat>
          <c:val>
            <c:numRef>
              <c:f>Sheet2!$R$12</c:f>
              <c:numCache>
                <c:formatCode>0%</c:formatCode>
                <c:ptCount val="1"/>
              </c:numCache>
            </c:numRef>
          </c:val>
          <c:extLst>
            <c:ext xmlns:c16="http://schemas.microsoft.com/office/drawing/2014/chart" uri="{C3380CC4-5D6E-409C-BE32-E72D297353CC}">
              <c16:uniqueId val="{00000008-E677-4024-BA0D-49BA57136CB8}"/>
            </c:ext>
          </c:extLst>
        </c:ser>
        <c:dLbls>
          <c:showLegendKey val="0"/>
          <c:showVal val="0"/>
          <c:showCatName val="0"/>
          <c:showSerName val="0"/>
          <c:showPercent val="0"/>
          <c:showBubbleSize val="0"/>
        </c:dLbls>
        <c:gapWidth val="150"/>
        <c:overlap val="100"/>
        <c:axId val="15403520"/>
        <c:axId val="15405600"/>
      </c:barChart>
      <c:catAx>
        <c:axId val="15403520"/>
        <c:scaling>
          <c:orientation val="minMax"/>
        </c:scaling>
        <c:delete val="1"/>
        <c:axPos val="b"/>
        <c:numFmt formatCode="General" sourceLinked="1"/>
        <c:majorTickMark val="none"/>
        <c:minorTickMark val="none"/>
        <c:tickLblPos val="nextTo"/>
        <c:crossAx val="15405600"/>
        <c:crosses val="autoZero"/>
        <c:auto val="1"/>
        <c:lblAlgn val="ctr"/>
        <c:lblOffset val="100"/>
        <c:noMultiLvlLbl val="0"/>
      </c:catAx>
      <c:valAx>
        <c:axId val="15405600"/>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403520"/>
        <c:crosses val="autoZero"/>
        <c:crossBetween val="between"/>
      </c:valAx>
      <c:spPr>
        <a:noFill/>
        <a:ln w="25400">
          <a:noFill/>
        </a:ln>
        <a:effectLst/>
      </c:spPr>
    </c:plotArea>
    <c:plotVisOnly val="1"/>
    <c:dispBlanksAs val="gap"/>
    <c:showDLblsOverMax val="0"/>
  </c:chart>
  <c:spPr>
    <a:noFill/>
    <a:ln>
      <a:noFill/>
    </a:ln>
    <a:effectLst/>
  </c:spPr>
  <c:txPr>
    <a:bodyPr/>
    <a:lstStyle/>
    <a:p>
      <a:pPr>
        <a:defRPr sz="1200"/>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Allowable Costs Compliance</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'Compliance Trend'!$A$10</c:f>
              <c:strCache>
                <c:ptCount val="1"/>
                <c:pt idx="0">
                  <c:v>Allowable Costs</c:v>
                </c:pt>
              </c:strCache>
            </c:strRef>
          </c:tx>
          <c:spPr>
            <a:ln w="31750" cap="rnd">
              <a:solidFill>
                <a:schemeClr val="accent1"/>
              </a:solidFill>
              <a:round/>
            </a:ln>
            <a:effectLst/>
          </c:spPr>
          <c:marker>
            <c:symbol val="circle"/>
            <c:size val="31"/>
            <c:spPr>
              <a:solidFill>
                <a:srgbClr val="178CCB"/>
              </a:solidFill>
              <a:ln w="88900">
                <a:solidFill>
                  <a:srgbClr val="178CCB"/>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'Compliance Trend'!$C$9:$G$9</c:f>
              <c:strCache>
                <c:ptCount val="5"/>
                <c:pt idx="0">
                  <c:v>2017-18</c:v>
                </c:pt>
                <c:pt idx="1">
                  <c:v>2018-19</c:v>
                </c:pt>
                <c:pt idx="2">
                  <c:v>2019-20</c:v>
                </c:pt>
                <c:pt idx="3">
                  <c:v>2020-21</c:v>
                </c:pt>
                <c:pt idx="4">
                  <c:v>2021-22</c:v>
                </c:pt>
              </c:strCache>
            </c:strRef>
          </c:cat>
          <c:val>
            <c:numRef>
              <c:f>'Compliance Trend'!$C$10:$G$10</c:f>
              <c:numCache>
                <c:formatCode>0%</c:formatCode>
                <c:ptCount val="5"/>
                <c:pt idx="0">
                  <c:v>0.78835978835978837</c:v>
                </c:pt>
                <c:pt idx="1">
                  <c:v>0.82352941176470584</c:v>
                </c:pt>
                <c:pt idx="2">
                  <c:v>0.89130434782608692</c:v>
                </c:pt>
                <c:pt idx="3">
                  <c:v>0.92432432432432432</c:v>
                </c:pt>
                <c:pt idx="4" formatCode="General">
                  <c:v>0.92934782608695654</c:v>
                </c:pt>
              </c:numCache>
            </c:numRef>
          </c:val>
          <c:smooth val="0"/>
          <c:extLst>
            <c:ext xmlns:c16="http://schemas.microsoft.com/office/drawing/2014/chart" uri="{C3380CC4-5D6E-409C-BE32-E72D297353CC}">
              <c16:uniqueId val="{00000000-236F-4963-81D8-7010E148B85A}"/>
            </c:ext>
          </c:extLst>
        </c:ser>
        <c:dLbls>
          <c:dLblPos val="ctr"/>
          <c:showLegendKey val="0"/>
          <c:showVal val="1"/>
          <c:showCatName val="0"/>
          <c:showSerName val="0"/>
          <c:showPercent val="0"/>
          <c:showBubbleSize val="0"/>
        </c:dLbls>
        <c:marker val="1"/>
        <c:smooth val="0"/>
        <c:axId val="1019696768"/>
        <c:axId val="1019684288"/>
      </c:lineChart>
      <c:catAx>
        <c:axId val="1019696768"/>
        <c:scaling>
          <c:orientation val="minMax"/>
        </c:scaling>
        <c:delete val="0"/>
        <c:axPos val="b"/>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0" i="0" u="none" strike="noStrike" kern="1200" cap="all" baseline="0">
                <a:solidFill>
                  <a:schemeClr val="dk1">
                    <a:lumMod val="75000"/>
                    <a:lumOff val="25000"/>
                  </a:schemeClr>
                </a:solidFill>
                <a:latin typeface="+mn-lt"/>
                <a:ea typeface="+mn-ea"/>
                <a:cs typeface="+mn-cs"/>
              </a:defRPr>
            </a:pPr>
            <a:endParaRPr lang="en-US"/>
          </a:p>
        </c:txPr>
        <c:crossAx val="1019684288"/>
        <c:crosses val="autoZero"/>
        <c:auto val="1"/>
        <c:lblAlgn val="ctr"/>
        <c:lblOffset val="100"/>
        <c:noMultiLvlLbl val="0"/>
      </c:catAx>
      <c:valAx>
        <c:axId val="1019684288"/>
        <c:scaling>
          <c:orientation val="minMax"/>
          <c:min val="0.75000000000000011"/>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crossAx val="1019696768"/>
        <c:crosses val="autoZero"/>
        <c:crossBetween val="between"/>
        <c:majorUnit val="5.000000000000001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4">
  <cs:axisTitle>
    <cs:lnRef idx="0"/>
    <cs:fillRef idx="0"/>
    <cs:effectRef idx="0"/>
    <cs:fontRef idx="minor">
      <a:schemeClr val="dk1">
        <a:lumMod val="50000"/>
        <a:lumOff val="50000"/>
      </a:schemeClr>
    </cs:fontRef>
    <cs:defRPr sz="900" b="1" kern="1200"/>
  </cs:axisTitle>
  <cs:categoryAxis>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900" kern="1200"/>
  </cs:categoryAxis>
  <cs:chartArea>
    <cs:lnRef idx="0"/>
    <cs:fillRef idx="0"/>
    <cs:effectRef idx="0"/>
    <cs:fontRef idx="minor">
      <a:schemeClr val="dk1"/>
    </cs:fontRef>
    <cs: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a:solidFill>
          <a:schemeClr val="phClr">
            <a:alpha val="20000"/>
          </a:schemeClr>
        </a:solidFill>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rnd">
        <a:solidFill>
          <a:schemeClr val="dk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tx1"/>
    </cs:fontRef>
    <cs:spPr>
      <a:ln w="9525">
        <a:solidFill>
          <a:schemeClr val="dk1">
            <a:lumMod val="35000"/>
            <a:lumOff val="65000"/>
          </a:schemeClr>
        </a:solidFill>
      </a:ln>
    </cs:spPr>
  </cs:dropLine>
  <cs:errorBar>
    <cs:lnRef idx="0"/>
    <cs:fillRef idx="0"/>
    <cs:effectRef idx="0"/>
    <cs:fontRef idx="minor">
      <a:schemeClr val="tx1"/>
    </cs:fontRef>
    <cs:spPr>
      <a:ln w="9525">
        <a:solidFill>
          <a:schemeClr val="dk1">
            <a:lumMod val="50000"/>
            <a:lumOff val="50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15000"/>
            <a:lumOff val="85000"/>
          </a:schemeClr>
        </a:solidFill>
        <a:round/>
      </a:ln>
    </cs:spPr>
  </cs:gridlineMajor>
  <cs:gridlineMinor>
    <cs:lnRef idx="0"/>
    <cs:fillRef idx="0"/>
    <cs:effectRef idx="0"/>
    <cs:fontRef idx="minor">
      <a:schemeClr val="tx1"/>
    </cs:fontRef>
    <cs:spPr>
      <a:ln w="9525" cap="flat" cmpd="sng" algn="ctr">
        <a:solidFill>
          <a:schemeClr val="dk1">
            <a:lumMod val="5000"/>
            <a:lumOff val="95000"/>
          </a:schemeClr>
        </a:solidFill>
        <a:round/>
      </a:ln>
    </cs:spPr>
  </cs:gridlineMinor>
  <cs:hiLoLine>
    <cs:lnRef idx="0"/>
    <cs:fillRef idx="0"/>
    <cs:effectRef idx="0"/>
    <cs:fontRef idx="minor">
      <a:schemeClr val="tx1"/>
    </cs:fontRef>
    <cs:spPr>
      <a:ln w="9525">
        <a:solidFill>
          <a:schemeClr val="dk1">
            <a:lumMod val="35000"/>
            <a:lumOff val="65000"/>
          </a:schemeClr>
        </a:solidFill>
      </a:ln>
    </cs:spPr>
  </cs:hiLoLine>
  <cs:leaderLine>
    <cs:lnRef idx="0"/>
    <cs:fillRef idx="0"/>
    <cs:effectRef idx="0"/>
    <cs:fontRef idx="minor">
      <a:schemeClr val="tx1"/>
    </cs:fontRef>
    <cs:spPr>
      <a:ln w="9525">
        <a:solidFill>
          <a:schemeClr val="dk1">
            <a:lumMod val="35000"/>
            <a:lumOff val="65000"/>
          </a:schemeClr>
        </a:solidFill>
      </a:ln>
    </cs:spPr>
  </cs:leaderLine>
  <cs:legend>
    <cs:lnRef idx="0"/>
    <cs:fillRef idx="0"/>
    <cs:effectRef idx="0"/>
    <cs:fontRef idx="minor">
      <a:schemeClr val="dk1">
        <a:lumMod val="50000"/>
        <a:lumOff val="50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50000"/>
        <a:lumOff val="50000"/>
      </a:schemeClr>
    </cs:fontRef>
    <cs:spPr>
      <a:ln w="9525">
        <a:solidFill>
          <a:schemeClr val="dk1">
            <a:lumMod val="15000"/>
            <a:lumOff val="85000"/>
          </a:schemeClr>
        </a:solidFill>
      </a:ln>
    </cs:spPr>
    <cs:defRPr sz="900" kern="1200"/>
  </cs:seriesAxis>
  <cs:seriesLine>
    <cs:lnRef idx="0"/>
    <cs:fillRef idx="0"/>
    <cs:effectRef idx="0"/>
    <cs:fontRef idx="minor">
      <a:schemeClr val="tx1"/>
    </cs:fontRef>
    <cs:spPr>
      <a:ln w="9525">
        <a:solidFill>
          <a:schemeClr val="dk1">
            <a:lumMod val="35000"/>
            <a:lumOff val="65000"/>
          </a:schemeClr>
        </a:solidFill>
      </a:ln>
    </cs:spPr>
  </cs:seriesLine>
  <cs:title>
    <cs:lnRef idx="0"/>
    <cs:fillRef idx="0"/>
    <cs:effectRef idx="0"/>
    <cs:fontRef idx="minor">
      <a:schemeClr val="dk1">
        <a:lumMod val="50000"/>
        <a:lumOff val="50000"/>
      </a:schemeClr>
    </cs:fontRef>
    <cs:defRPr sz="1600" b="0" kern="1200" spc="70" baseline="0"/>
  </cs:title>
  <cs:trendline>
    <cs:lnRef idx="0">
      <cs:styleClr val="0"/>
    </cs:lnRef>
    <cs:fillRef idx="0"/>
    <cs:effectRef idx="0"/>
    <cs:fontRef idx="minor">
      <a:schemeClr val="tx1"/>
    </cs:fontRef>
    <cs:spPr>
      <a:ln w="63500" cap="rnd" cmpd="sng" algn="ctr">
        <a:solidFill>
          <a:schemeClr val="phClr">
            <a:alpha val="25000"/>
          </a:schemeClr>
        </a:solidFill>
        <a:round/>
      </a:ln>
    </cs:spPr>
  </cs:trendline>
  <cs:trendlineLabel>
    <cs:lnRef idx="0"/>
    <cs:fillRef idx="0"/>
    <cs:effectRef idx="0"/>
    <cs:fontRef idx="minor">
      <a:schemeClr val="dk1">
        <a:lumMod val="50000"/>
        <a:lumOff val="50000"/>
      </a:schemeClr>
    </cs:fontRef>
    <cs:defRPr sz="900" kern="1200"/>
  </cs:trendlineLabel>
  <cs:upBar>
    <cs:lnRef idx="0"/>
    <cs:fillRef idx="0"/>
    <cs:effectRef idx="0"/>
    <cs:fontRef idx="minor">
      <a:schemeClr val="tx1"/>
    </cs:fontRef>
    <cs:spPr>
      <a:solidFill>
        <a:schemeClr val="lt1"/>
      </a:solidFill>
      <a:ln w="9525">
        <a:solidFill>
          <a:schemeClr val="dk1">
            <a:lumMod val="50000"/>
            <a:lumOff val="50000"/>
          </a:schemeClr>
        </a:solidFill>
      </a:ln>
    </cs:spPr>
  </cs:upBar>
  <cs:valueAxis>
    <cs:lnRef idx="0"/>
    <cs:fillRef idx="0"/>
    <cs:effectRef idx="0"/>
    <cs:fontRef idx="minor">
      <a:schemeClr val="dk1">
        <a:lumMod val="50000"/>
        <a:lumOff val="50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301">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65F729-3194-4BDA-8E16-ABE9451EC143}" type="doc">
      <dgm:prSet loTypeId="urn:microsoft.com/office/officeart/2008/layout/VerticalCurvedList" loCatId="list" qsTypeId="urn:microsoft.com/office/officeart/2005/8/quickstyle/3d2" qsCatId="3D" csTypeId="urn:microsoft.com/office/officeart/2005/8/colors/accent1_3" csCatId="accent1" phldr="1"/>
      <dgm:spPr/>
      <dgm:t>
        <a:bodyPr/>
        <a:lstStyle/>
        <a:p>
          <a:endParaRPr lang="en-US"/>
        </a:p>
      </dgm:t>
    </dgm:pt>
    <dgm:pt modelId="{20BA4372-FEEA-47D5-A8CD-EADCC8CE8AB8}">
      <dgm:prSet phldrT="[Text]" custT="1"/>
      <dgm:spPr/>
      <dgm:t>
        <a:bodyPr/>
        <a:lstStyle/>
        <a:p>
          <a:r>
            <a:rPr lang="en-US" sz="2800" dirty="0">
              <a:latin typeface="+mj-lt"/>
            </a:rPr>
            <a:t>New recharge activity</a:t>
          </a:r>
          <a:endParaRPr lang="en-US" sz="2400" dirty="0">
            <a:latin typeface="+mj-lt"/>
          </a:endParaRPr>
        </a:p>
      </dgm:t>
    </dgm:pt>
    <dgm:pt modelId="{0B355FC1-9493-492F-9637-B9711247481E}" type="parTrans" cxnId="{07CEFD8D-39F1-4961-99C4-5152A403C153}">
      <dgm:prSet/>
      <dgm:spPr/>
      <dgm:t>
        <a:bodyPr/>
        <a:lstStyle/>
        <a:p>
          <a:endParaRPr lang="en-US" sz="2000">
            <a:latin typeface="+mj-lt"/>
          </a:endParaRPr>
        </a:p>
      </dgm:t>
    </dgm:pt>
    <dgm:pt modelId="{F9C407E7-A4DA-4575-A19A-BE4781027E62}" type="sibTrans" cxnId="{07CEFD8D-39F1-4961-99C4-5152A403C153}">
      <dgm:prSet/>
      <dgm:spPr>
        <a:ln w="47625" cap="rnd">
          <a:solidFill>
            <a:schemeClr val="accent1">
              <a:tint val="99000"/>
              <a:hueOff val="0"/>
              <a:satOff val="0"/>
              <a:lumOff val="0"/>
              <a:alpha val="77000"/>
            </a:schemeClr>
          </a:solidFill>
        </a:ln>
        <a:scene3d>
          <a:camera prst="orthographicFront"/>
          <a:lightRig rig="threePt" dir="t">
            <a:rot lat="0" lon="0" rev="7500000"/>
          </a:lightRig>
        </a:scene3d>
        <a:sp3d z="-40000" prstMaterial="matte">
          <a:bevelT/>
        </a:sp3d>
      </dgm:spPr>
      <dgm:t>
        <a:bodyPr/>
        <a:lstStyle/>
        <a:p>
          <a:endParaRPr lang="en-US" sz="2000">
            <a:latin typeface="+mj-lt"/>
          </a:endParaRPr>
        </a:p>
      </dgm:t>
    </dgm:pt>
    <dgm:pt modelId="{D1BD72EE-6317-42D7-84D5-12E6279BD361}">
      <dgm:prSet phldrT="[Text]" custT="1"/>
      <dgm:spPr/>
      <dgm:t>
        <a:bodyPr/>
        <a:lstStyle/>
        <a:p>
          <a:r>
            <a:rPr lang="en-US" sz="2800" dirty="0">
              <a:latin typeface="+mj-lt"/>
            </a:rPr>
            <a:t>Renewal</a:t>
          </a:r>
          <a:endParaRPr lang="en-US" sz="2400" dirty="0">
            <a:latin typeface="+mj-lt"/>
          </a:endParaRPr>
        </a:p>
      </dgm:t>
    </dgm:pt>
    <dgm:pt modelId="{E13F10E2-5D13-4B24-A41B-3C101E3F7261}" type="parTrans" cxnId="{43200EDD-3F0D-4D24-B551-108E725EB325}">
      <dgm:prSet/>
      <dgm:spPr/>
      <dgm:t>
        <a:bodyPr/>
        <a:lstStyle/>
        <a:p>
          <a:endParaRPr lang="en-US" sz="2000">
            <a:latin typeface="+mj-lt"/>
          </a:endParaRPr>
        </a:p>
      </dgm:t>
    </dgm:pt>
    <dgm:pt modelId="{6D7C5C43-53D5-4D18-B349-F6E8444ECB7F}" type="sibTrans" cxnId="{43200EDD-3F0D-4D24-B551-108E725EB325}">
      <dgm:prSet/>
      <dgm:spPr/>
      <dgm:t>
        <a:bodyPr/>
        <a:lstStyle/>
        <a:p>
          <a:endParaRPr lang="en-US" sz="2000">
            <a:latin typeface="+mj-lt"/>
          </a:endParaRPr>
        </a:p>
      </dgm:t>
    </dgm:pt>
    <dgm:pt modelId="{F1A963E3-ACC8-45CF-9DBE-38FAA5DE03AD}">
      <dgm:prSet phldrT="[Text]" custT="1"/>
      <dgm:spPr/>
      <dgm:t>
        <a:bodyPr/>
        <a:lstStyle/>
        <a:p>
          <a:r>
            <a:rPr lang="en-US" sz="2800" dirty="0">
              <a:latin typeface="+mj-lt"/>
            </a:rPr>
            <a:t>Rate change</a:t>
          </a:r>
        </a:p>
      </dgm:t>
    </dgm:pt>
    <dgm:pt modelId="{B6BFF983-FD77-4BC9-88FD-AA95EDEBE875}" type="parTrans" cxnId="{474C5E11-319E-46FA-A4BF-1D9E07CED6FF}">
      <dgm:prSet/>
      <dgm:spPr/>
      <dgm:t>
        <a:bodyPr/>
        <a:lstStyle/>
        <a:p>
          <a:endParaRPr lang="en-US" sz="2000">
            <a:latin typeface="+mj-lt"/>
          </a:endParaRPr>
        </a:p>
      </dgm:t>
    </dgm:pt>
    <dgm:pt modelId="{DBA3C380-BEC3-44AC-9E90-2CE9B181979E}" type="sibTrans" cxnId="{474C5E11-319E-46FA-A4BF-1D9E07CED6FF}">
      <dgm:prSet/>
      <dgm:spPr/>
      <dgm:t>
        <a:bodyPr/>
        <a:lstStyle/>
        <a:p>
          <a:endParaRPr lang="en-US" sz="2000">
            <a:latin typeface="+mj-lt"/>
          </a:endParaRPr>
        </a:p>
      </dgm:t>
    </dgm:pt>
    <dgm:pt modelId="{7BF76D63-6232-4F6C-827B-7B876367C78A}">
      <dgm:prSet phldrT="[Text]" custT="1"/>
      <dgm:spPr/>
      <dgm:t>
        <a:bodyPr/>
        <a:lstStyle/>
        <a:p>
          <a:r>
            <a:rPr lang="en-US" sz="2800" dirty="0">
              <a:latin typeface="+mj-lt"/>
            </a:rPr>
            <a:t>Transfer of ownership</a:t>
          </a:r>
        </a:p>
      </dgm:t>
    </dgm:pt>
    <dgm:pt modelId="{C57E0169-E8AD-4C0B-B766-D2AA0F406C0F}" type="sibTrans" cxnId="{BEACB2AA-3A98-45DD-9D09-6D7CCDDD5E79}">
      <dgm:prSet/>
      <dgm:spPr/>
      <dgm:t>
        <a:bodyPr/>
        <a:lstStyle/>
        <a:p>
          <a:endParaRPr lang="en-US" sz="2000">
            <a:latin typeface="+mj-lt"/>
          </a:endParaRPr>
        </a:p>
      </dgm:t>
    </dgm:pt>
    <dgm:pt modelId="{CF990F10-B6EF-4D85-98AE-E0E0D5BD1F4C}" type="parTrans" cxnId="{BEACB2AA-3A98-45DD-9D09-6D7CCDDD5E79}">
      <dgm:prSet/>
      <dgm:spPr/>
      <dgm:t>
        <a:bodyPr/>
        <a:lstStyle/>
        <a:p>
          <a:endParaRPr lang="en-US" sz="2000">
            <a:latin typeface="+mj-lt"/>
          </a:endParaRPr>
        </a:p>
      </dgm:t>
    </dgm:pt>
    <dgm:pt modelId="{5D5BC584-E08B-4A71-BAD7-9A6980060A55}">
      <dgm:prSet phldrT="[Text]" custT="1"/>
      <dgm:spPr/>
      <dgm:t>
        <a:bodyPr/>
        <a:lstStyle/>
        <a:p>
          <a:r>
            <a:rPr lang="en-US" sz="2800" dirty="0">
              <a:latin typeface="+mj-lt"/>
            </a:rPr>
            <a:t>Discontinuation</a:t>
          </a:r>
        </a:p>
      </dgm:t>
    </dgm:pt>
    <dgm:pt modelId="{610DE340-3DC3-4DB0-8C13-77C75B765658}" type="parTrans" cxnId="{C97F6CDD-DB04-41D8-89F6-D7F1DDEC4033}">
      <dgm:prSet/>
      <dgm:spPr/>
      <dgm:t>
        <a:bodyPr/>
        <a:lstStyle/>
        <a:p>
          <a:endParaRPr lang="en-US" sz="2000">
            <a:latin typeface="+mj-lt"/>
          </a:endParaRPr>
        </a:p>
      </dgm:t>
    </dgm:pt>
    <dgm:pt modelId="{E3438520-E05E-4E60-B930-EA4299274B8E}" type="sibTrans" cxnId="{C97F6CDD-DB04-41D8-89F6-D7F1DDEC4033}">
      <dgm:prSet/>
      <dgm:spPr/>
      <dgm:t>
        <a:bodyPr/>
        <a:lstStyle/>
        <a:p>
          <a:endParaRPr lang="en-US" sz="2000">
            <a:latin typeface="+mj-lt"/>
          </a:endParaRPr>
        </a:p>
      </dgm:t>
    </dgm:pt>
    <dgm:pt modelId="{696300E2-8294-4C5C-A5BD-E02F949D2B13}">
      <dgm:prSet phldrT="[Text]" custT="1"/>
      <dgm:spPr/>
      <dgm:t>
        <a:bodyPr/>
        <a:lstStyle/>
        <a:p>
          <a:r>
            <a:rPr lang="en-US" sz="2000" dirty="0">
              <a:latin typeface="+mj-lt"/>
            </a:rPr>
            <a:t>External Sales &amp; Service of Education Related Activity </a:t>
          </a:r>
        </a:p>
      </dgm:t>
    </dgm:pt>
    <dgm:pt modelId="{13018E17-99EE-4150-847A-1208F248A30B}" type="parTrans" cxnId="{1FC941F3-E28A-4B0E-AF60-BF4DD27D6DA5}">
      <dgm:prSet/>
      <dgm:spPr/>
      <dgm:t>
        <a:bodyPr/>
        <a:lstStyle/>
        <a:p>
          <a:endParaRPr lang="en-US"/>
        </a:p>
      </dgm:t>
    </dgm:pt>
    <dgm:pt modelId="{33D21044-A15D-452F-A67F-458AEBB82E1A}" type="sibTrans" cxnId="{1FC941F3-E28A-4B0E-AF60-BF4DD27D6DA5}">
      <dgm:prSet/>
      <dgm:spPr/>
      <dgm:t>
        <a:bodyPr/>
        <a:lstStyle/>
        <a:p>
          <a:endParaRPr lang="en-US"/>
        </a:p>
      </dgm:t>
    </dgm:pt>
    <dgm:pt modelId="{0C535747-2C9A-443D-BC3C-84DCA2E21F5C}" type="pres">
      <dgm:prSet presAssocID="{CD65F729-3194-4BDA-8E16-ABE9451EC143}" presName="Name0" presStyleCnt="0">
        <dgm:presLayoutVars>
          <dgm:chMax val="7"/>
          <dgm:chPref val="7"/>
          <dgm:dir/>
        </dgm:presLayoutVars>
      </dgm:prSet>
      <dgm:spPr/>
    </dgm:pt>
    <dgm:pt modelId="{5D702774-0C12-45C3-AEA4-2BFE498758C3}" type="pres">
      <dgm:prSet presAssocID="{CD65F729-3194-4BDA-8E16-ABE9451EC143}" presName="Name1" presStyleCnt="0"/>
      <dgm:spPr/>
    </dgm:pt>
    <dgm:pt modelId="{23F91C4D-4428-49AF-8D07-1213AE0FF506}" type="pres">
      <dgm:prSet presAssocID="{CD65F729-3194-4BDA-8E16-ABE9451EC143}" presName="cycle" presStyleCnt="0"/>
      <dgm:spPr/>
    </dgm:pt>
    <dgm:pt modelId="{93795518-9DC5-4940-A684-14421552EBDA}" type="pres">
      <dgm:prSet presAssocID="{CD65F729-3194-4BDA-8E16-ABE9451EC143}" presName="srcNode" presStyleLbl="node1" presStyleIdx="0" presStyleCnt="6"/>
      <dgm:spPr/>
    </dgm:pt>
    <dgm:pt modelId="{659EEE86-14A6-4669-A47C-60E306256E38}" type="pres">
      <dgm:prSet presAssocID="{CD65F729-3194-4BDA-8E16-ABE9451EC143}" presName="conn" presStyleLbl="parChTrans1D2" presStyleIdx="0" presStyleCnt="1" custLinFactNeighborX="2622"/>
      <dgm:spPr/>
    </dgm:pt>
    <dgm:pt modelId="{DFBC2BDA-968C-434B-897F-ADE52C1A9105}" type="pres">
      <dgm:prSet presAssocID="{CD65F729-3194-4BDA-8E16-ABE9451EC143}" presName="extraNode" presStyleLbl="node1" presStyleIdx="0" presStyleCnt="6"/>
      <dgm:spPr/>
    </dgm:pt>
    <dgm:pt modelId="{9DFB6B69-8AF1-417D-8C31-EB64E113DDCD}" type="pres">
      <dgm:prSet presAssocID="{CD65F729-3194-4BDA-8E16-ABE9451EC143}" presName="dstNode" presStyleLbl="node1" presStyleIdx="0" presStyleCnt="6"/>
      <dgm:spPr/>
    </dgm:pt>
    <dgm:pt modelId="{6904391C-5330-425E-8CFB-802E54C35356}" type="pres">
      <dgm:prSet presAssocID="{20BA4372-FEEA-47D5-A8CD-EADCC8CE8AB8}" presName="text_1" presStyleLbl="node1" presStyleIdx="0" presStyleCnt="6" custScaleX="103189" custScaleY="115508" custLinFactNeighborX="504" custLinFactNeighborY="-1800">
        <dgm:presLayoutVars>
          <dgm:bulletEnabled val="1"/>
        </dgm:presLayoutVars>
      </dgm:prSet>
      <dgm:spPr/>
    </dgm:pt>
    <dgm:pt modelId="{9F028FB6-CF60-4F0F-873D-C14DAC0D9865}" type="pres">
      <dgm:prSet presAssocID="{20BA4372-FEEA-47D5-A8CD-EADCC8CE8AB8}" presName="accent_1" presStyleCnt="0"/>
      <dgm:spPr/>
    </dgm:pt>
    <dgm:pt modelId="{DC6DA54E-2EBA-4890-A514-EA057479ADA7}" type="pres">
      <dgm:prSet presAssocID="{20BA4372-FEEA-47D5-A8CD-EADCC8CE8AB8}" presName="accentRepeatNode" presStyleLbl="solidFgAcc1" presStyleIdx="0" presStyleCnt="6"/>
      <dgm:spPr>
        <a:noFill/>
        <a:ln>
          <a:noFill/>
        </a:ln>
      </dgm:spPr>
    </dgm:pt>
    <dgm:pt modelId="{57A3AFC0-1C87-486D-AC45-FDAEA2E7D357}" type="pres">
      <dgm:prSet presAssocID="{D1BD72EE-6317-42D7-84D5-12E6279BD361}" presName="text_2" presStyleLbl="node1" presStyleIdx="1" presStyleCnt="6" custScaleX="102959" custScaleY="116871" custLinFactNeighborX="1210">
        <dgm:presLayoutVars>
          <dgm:bulletEnabled val="1"/>
        </dgm:presLayoutVars>
      </dgm:prSet>
      <dgm:spPr/>
    </dgm:pt>
    <dgm:pt modelId="{1E876424-877B-438A-860E-09CD80FF92B0}" type="pres">
      <dgm:prSet presAssocID="{D1BD72EE-6317-42D7-84D5-12E6279BD361}" presName="accent_2" presStyleCnt="0"/>
      <dgm:spPr/>
    </dgm:pt>
    <dgm:pt modelId="{B8CB21C3-F42E-4DAF-B080-3DE8F808F079}" type="pres">
      <dgm:prSet presAssocID="{D1BD72EE-6317-42D7-84D5-12E6279BD361}" presName="accentRepeatNode" presStyleLbl="solidFgAcc1" presStyleIdx="1" presStyleCnt="6"/>
      <dgm:spPr>
        <a:noFill/>
        <a:ln>
          <a:noFill/>
        </a:ln>
      </dgm:spPr>
    </dgm:pt>
    <dgm:pt modelId="{800FD7B0-4726-45D3-B6C7-53AC0D2213C6}" type="pres">
      <dgm:prSet presAssocID="{F1A963E3-ACC8-45CF-9DBE-38FAA5DE03AD}" presName="text_3" presStyleLbl="node1" presStyleIdx="2" presStyleCnt="6" custScaleY="120177" custLinFactNeighborX="6264" custLinFactNeighborY="-3674">
        <dgm:presLayoutVars>
          <dgm:bulletEnabled val="1"/>
        </dgm:presLayoutVars>
      </dgm:prSet>
      <dgm:spPr/>
    </dgm:pt>
    <dgm:pt modelId="{70628D8B-B091-49C1-B7A7-8561DE1E6895}" type="pres">
      <dgm:prSet presAssocID="{F1A963E3-ACC8-45CF-9DBE-38FAA5DE03AD}" presName="accent_3" presStyleCnt="0"/>
      <dgm:spPr/>
    </dgm:pt>
    <dgm:pt modelId="{D18C20C6-FB63-4326-B311-76FE03B8D434}" type="pres">
      <dgm:prSet presAssocID="{F1A963E3-ACC8-45CF-9DBE-38FAA5DE03AD}" presName="accentRepeatNode" presStyleLbl="solidFgAcc1" presStyleIdx="2" presStyleCnt="6"/>
      <dgm:spPr>
        <a:noFill/>
        <a:ln>
          <a:noFill/>
        </a:ln>
      </dgm:spPr>
    </dgm:pt>
    <dgm:pt modelId="{43382CF9-B0BC-4292-A51A-F612217E822F}" type="pres">
      <dgm:prSet presAssocID="{7BF76D63-6232-4F6C-827B-7B876367C78A}" presName="text_4" presStyleLbl="node1" presStyleIdx="3" presStyleCnt="6" custScaleX="100293" custScaleY="116506" custLinFactNeighborX="2363" custLinFactNeighborY="1293">
        <dgm:presLayoutVars>
          <dgm:bulletEnabled val="1"/>
        </dgm:presLayoutVars>
      </dgm:prSet>
      <dgm:spPr/>
    </dgm:pt>
    <dgm:pt modelId="{74B54EE4-4794-4984-9919-2F57C5E2EEAB}" type="pres">
      <dgm:prSet presAssocID="{7BF76D63-6232-4F6C-827B-7B876367C78A}" presName="accent_4" presStyleCnt="0"/>
      <dgm:spPr/>
    </dgm:pt>
    <dgm:pt modelId="{BFB1EDF7-60EF-4787-AEBB-371AC2669A32}" type="pres">
      <dgm:prSet presAssocID="{7BF76D63-6232-4F6C-827B-7B876367C78A}" presName="accentRepeatNode" presStyleLbl="solidFgAcc1" presStyleIdx="3" presStyleCnt="6"/>
      <dgm:spPr>
        <a:noFill/>
        <a:ln>
          <a:noFill/>
        </a:ln>
      </dgm:spPr>
    </dgm:pt>
    <dgm:pt modelId="{9585BAF4-A55C-4B28-B083-489C81F09E85}" type="pres">
      <dgm:prSet presAssocID="{5D5BC584-E08B-4A71-BAD7-9A6980060A55}" presName="text_5" presStyleLbl="node1" presStyleIdx="4" presStyleCnt="6" custScaleX="101075" custScaleY="116324" custLinFactNeighborX="2050">
        <dgm:presLayoutVars>
          <dgm:bulletEnabled val="1"/>
        </dgm:presLayoutVars>
      </dgm:prSet>
      <dgm:spPr/>
    </dgm:pt>
    <dgm:pt modelId="{0B9BE625-90BE-4826-A2B3-288B609AE618}" type="pres">
      <dgm:prSet presAssocID="{5D5BC584-E08B-4A71-BAD7-9A6980060A55}" presName="accent_5" presStyleCnt="0"/>
      <dgm:spPr/>
    </dgm:pt>
    <dgm:pt modelId="{A9ED36D6-1314-49A3-BB1E-074329313E65}" type="pres">
      <dgm:prSet presAssocID="{5D5BC584-E08B-4A71-BAD7-9A6980060A55}" presName="accentRepeatNode" presStyleLbl="solidFgAcc1" presStyleIdx="4" presStyleCnt="6"/>
      <dgm:spPr>
        <a:noFill/>
        <a:ln>
          <a:noFill/>
        </a:ln>
      </dgm:spPr>
    </dgm:pt>
    <dgm:pt modelId="{B23301AA-E6EF-48E7-9BAC-407C07BF5F68}" type="pres">
      <dgm:prSet presAssocID="{696300E2-8294-4C5C-A5BD-E02F949D2B13}" presName="text_6" presStyleLbl="node1" presStyleIdx="5" presStyleCnt="6" custScaleY="110751" custLinFactNeighborX="2192" custLinFactNeighborY="-4739">
        <dgm:presLayoutVars>
          <dgm:bulletEnabled val="1"/>
        </dgm:presLayoutVars>
      </dgm:prSet>
      <dgm:spPr/>
    </dgm:pt>
    <dgm:pt modelId="{BE4479CD-5CCE-4130-9669-7869081EDEE8}" type="pres">
      <dgm:prSet presAssocID="{696300E2-8294-4C5C-A5BD-E02F949D2B13}" presName="accent_6" presStyleCnt="0"/>
      <dgm:spPr/>
    </dgm:pt>
    <dgm:pt modelId="{3FE353B9-2A9C-46EB-97CB-580545A5406D}" type="pres">
      <dgm:prSet presAssocID="{696300E2-8294-4C5C-A5BD-E02F949D2B13}" presName="accentRepeatNode" presStyleLbl="solidFgAcc1" presStyleIdx="5" presStyleCnt="6"/>
      <dgm:spPr>
        <a:noFill/>
        <a:ln>
          <a:noFill/>
        </a:ln>
      </dgm:spPr>
    </dgm:pt>
  </dgm:ptLst>
  <dgm:cxnLst>
    <dgm:cxn modelId="{984A0D02-AE1D-43AC-952A-4C6A3906F28F}" type="presOf" srcId="{F1A963E3-ACC8-45CF-9DBE-38FAA5DE03AD}" destId="{800FD7B0-4726-45D3-B6C7-53AC0D2213C6}" srcOrd="0" destOrd="0" presId="urn:microsoft.com/office/officeart/2008/layout/VerticalCurvedList"/>
    <dgm:cxn modelId="{474C5E11-319E-46FA-A4BF-1D9E07CED6FF}" srcId="{CD65F729-3194-4BDA-8E16-ABE9451EC143}" destId="{F1A963E3-ACC8-45CF-9DBE-38FAA5DE03AD}" srcOrd="2" destOrd="0" parTransId="{B6BFF983-FD77-4BC9-88FD-AA95EDEBE875}" sibTransId="{DBA3C380-BEC3-44AC-9E90-2CE9B181979E}"/>
    <dgm:cxn modelId="{2F56771A-BC8E-45B5-8758-0B75489E6198}" type="presOf" srcId="{5D5BC584-E08B-4A71-BAD7-9A6980060A55}" destId="{9585BAF4-A55C-4B28-B083-489C81F09E85}" srcOrd="0" destOrd="0" presId="urn:microsoft.com/office/officeart/2008/layout/VerticalCurvedList"/>
    <dgm:cxn modelId="{3B8C0F22-B055-43CF-8B1F-8A491102733B}" type="presOf" srcId="{7BF76D63-6232-4F6C-827B-7B876367C78A}" destId="{43382CF9-B0BC-4292-A51A-F612217E822F}" srcOrd="0" destOrd="0" presId="urn:microsoft.com/office/officeart/2008/layout/VerticalCurvedList"/>
    <dgm:cxn modelId="{5FAA6E66-AE90-4144-96A8-AA219440B3B6}" type="presOf" srcId="{D1BD72EE-6317-42D7-84D5-12E6279BD361}" destId="{57A3AFC0-1C87-486D-AC45-FDAEA2E7D357}" srcOrd="0" destOrd="0" presId="urn:microsoft.com/office/officeart/2008/layout/VerticalCurvedList"/>
    <dgm:cxn modelId="{6B986C85-3590-4540-9B3C-4CA54EEEAFF8}" type="presOf" srcId="{696300E2-8294-4C5C-A5BD-E02F949D2B13}" destId="{B23301AA-E6EF-48E7-9BAC-407C07BF5F68}" srcOrd="0" destOrd="0" presId="urn:microsoft.com/office/officeart/2008/layout/VerticalCurvedList"/>
    <dgm:cxn modelId="{07CEFD8D-39F1-4961-99C4-5152A403C153}" srcId="{CD65F729-3194-4BDA-8E16-ABE9451EC143}" destId="{20BA4372-FEEA-47D5-A8CD-EADCC8CE8AB8}" srcOrd="0" destOrd="0" parTransId="{0B355FC1-9493-492F-9637-B9711247481E}" sibTransId="{F9C407E7-A4DA-4575-A19A-BE4781027E62}"/>
    <dgm:cxn modelId="{BEACB2AA-3A98-45DD-9D09-6D7CCDDD5E79}" srcId="{CD65F729-3194-4BDA-8E16-ABE9451EC143}" destId="{7BF76D63-6232-4F6C-827B-7B876367C78A}" srcOrd="3" destOrd="0" parTransId="{CF990F10-B6EF-4D85-98AE-E0E0D5BD1F4C}" sibTransId="{C57E0169-E8AD-4C0B-B766-D2AA0F406C0F}"/>
    <dgm:cxn modelId="{E9D8FBB2-FD43-43CB-97E6-35B89845EE73}" type="presOf" srcId="{F9C407E7-A4DA-4575-A19A-BE4781027E62}" destId="{659EEE86-14A6-4669-A47C-60E306256E38}" srcOrd="0" destOrd="0" presId="urn:microsoft.com/office/officeart/2008/layout/VerticalCurvedList"/>
    <dgm:cxn modelId="{32B80FCB-0E80-495A-981F-A8F70FFBF82A}" type="presOf" srcId="{20BA4372-FEEA-47D5-A8CD-EADCC8CE8AB8}" destId="{6904391C-5330-425E-8CFB-802E54C35356}" srcOrd="0" destOrd="0" presId="urn:microsoft.com/office/officeart/2008/layout/VerticalCurvedList"/>
    <dgm:cxn modelId="{43200EDD-3F0D-4D24-B551-108E725EB325}" srcId="{CD65F729-3194-4BDA-8E16-ABE9451EC143}" destId="{D1BD72EE-6317-42D7-84D5-12E6279BD361}" srcOrd="1" destOrd="0" parTransId="{E13F10E2-5D13-4B24-A41B-3C101E3F7261}" sibTransId="{6D7C5C43-53D5-4D18-B349-F6E8444ECB7F}"/>
    <dgm:cxn modelId="{C97F6CDD-DB04-41D8-89F6-D7F1DDEC4033}" srcId="{CD65F729-3194-4BDA-8E16-ABE9451EC143}" destId="{5D5BC584-E08B-4A71-BAD7-9A6980060A55}" srcOrd="4" destOrd="0" parTransId="{610DE340-3DC3-4DB0-8C13-77C75B765658}" sibTransId="{E3438520-E05E-4E60-B930-EA4299274B8E}"/>
    <dgm:cxn modelId="{1FC941F3-E28A-4B0E-AF60-BF4DD27D6DA5}" srcId="{CD65F729-3194-4BDA-8E16-ABE9451EC143}" destId="{696300E2-8294-4C5C-A5BD-E02F949D2B13}" srcOrd="5" destOrd="0" parTransId="{13018E17-99EE-4150-847A-1208F248A30B}" sibTransId="{33D21044-A15D-452F-A67F-458AEBB82E1A}"/>
    <dgm:cxn modelId="{10B1CCF7-7841-4228-B3C6-19ADF56CD802}" type="presOf" srcId="{CD65F729-3194-4BDA-8E16-ABE9451EC143}" destId="{0C535747-2C9A-443D-BC3C-84DCA2E21F5C}" srcOrd="0" destOrd="0" presId="urn:microsoft.com/office/officeart/2008/layout/VerticalCurvedList"/>
    <dgm:cxn modelId="{D362EFF0-F515-4581-85C0-8900ECBBB2FD}" type="presParOf" srcId="{0C535747-2C9A-443D-BC3C-84DCA2E21F5C}" destId="{5D702774-0C12-45C3-AEA4-2BFE498758C3}" srcOrd="0" destOrd="0" presId="urn:microsoft.com/office/officeart/2008/layout/VerticalCurvedList"/>
    <dgm:cxn modelId="{3255D087-C7D8-41D1-9D03-CDD4B6DBE315}" type="presParOf" srcId="{5D702774-0C12-45C3-AEA4-2BFE498758C3}" destId="{23F91C4D-4428-49AF-8D07-1213AE0FF506}" srcOrd="0" destOrd="0" presId="urn:microsoft.com/office/officeart/2008/layout/VerticalCurvedList"/>
    <dgm:cxn modelId="{ED98CDB1-1CDE-43A8-9C47-F4F1F746BFB9}" type="presParOf" srcId="{23F91C4D-4428-49AF-8D07-1213AE0FF506}" destId="{93795518-9DC5-4940-A684-14421552EBDA}" srcOrd="0" destOrd="0" presId="urn:microsoft.com/office/officeart/2008/layout/VerticalCurvedList"/>
    <dgm:cxn modelId="{9215E28A-FDD5-4EBB-B6C1-C43C63505358}" type="presParOf" srcId="{23F91C4D-4428-49AF-8D07-1213AE0FF506}" destId="{659EEE86-14A6-4669-A47C-60E306256E38}" srcOrd="1" destOrd="0" presId="urn:microsoft.com/office/officeart/2008/layout/VerticalCurvedList"/>
    <dgm:cxn modelId="{12B00C43-9A9E-480D-A6F8-2BB01521291E}" type="presParOf" srcId="{23F91C4D-4428-49AF-8D07-1213AE0FF506}" destId="{DFBC2BDA-968C-434B-897F-ADE52C1A9105}" srcOrd="2" destOrd="0" presId="urn:microsoft.com/office/officeart/2008/layout/VerticalCurvedList"/>
    <dgm:cxn modelId="{431C97E7-0E17-4D83-A609-AD28659B58C4}" type="presParOf" srcId="{23F91C4D-4428-49AF-8D07-1213AE0FF506}" destId="{9DFB6B69-8AF1-417D-8C31-EB64E113DDCD}" srcOrd="3" destOrd="0" presId="urn:microsoft.com/office/officeart/2008/layout/VerticalCurvedList"/>
    <dgm:cxn modelId="{991E9030-A382-4C1D-95D4-DF1B7086ABDD}" type="presParOf" srcId="{5D702774-0C12-45C3-AEA4-2BFE498758C3}" destId="{6904391C-5330-425E-8CFB-802E54C35356}" srcOrd="1" destOrd="0" presId="urn:microsoft.com/office/officeart/2008/layout/VerticalCurvedList"/>
    <dgm:cxn modelId="{6684F69A-DE42-433B-BE2B-1AA48FBCB88A}" type="presParOf" srcId="{5D702774-0C12-45C3-AEA4-2BFE498758C3}" destId="{9F028FB6-CF60-4F0F-873D-C14DAC0D9865}" srcOrd="2" destOrd="0" presId="urn:microsoft.com/office/officeart/2008/layout/VerticalCurvedList"/>
    <dgm:cxn modelId="{7AF83969-F92C-4DA7-9FD1-143FC7F8747A}" type="presParOf" srcId="{9F028FB6-CF60-4F0F-873D-C14DAC0D9865}" destId="{DC6DA54E-2EBA-4890-A514-EA057479ADA7}" srcOrd="0" destOrd="0" presId="urn:microsoft.com/office/officeart/2008/layout/VerticalCurvedList"/>
    <dgm:cxn modelId="{7DDE4FB4-889C-45C6-9F40-C51333B1F3A3}" type="presParOf" srcId="{5D702774-0C12-45C3-AEA4-2BFE498758C3}" destId="{57A3AFC0-1C87-486D-AC45-FDAEA2E7D357}" srcOrd="3" destOrd="0" presId="urn:microsoft.com/office/officeart/2008/layout/VerticalCurvedList"/>
    <dgm:cxn modelId="{188789A7-B2A7-43EF-8AD9-CDD882633917}" type="presParOf" srcId="{5D702774-0C12-45C3-AEA4-2BFE498758C3}" destId="{1E876424-877B-438A-860E-09CD80FF92B0}" srcOrd="4" destOrd="0" presId="urn:microsoft.com/office/officeart/2008/layout/VerticalCurvedList"/>
    <dgm:cxn modelId="{A9C16253-7921-4988-B733-4E91E759DBFB}" type="presParOf" srcId="{1E876424-877B-438A-860E-09CD80FF92B0}" destId="{B8CB21C3-F42E-4DAF-B080-3DE8F808F079}" srcOrd="0" destOrd="0" presId="urn:microsoft.com/office/officeart/2008/layout/VerticalCurvedList"/>
    <dgm:cxn modelId="{19AC233D-31E2-4CF3-A1D7-AECF74EBA521}" type="presParOf" srcId="{5D702774-0C12-45C3-AEA4-2BFE498758C3}" destId="{800FD7B0-4726-45D3-B6C7-53AC0D2213C6}" srcOrd="5" destOrd="0" presId="urn:microsoft.com/office/officeart/2008/layout/VerticalCurvedList"/>
    <dgm:cxn modelId="{FF491FF1-A492-4159-9E22-3DEEB083064B}" type="presParOf" srcId="{5D702774-0C12-45C3-AEA4-2BFE498758C3}" destId="{70628D8B-B091-49C1-B7A7-8561DE1E6895}" srcOrd="6" destOrd="0" presId="urn:microsoft.com/office/officeart/2008/layout/VerticalCurvedList"/>
    <dgm:cxn modelId="{AEAAE714-33DB-441A-A3B6-8EDF42D18796}" type="presParOf" srcId="{70628D8B-B091-49C1-B7A7-8561DE1E6895}" destId="{D18C20C6-FB63-4326-B311-76FE03B8D434}" srcOrd="0" destOrd="0" presId="urn:microsoft.com/office/officeart/2008/layout/VerticalCurvedList"/>
    <dgm:cxn modelId="{9988F55A-EC1A-4D9D-8AC1-B91B187B893E}" type="presParOf" srcId="{5D702774-0C12-45C3-AEA4-2BFE498758C3}" destId="{43382CF9-B0BC-4292-A51A-F612217E822F}" srcOrd="7" destOrd="0" presId="urn:microsoft.com/office/officeart/2008/layout/VerticalCurvedList"/>
    <dgm:cxn modelId="{4E288D7F-B347-403A-A01C-B4E26A659D46}" type="presParOf" srcId="{5D702774-0C12-45C3-AEA4-2BFE498758C3}" destId="{74B54EE4-4794-4984-9919-2F57C5E2EEAB}" srcOrd="8" destOrd="0" presId="urn:microsoft.com/office/officeart/2008/layout/VerticalCurvedList"/>
    <dgm:cxn modelId="{9F887ABD-DF94-4F3F-A4DB-366488F70579}" type="presParOf" srcId="{74B54EE4-4794-4984-9919-2F57C5E2EEAB}" destId="{BFB1EDF7-60EF-4787-AEBB-371AC2669A32}" srcOrd="0" destOrd="0" presId="urn:microsoft.com/office/officeart/2008/layout/VerticalCurvedList"/>
    <dgm:cxn modelId="{B8B71625-86C5-47F5-8705-15FE98075A4F}" type="presParOf" srcId="{5D702774-0C12-45C3-AEA4-2BFE498758C3}" destId="{9585BAF4-A55C-4B28-B083-489C81F09E85}" srcOrd="9" destOrd="0" presId="urn:microsoft.com/office/officeart/2008/layout/VerticalCurvedList"/>
    <dgm:cxn modelId="{4DB3860E-1FC4-4560-9AD1-A65F186419BF}" type="presParOf" srcId="{5D702774-0C12-45C3-AEA4-2BFE498758C3}" destId="{0B9BE625-90BE-4826-A2B3-288B609AE618}" srcOrd="10" destOrd="0" presId="urn:microsoft.com/office/officeart/2008/layout/VerticalCurvedList"/>
    <dgm:cxn modelId="{BC9F0229-9959-4943-8F10-86C6C33CAB4B}" type="presParOf" srcId="{0B9BE625-90BE-4826-A2B3-288B609AE618}" destId="{A9ED36D6-1314-49A3-BB1E-074329313E65}" srcOrd="0" destOrd="0" presId="urn:microsoft.com/office/officeart/2008/layout/VerticalCurvedList"/>
    <dgm:cxn modelId="{E9002BDC-CB67-4A30-B1DA-E59AD38E6CD6}" type="presParOf" srcId="{5D702774-0C12-45C3-AEA4-2BFE498758C3}" destId="{B23301AA-E6EF-48E7-9BAC-407C07BF5F68}" srcOrd="11" destOrd="0" presId="urn:microsoft.com/office/officeart/2008/layout/VerticalCurvedList"/>
    <dgm:cxn modelId="{4735C2F5-6ED8-4382-ACD3-8B9C45424207}" type="presParOf" srcId="{5D702774-0C12-45C3-AEA4-2BFE498758C3}" destId="{BE4479CD-5CCE-4130-9669-7869081EDEE8}" srcOrd="12" destOrd="0" presId="urn:microsoft.com/office/officeart/2008/layout/VerticalCurvedList"/>
    <dgm:cxn modelId="{16785421-2FC4-4428-AC2C-84F68B9CF8F1}" type="presParOf" srcId="{BE4479CD-5CCE-4130-9669-7869081EDEE8}" destId="{3FE353B9-2A9C-46EB-97CB-580545A5406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9EEE86-14A6-4669-A47C-60E306256E38}">
      <dsp:nvSpPr>
        <dsp:cNvPr id="0" name=""/>
        <dsp:cNvSpPr/>
      </dsp:nvSpPr>
      <dsp:spPr>
        <a:xfrm>
          <a:off x="-5204941" y="-816859"/>
          <a:ext cx="6351504" cy="6351504"/>
        </a:xfrm>
        <a:prstGeom prst="blockArc">
          <a:avLst>
            <a:gd name="adj1" fmla="val 18900000"/>
            <a:gd name="adj2" fmla="val 2700000"/>
            <a:gd name="adj3" fmla="val 340"/>
          </a:avLst>
        </a:prstGeom>
        <a:noFill/>
        <a:ln w="47625" cap="rnd" cmpd="sng" algn="ctr">
          <a:solidFill>
            <a:schemeClr val="accent1">
              <a:tint val="99000"/>
              <a:hueOff val="0"/>
              <a:satOff val="0"/>
              <a:lumOff val="0"/>
              <a:alpha val="77000"/>
            </a:schemeClr>
          </a:solidFill>
          <a:prstDash val="solid"/>
        </a:ln>
        <a:effectLst/>
        <a:scene3d>
          <a:camera prst="orthographicFront"/>
          <a:lightRig rig="threePt" dir="t">
            <a:rot lat="0" lon="0" rev="7500000"/>
          </a:lightRig>
        </a:scene3d>
        <a:sp3d z="-40000" prstMaterial="matte">
          <a:bevelT/>
        </a:sp3d>
      </dsp:spPr>
      <dsp:style>
        <a:lnRef idx="2">
          <a:scrgbClr r="0" g="0" b="0"/>
        </a:lnRef>
        <a:fillRef idx="0">
          <a:scrgbClr r="0" g="0" b="0"/>
        </a:fillRef>
        <a:effectRef idx="0">
          <a:scrgbClr r="0" g="0" b="0"/>
        </a:effectRef>
        <a:fontRef idx="minor"/>
      </dsp:style>
    </dsp:sp>
    <dsp:sp modelId="{6904391C-5330-425E-8CFB-802E54C35356}">
      <dsp:nvSpPr>
        <dsp:cNvPr id="0" name=""/>
        <dsp:cNvSpPr/>
      </dsp:nvSpPr>
      <dsp:spPr>
        <a:xfrm>
          <a:off x="290674" y="200984"/>
          <a:ext cx="4848599" cy="573714"/>
        </a:xfrm>
        <a:prstGeom prst="rect">
          <a:avLst/>
        </a:prstGeom>
        <a:gradFill rotWithShape="0">
          <a:gsLst>
            <a:gs pos="0">
              <a:schemeClr val="accent1">
                <a:shade val="80000"/>
                <a:hueOff val="0"/>
                <a:satOff val="0"/>
                <a:lumOff val="0"/>
                <a:alphaOff val="0"/>
                <a:shade val="51000"/>
                <a:satMod val="130000"/>
              </a:schemeClr>
            </a:gs>
            <a:gs pos="80000">
              <a:schemeClr val="accent1">
                <a:shade val="80000"/>
                <a:hueOff val="0"/>
                <a:satOff val="0"/>
                <a:lumOff val="0"/>
                <a:alphaOff val="0"/>
                <a:shade val="93000"/>
                <a:satMod val="130000"/>
              </a:schemeClr>
            </a:gs>
            <a:gs pos="100000">
              <a:schemeClr val="accent1">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94247"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mj-lt"/>
            </a:rPr>
            <a:t>New recharge activity</a:t>
          </a:r>
          <a:endParaRPr lang="en-US" sz="2400" kern="1200" dirty="0">
            <a:latin typeface="+mj-lt"/>
          </a:endParaRPr>
        </a:p>
      </dsp:txBody>
      <dsp:txXfrm>
        <a:off x="290674" y="200984"/>
        <a:ext cx="4848599" cy="573714"/>
      </dsp:txXfrm>
    </dsp:sp>
    <dsp:sp modelId="{DC6DA54E-2EBA-4890-A514-EA057479ADA7}">
      <dsp:nvSpPr>
        <dsp:cNvPr id="0" name=""/>
        <dsp:cNvSpPr/>
      </dsp:nvSpPr>
      <dsp:spPr>
        <a:xfrm>
          <a:off x="31483" y="186352"/>
          <a:ext cx="620860" cy="620860"/>
        </a:xfrm>
        <a:prstGeom prst="ellipse">
          <a:avLst/>
        </a:prstGeom>
        <a:noFill/>
        <a:ln w="9525" cap="flat" cmpd="sng" algn="ctr">
          <a:no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57A3AFC0-1C87-486D-AC45-FDAEA2E7D357}">
      <dsp:nvSpPr>
        <dsp:cNvPr id="0" name=""/>
        <dsp:cNvSpPr/>
      </dsp:nvSpPr>
      <dsp:spPr>
        <a:xfrm>
          <a:off x="726500" y="951478"/>
          <a:ext cx="4417142" cy="580484"/>
        </a:xfrm>
        <a:prstGeom prst="rect">
          <a:avLst/>
        </a:prstGeom>
        <a:gradFill rotWithShape="0">
          <a:gsLst>
            <a:gs pos="0">
              <a:schemeClr val="accent1">
                <a:shade val="80000"/>
                <a:hueOff val="132999"/>
                <a:satOff val="-16702"/>
                <a:lumOff val="9365"/>
                <a:alphaOff val="0"/>
                <a:shade val="51000"/>
                <a:satMod val="130000"/>
              </a:schemeClr>
            </a:gs>
            <a:gs pos="80000">
              <a:schemeClr val="accent1">
                <a:shade val="80000"/>
                <a:hueOff val="132999"/>
                <a:satOff val="-16702"/>
                <a:lumOff val="9365"/>
                <a:alphaOff val="0"/>
                <a:shade val="93000"/>
                <a:satMod val="130000"/>
              </a:schemeClr>
            </a:gs>
            <a:gs pos="100000">
              <a:schemeClr val="accent1">
                <a:shade val="80000"/>
                <a:hueOff val="132999"/>
                <a:satOff val="-16702"/>
                <a:lumOff val="936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94247"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mj-lt"/>
            </a:rPr>
            <a:t>Renewal</a:t>
          </a:r>
          <a:endParaRPr lang="en-US" sz="2400" kern="1200" dirty="0">
            <a:latin typeface="+mj-lt"/>
          </a:endParaRPr>
        </a:p>
      </dsp:txBody>
      <dsp:txXfrm>
        <a:off x="726500" y="951478"/>
        <a:ext cx="4417142" cy="580484"/>
      </dsp:txXfrm>
    </dsp:sp>
    <dsp:sp modelId="{B8CB21C3-F42E-4DAF-B080-3DE8F808F079}">
      <dsp:nvSpPr>
        <dsp:cNvPr id="0" name=""/>
        <dsp:cNvSpPr/>
      </dsp:nvSpPr>
      <dsp:spPr>
        <a:xfrm>
          <a:off x="440043" y="931290"/>
          <a:ext cx="620860" cy="620860"/>
        </a:xfrm>
        <a:prstGeom prst="ellipse">
          <a:avLst/>
        </a:prstGeom>
        <a:noFill/>
        <a:ln w="9525" cap="flat" cmpd="sng" algn="ctr">
          <a:no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800FD7B0-4726-45D3-B6C7-53AC0D2213C6}">
      <dsp:nvSpPr>
        <dsp:cNvPr id="0" name=""/>
        <dsp:cNvSpPr/>
      </dsp:nvSpPr>
      <dsp:spPr>
        <a:xfrm>
          <a:off x="1040271" y="1669958"/>
          <a:ext cx="4103371" cy="596905"/>
        </a:xfrm>
        <a:prstGeom prst="rect">
          <a:avLst/>
        </a:prstGeom>
        <a:gradFill rotWithShape="0">
          <a:gsLst>
            <a:gs pos="0">
              <a:schemeClr val="accent1">
                <a:shade val="80000"/>
                <a:hueOff val="265998"/>
                <a:satOff val="-33404"/>
                <a:lumOff val="18730"/>
                <a:alphaOff val="0"/>
                <a:shade val="51000"/>
                <a:satMod val="130000"/>
              </a:schemeClr>
            </a:gs>
            <a:gs pos="80000">
              <a:schemeClr val="accent1">
                <a:shade val="80000"/>
                <a:hueOff val="265998"/>
                <a:satOff val="-33404"/>
                <a:lumOff val="18730"/>
                <a:alphaOff val="0"/>
                <a:shade val="93000"/>
                <a:satMod val="130000"/>
              </a:schemeClr>
            </a:gs>
            <a:gs pos="100000">
              <a:schemeClr val="accent1">
                <a:shade val="80000"/>
                <a:hueOff val="265998"/>
                <a:satOff val="-33404"/>
                <a:lumOff val="187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94247"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mj-lt"/>
            </a:rPr>
            <a:t>Rate change</a:t>
          </a:r>
        </a:p>
      </dsp:txBody>
      <dsp:txXfrm>
        <a:off x="1040271" y="1669958"/>
        <a:ext cx="4103371" cy="596905"/>
      </dsp:txXfrm>
    </dsp:sp>
    <dsp:sp modelId="{D18C20C6-FB63-4326-B311-76FE03B8D434}">
      <dsp:nvSpPr>
        <dsp:cNvPr id="0" name=""/>
        <dsp:cNvSpPr/>
      </dsp:nvSpPr>
      <dsp:spPr>
        <a:xfrm>
          <a:off x="626868" y="1676229"/>
          <a:ext cx="620860" cy="620860"/>
        </a:xfrm>
        <a:prstGeom prst="ellipse">
          <a:avLst/>
        </a:prstGeom>
        <a:noFill/>
        <a:ln w="9525" cap="flat" cmpd="sng" algn="ctr">
          <a:no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43382CF9-B0BC-4292-A51A-F612217E822F}">
      <dsp:nvSpPr>
        <dsp:cNvPr id="0" name=""/>
        <dsp:cNvSpPr/>
      </dsp:nvSpPr>
      <dsp:spPr>
        <a:xfrm>
          <a:off x="1028248" y="2448212"/>
          <a:ext cx="4115394" cy="578671"/>
        </a:xfrm>
        <a:prstGeom prst="rect">
          <a:avLst/>
        </a:prstGeom>
        <a:gradFill rotWithShape="0">
          <a:gsLst>
            <a:gs pos="0">
              <a:schemeClr val="accent1">
                <a:shade val="80000"/>
                <a:hueOff val="398997"/>
                <a:satOff val="-50106"/>
                <a:lumOff val="28095"/>
                <a:alphaOff val="0"/>
                <a:shade val="51000"/>
                <a:satMod val="130000"/>
              </a:schemeClr>
            </a:gs>
            <a:gs pos="80000">
              <a:schemeClr val="accent1">
                <a:shade val="80000"/>
                <a:hueOff val="398997"/>
                <a:satOff val="-50106"/>
                <a:lumOff val="28095"/>
                <a:alphaOff val="0"/>
                <a:shade val="93000"/>
                <a:satMod val="130000"/>
              </a:schemeClr>
            </a:gs>
            <a:gs pos="100000">
              <a:schemeClr val="accent1">
                <a:shade val="80000"/>
                <a:hueOff val="398997"/>
                <a:satOff val="-50106"/>
                <a:lumOff val="2809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94247"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mj-lt"/>
            </a:rPr>
            <a:t>Transfer of ownership</a:t>
          </a:r>
        </a:p>
      </dsp:txBody>
      <dsp:txXfrm>
        <a:off x="1028248" y="2448212"/>
        <a:ext cx="4115394" cy="578671"/>
      </dsp:txXfrm>
    </dsp:sp>
    <dsp:sp modelId="{BFB1EDF7-60EF-4787-AEBB-371AC2669A32}">
      <dsp:nvSpPr>
        <dsp:cNvPr id="0" name=""/>
        <dsp:cNvSpPr/>
      </dsp:nvSpPr>
      <dsp:spPr>
        <a:xfrm>
          <a:off x="626868" y="2420695"/>
          <a:ext cx="620860" cy="620860"/>
        </a:xfrm>
        <a:prstGeom prst="ellipse">
          <a:avLst/>
        </a:prstGeom>
        <a:noFill/>
        <a:ln w="9525" cap="flat" cmpd="sng" algn="ctr">
          <a:no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9585BAF4-A55C-4B28-B083-489C81F09E85}">
      <dsp:nvSpPr>
        <dsp:cNvPr id="0" name=""/>
        <dsp:cNvSpPr/>
      </dsp:nvSpPr>
      <dsp:spPr>
        <a:xfrm>
          <a:off x="807327" y="3187180"/>
          <a:ext cx="4336315" cy="577767"/>
        </a:xfrm>
        <a:prstGeom prst="rect">
          <a:avLst/>
        </a:prstGeom>
        <a:gradFill rotWithShape="0">
          <a:gsLst>
            <a:gs pos="0">
              <a:schemeClr val="accent1">
                <a:shade val="80000"/>
                <a:hueOff val="531996"/>
                <a:satOff val="-66808"/>
                <a:lumOff val="37460"/>
                <a:alphaOff val="0"/>
                <a:shade val="51000"/>
                <a:satMod val="130000"/>
              </a:schemeClr>
            </a:gs>
            <a:gs pos="80000">
              <a:schemeClr val="accent1">
                <a:shade val="80000"/>
                <a:hueOff val="531996"/>
                <a:satOff val="-66808"/>
                <a:lumOff val="37460"/>
                <a:alphaOff val="0"/>
                <a:shade val="93000"/>
                <a:satMod val="130000"/>
              </a:schemeClr>
            </a:gs>
            <a:gs pos="100000">
              <a:schemeClr val="accent1">
                <a:shade val="80000"/>
                <a:hueOff val="531996"/>
                <a:satOff val="-66808"/>
                <a:lumOff val="3746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94247"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mj-lt"/>
            </a:rPr>
            <a:t>Discontinuation</a:t>
          </a:r>
        </a:p>
      </dsp:txBody>
      <dsp:txXfrm>
        <a:off x="807327" y="3187180"/>
        <a:ext cx="4336315" cy="577767"/>
      </dsp:txXfrm>
    </dsp:sp>
    <dsp:sp modelId="{A9ED36D6-1314-49A3-BB1E-074329313E65}">
      <dsp:nvSpPr>
        <dsp:cNvPr id="0" name=""/>
        <dsp:cNvSpPr/>
      </dsp:nvSpPr>
      <dsp:spPr>
        <a:xfrm>
          <a:off x="440043" y="3165634"/>
          <a:ext cx="620860" cy="620860"/>
        </a:xfrm>
        <a:prstGeom prst="ellipse">
          <a:avLst/>
        </a:prstGeom>
        <a:noFill/>
        <a:ln w="9525" cap="flat" cmpd="sng" algn="ctr">
          <a:no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23301AA-E6EF-48E7-9BAC-407C07BF5F68}">
      <dsp:nvSpPr>
        <dsp:cNvPr id="0" name=""/>
        <dsp:cNvSpPr/>
      </dsp:nvSpPr>
      <dsp:spPr>
        <a:xfrm>
          <a:off x="444887" y="3922421"/>
          <a:ext cx="4698755" cy="550087"/>
        </a:xfrm>
        <a:prstGeom prst="rect">
          <a:avLst/>
        </a:prstGeom>
        <a:gradFill rotWithShape="0">
          <a:gsLst>
            <a:gs pos="0">
              <a:schemeClr val="accent1">
                <a:shade val="80000"/>
                <a:hueOff val="664995"/>
                <a:satOff val="-83510"/>
                <a:lumOff val="46825"/>
                <a:alphaOff val="0"/>
                <a:shade val="51000"/>
                <a:satMod val="130000"/>
              </a:schemeClr>
            </a:gs>
            <a:gs pos="80000">
              <a:schemeClr val="accent1">
                <a:shade val="80000"/>
                <a:hueOff val="664995"/>
                <a:satOff val="-83510"/>
                <a:lumOff val="46825"/>
                <a:alphaOff val="0"/>
                <a:shade val="93000"/>
                <a:satMod val="130000"/>
              </a:schemeClr>
            </a:gs>
            <a:gs pos="100000">
              <a:schemeClr val="accent1">
                <a:shade val="80000"/>
                <a:hueOff val="664995"/>
                <a:satOff val="-83510"/>
                <a:lumOff val="468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9424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mj-lt"/>
            </a:rPr>
            <a:t>External Sales &amp; Service of Education Related Activity </a:t>
          </a:r>
        </a:p>
      </dsp:txBody>
      <dsp:txXfrm>
        <a:off x="444887" y="3922421"/>
        <a:ext cx="4698755" cy="550087"/>
      </dsp:txXfrm>
    </dsp:sp>
    <dsp:sp modelId="{3FE353B9-2A9C-46EB-97CB-580545A5406D}">
      <dsp:nvSpPr>
        <dsp:cNvPr id="0" name=""/>
        <dsp:cNvSpPr/>
      </dsp:nvSpPr>
      <dsp:spPr>
        <a:xfrm>
          <a:off x="31483" y="3910572"/>
          <a:ext cx="620860" cy="620860"/>
        </a:xfrm>
        <a:prstGeom prst="ellipse">
          <a:avLst/>
        </a:prstGeom>
        <a:noFill/>
        <a:ln w="9525" cap="flat" cmpd="sng" algn="ctr">
          <a:no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0.10818</cdr:x>
      <cdr:y>0.46236</cdr:y>
    </cdr:from>
    <cdr:to>
      <cdr:x>0.99659</cdr:x>
      <cdr:y>0.62012</cdr:y>
    </cdr:to>
    <cdr:sp macro="" textlink="">
      <cdr:nvSpPr>
        <cdr:cNvPr id="2" name="Rectangle 1">
          <a:extLst xmlns:a="http://schemas.openxmlformats.org/drawingml/2006/main">
            <a:ext uri="{FF2B5EF4-FFF2-40B4-BE49-F238E27FC236}">
              <a16:creationId xmlns:a16="http://schemas.microsoft.com/office/drawing/2014/main" id="{7705051A-F889-4F5C-B74C-C08DBD28E2DD}"/>
            </a:ext>
          </a:extLst>
        </cdr:cNvPr>
        <cdr:cNvSpPr/>
      </cdr:nvSpPr>
      <cdr:spPr>
        <a:xfrm xmlns:a="http://schemas.openxmlformats.org/drawingml/2006/main">
          <a:off x="504044" y="2560478"/>
          <a:ext cx="4139380" cy="873700"/>
        </a:xfrm>
        <a:prstGeom xmlns:a="http://schemas.openxmlformats.org/drawingml/2006/main" prst="rect">
          <a:avLst/>
        </a:prstGeom>
        <a:solidFill xmlns:a="http://schemas.openxmlformats.org/drawingml/2006/main">
          <a:schemeClr val="accent1">
            <a:alpha val="3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304B6752-8FE6-4A51-85A3-E9BF73BD5F82}" type="datetimeFigureOut">
              <a:rPr lang="en-US" smtClean="0"/>
              <a:t>12/6/2022</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92A9779A-46DF-4445-AAD1-EDE5DC7D5430}" type="slidenum">
              <a:rPr lang="en-US" smtClean="0"/>
              <a:t>‹#›</a:t>
            </a:fld>
            <a:endParaRPr lang="en-US"/>
          </a:p>
        </p:txBody>
      </p:sp>
    </p:spTree>
    <p:extLst>
      <p:ext uri="{BB962C8B-B14F-4D97-AF65-F5344CB8AC3E}">
        <p14:creationId xmlns:p14="http://schemas.microsoft.com/office/powerpoint/2010/main" val="1344791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Michael:</a:t>
            </a:r>
          </a:p>
          <a:p>
            <a:pPr marL="0" indent="0">
              <a:buNone/>
            </a:pPr>
            <a:r>
              <a:rPr lang="en-US" dirty="0"/>
              <a:t>Welcome. Good morning. Thank you for joining us today for this recharge kick-off meeting to launch the Recharge activity review process for this fiscal year. </a:t>
            </a:r>
          </a:p>
          <a:p>
            <a:pPr marL="0" indent="0">
              <a:buNone/>
            </a:pPr>
            <a:r>
              <a:rPr lang="en-US" dirty="0"/>
              <a:t>My name is…. </a:t>
            </a:r>
          </a:p>
          <a:p>
            <a:pPr marL="0" indent="0">
              <a:buNone/>
            </a:pPr>
            <a:r>
              <a:rPr lang="en-US" dirty="0"/>
              <a:t>We will answer questions during the presentation. If your question is regarding a specific issue to your department, we might get back to you after words individually. </a:t>
            </a:r>
          </a:p>
        </p:txBody>
      </p:sp>
      <p:sp>
        <p:nvSpPr>
          <p:cNvPr id="4" name="Slide Number Placeholder 3"/>
          <p:cNvSpPr>
            <a:spLocks noGrp="1"/>
          </p:cNvSpPr>
          <p:nvPr>
            <p:ph type="sldNum" sz="quarter" idx="10"/>
          </p:nvPr>
        </p:nvSpPr>
        <p:spPr/>
        <p:txBody>
          <a:bodyPr/>
          <a:lstStyle/>
          <a:p>
            <a:fld id="{92A9779A-46DF-4445-AAD1-EDE5DC7D5430}" type="slidenum">
              <a:rPr lang="en-US" smtClean="0"/>
              <a:t>1</a:t>
            </a:fld>
            <a:endParaRPr lang="en-US"/>
          </a:p>
        </p:txBody>
      </p:sp>
    </p:spTree>
    <p:extLst>
      <p:ext uri="{BB962C8B-B14F-4D97-AF65-F5344CB8AC3E}">
        <p14:creationId xmlns:p14="http://schemas.microsoft.com/office/powerpoint/2010/main" val="3182255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err="1"/>
              <a:t>SaraH</a:t>
            </a:r>
            <a:endParaRPr lang="en-US" dirty="0"/>
          </a:p>
          <a:p>
            <a:pPr marL="0" indent="0">
              <a:buNone/>
            </a:pPr>
            <a:endParaRPr lang="en-US" dirty="0"/>
          </a:p>
          <a:p>
            <a:pPr marL="0" indent="0">
              <a:buNone/>
            </a:pPr>
            <a:r>
              <a:rPr lang="en-US" dirty="0"/>
              <a:t>This table outlines the recharge proposal submission guidelines for each type of recharge proposal, including the submission date, what to submit, and to whom.</a:t>
            </a:r>
          </a:p>
          <a:p>
            <a:pPr marL="0" indent="0">
              <a:buNone/>
            </a:pPr>
            <a:endParaRPr lang="en-US" dirty="0"/>
          </a:p>
          <a:p>
            <a:pPr marL="0" indent="0">
              <a:buNone/>
            </a:pPr>
            <a:r>
              <a:rPr lang="en-US" dirty="0"/>
              <a:t>Category 2: Please allow</a:t>
            </a:r>
            <a:r>
              <a:rPr lang="en-US" baseline="0" dirty="0"/>
              <a:t> time for all of these steps prior to submission to Recharge Review. If you are not sure when to submit to your control point, you can contact them or your dean’s office to find out the departmental deadline.</a:t>
            </a:r>
          </a:p>
          <a:p>
            <a:pPr marL="0" indent="0">
              <a:buNone/>
            </a:pPr>
            <a:endParaRPr lang="en-US" baseline="0" dirty="0"/>
          </a:p>
          <a:p>
            <a:pPr marL="0" indent="0">
              <a:buNone/>
            </a:pPr>
            <a:r>
              <a:rPr lang="en-US" baseline="0" dirty="0"/>
              <a:t>User committee endorsement is required for activities with annual plan of $500k or more.  If your proposal needs user committee endorsement, we recommend that you identify the user committee members at the time of the submission.  Allow the control point and recharge review to review the proposal to ensure that the rates are ready for final approval and endorsement by the user committee.</a:t>
            </a:r>
          </a:p>
          <a:p>
            <a:pPr marL="0" indent="0">
              <a:buNone/>
            </a:pPr>
            <a:endParaRPr lang="en-US" baseline="0" dirty="0"/>
          </a:p>
        </p:txBody>
      </p:sp>
      <p:sp>
        <p:nvSpPr>
          <p:cNvPr id="4" name="Slide Number Placeholder 3"/>
          <p:cNvSpPr>
            <a:spLocks noGrp="1"/>
          </p:cNvSpPr>
          <p:nvPr>
            <p:ph type="sldNum" sz="quarter" idx="10"/>
          </p:nvPr>
        </p:nvSpPr>
        <p:spPr/>
        <p:txBody>
          <a:bodyPr/>
          <a:lstStyle/>
          <a:p>
            <a:fld id="{92A9779A-46DF-4445-AAD1-EDE5DC7D5430}" type="slidenum">
              <a:rPr lang="en-US" smtClean="0"/>
              <a:t>10</a:t>
            </a:fld>
            <a:endParaRPr lang="en-US"/>
          </a:p>
        </p:txBody>
      </p:sp>
    </p:spTree>
    <p:extLst>
      <p:ext uri="{BB962C8B-B14F-4D97-AF65-F5344CB8AC3E}">
        <p14:creationId xmlns:p14="http://schemas.microsoft.com/office/powerpoint/2010/main" val="837207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43482">
              <a:spcBef>
                <a:spcPts val="826"/>
              </a:spcBef>
              <a:buNone/>
              <a:defRPr/>
            </a:pPr>
            <a:r>
              <a:rPr lang="en-US" dirty="0"/>
              <a:t>SaRah</a:t>
            </a:r>
          </a:p>
          <a:p>
            <a:pPr marL="114300" marR="0" lvl="0" indent="-114300" algn="l" defTabSz="914400" rtl="0" eaLnBrk="1" fontAlgn="auto" latinLnBrk="0" hangingPunct="1">
              <a:lnSpc>
                <a:spcPct val="100000"/>
              </a:lnSpc>
              <a:spcBef>
                <a:spcPct val="0"/>
              </a:spcBef>
              <a:spcAft>
                <a:spcPts val="0"/>
              </a:spcAft>
              <a:buClrTx/>
              <a:buSzTx/>
              <a:buFont typeface="Arial" pitchFamily="34" charset="0"/>
              <a:buChar char="•"/>
              <a:tabLst/>
              <a:defRPr/>
            </a:pPr>
            <a:r>
              <a:rPr lang="en-US" sz="1400" dirty="0"/>
              <a:t>We</a:t>
            </a:r>
            <a:r>
              <a:rPr lang="en-US" sz="1400" baseline="0" dirty="0"/>
              <a:t> </a:t>
            </a:r>
            <a:r>
              <a:rPr lang="en-US" sz="1400" dirty="0"/>
              <a:t>completed the 2022-23 </a:t>
            </a:r>
            <a:r>
              <a:rPr lang="en-US" altLang="en-US" sz="1400" b="1" dirty="0"/>
              <a:t>Recharge Activity Monitoring Report</a:t>
            </a:r>
            <a:r>
              <a:rPr lang="en-US" altLang="en-US" sz="1400" b="0" baseline="0" dirty="0"/>
              <a:t> in October </a:t>
            </a:r>
            <a:r>
              <a:rPr lang="en-US" sz="1400" baseline="0" dirty="0"/>
              <a:t>and distributed it to the recharge department contacts and control points, </a:t>
            </a:r>
            <a:r>
              <a:rPr lang="en-US" sz="1400" dirty="0"/>
              <a:t>along with descriptions of compliance assessment metrics and recommendations on actions to bring activities into compliance.</a:t>
            </a:r>
            <a:endParaRPr lang="en-US" sz="1200" dirty="0"/>
          </a:p>
          <a:p>
            <a:pPr marL="114300" marR="0" lvl="0" indent="-114300" algn="l" defTabSz="914400" rtl="0" eaLnBrk="1" fontAlgn="auto" latinLnBrk="0" hangingPunct="1">
              <a:lnSpc>
                <a:spcPct val="100000"/>
              </a:lnSpc>
              <a:spcBef>
                <a:spcPct val="0"/>
              </a:spcBef>
              <a:spcAft>
                <a:spcPts val="0"/>
              </a:spcAft>
              <a:buClrTx/>
              <a:buSzTx/>
              <a:buFont typeface="Arial" pitchFamily="34" charset="0"/>
              <a:buChar char="•"/>
              <a:tabLst/>
              <a:defRPr/>
            </a:pPr>
            <a:r>
              <a:rPr lang="en-US" sz="1400" b="0" i="0" kern="1200" dirty="0">
                <a:solidFill>
                  <a:schemeClr val="tx1"/>
                </a:solidFill>
                <a:effectLst/>
                <a:latin typeface="Arial" pitchFamily="34" charset="0"/>
                <a:ea typeface="+mn-ea"/>
                <a:cs typeface="Arial" pitchFamily="34" charset="0"/>
              </a:rPr>
              <a:t>This annual summary report is a supplement to the review and approval of recharge rate proposals.</a:t>
            </a:r>
          </a:p>
          <a:p>
            <a:pPr marL="285750" marR="0" lvl="1" indent="-114300" algn="l" defTabSz="914400" rtl="0" eaLnBrk="1" fontAlgn="auto" latinLnBrk="0" hangingPunct="1">
              <a:lnSpc>
                <a:spcPct val="100000"/>
              </a:lnSpc>
              <a:spcBef>
                <a:spcPct val="0"/>
              </a:spcBef>
              <a:spcAft>
                <a:spcPts val="0"/>
              </a:spcAft>
              <a:buClrTx/>
              <a:buSzTx/>
              <a:buFont typeface="Arial" pitchFamily="34" charset="0"/>
              <a:buChar char="•"/>
              <a:tabLst/>
              <a:defRPr/>
            </a:pPr>
            <a:r>
              <a:rPr lang="en-US" sz="1300" b="0" i="0" kern="1200" dirty="0">
                <a:solidFill>
                  <a:schemeClr val="tx1"/>
                </a:solidFill>
                <a:effectLst/>
                <a:latin typeface="Arial" pitchFamily="34" charset="0"/>
                <a:ea typeface="+mn-ea"/>
                <a:cs typeface="Arial" pitchFamily="34" charset="0"/>
              </a:rPr>
              <a:t>We prepare this high-level analysis in order to monitor recharge management and compliance by comparing </a:t>
            </a:r>
            <a:r>
              <a:rPr lang="en-US" altLang="en-US" sz="1300" dirty="0"/>
              <a:t>data collected from the recharge database with 2021-22 GL</a:t>
            </a:r>
            <a:r>
              <a:rPr lang="en-US" altLang="en-US" sz="1300" baseline="0" dirty="0"/>
              <a:t> transactions </a:t>
            </a:r>
            <a:r>
              <a:rPr lang="en-US" sz="1200" baseline="0" dirty="0"/>
              <a:t>and ending net positions.</a:t>
            </a:r>
            <a:endParaRPr lang="en-US" altLang="en-US" sz="1300" dirty="0"/>
          </a:p>
          <a:p>
            <a:pPr marL="285750" marR="0" lvl="1" indent="-114300" algn="l" defTabSz="914400" rtl="0" eaLnBrk="1" fontAlgn="auto" latinLnBrk="0" hangingPunct="1">
              <a:lnSpc>
                <a:spcPct val="100000"/>
              </a:lnSpc>
              <a:spcBef>
                <a:spcPct val="0"/>
              </a:spcBef>
              <a:spcAft>
                <a:spcPts val="0"/>
              </a:spcAft>
              <a:buClrTx/>
              <a:buSzTx/>
              <a:buFont typeface="Arial" pitchFamily="34" charset="0"/>
              <a:buChar char="•"/>
              <a:tabLst/>
              <a:defRPr/>
            </a:pPr>
            <a:r>
              <a:rPr lang="en-US" altLang="en-US" sz="1300" dirty="0"/>
              <a:t>While the responsibility for compliance with federal and UC policies rests at the department level, this </a:t>
            </a:r>
            <a:r>
              <a:rPr lang="en-US" altLang="en-US" sz="1300" b="0" dirty="0"/>
              <a:t>report</a:t>
            </a:r>
            <a:r>
              <a:rPr lang="en-US" altLang="en-US" sz="1300" dirty="0"/>
              <a:t> helps to identify compliance issues and minimize the risk of unallowable charges to federal funds.</a:t>
            </a:r>
          </a:p>
          <a:p>
            <a:pPr marL="114300" marR="0" lvl="0" indent="-114300" algn="l" defTabSz="914400" rtl="0" eaLnBrk="1" fontAlgn="auto" latinLnBrk="0" hangingPunct="1">
              <a:lnSpc>
                <a:spcPct val="100000"/>
              </a:lnSpc>
              <a:spcBef>
                <a:spcPct val="0"/>
              </a:spcBef>
              <a:spcAft>
                <a:spcPts val="0"/>
              </a:spcAft>
              <a:buClrTx/>
              <a:buSzTx/>
              <a:buFont typeface="Arial" pitchFamily="34" charset="0"/>
              <a:buChar char="•"/>
              <a:tabLst/>
              <a:defRPr/>
            </a:pPr>
            <a:r>
              <a:rPr lang="en-US" sz="1400" b="0" i="0" kern="1200" dirty="0">
                <a:solidFill>
                  <a:schemeClr val="tx1"/>
                </a:solidFill>
                <a:effectLst/>
                <a:latin typeface="Arial" pitchFamily="34" charset="0"/>
                <a:ea typeface="+mn-ea"/>
                <a:cs typeface="Arial" pitchFamily="34" charset="0"/>
              </a:rPr>
              <a:t>Our </a:t>
            </a:r>
            <a:r>
              <a:rPr lang="en-US" sz="1400" b="1" i="0" kern="1200" dirty="0">
                <a:solidFill>
                  <a:schemeClr val="tx1"/>
                </a:solidFill>
                <a:effectLst/>
                <a:latin typeface="Arial" pitchFamily="34" charset="0"/>
                <a:ea typeface="+mn-ea"/>
                <a:cs typeface="Arial" pitchFamily="34" charset="0"/>
              </a:rPr>
              <a:t>Recharge Compliance Monitoring </a:t>
            </a:r>
            <a:r>
              <a:rPr lang="en-US" sz="1400" b="0" i="0" kern="1200" dirty="0">
                <a:solidFill>
                  <a:schemeClr val="tx1"/>
                </a:solidFill>
                <a:effectLst/>
                <a:latin typeface="Arial" pitchFamily="34" charset="0"/>
                <a:ea typeface="+mn-ea"/>
                <a:cs typeface="Arial" pitchFamily="34" charset="0"/>
              </a:rPr>
              <a:t>webpage has this</a:t>
            </a:r>
            <a:r>
              <a:rPr lang="en-US" sz="1400" b="0" i="0" kern="1200" baseline="0" dirty="0">
                <a:solidFill>
                  <a:schemeClr val="tx1"/>
                </a:solidFill>
                <a:effectLst/>
                <a:latin typeface="Arial" pitchFamily="34" charset="0"/>
                <a:ea typeface="+mn-ea"/>
                <a:cs typeface="Arial" pitchFamily="34" charset="0"/>
              </a:rPr>
              <a:t> </a:t>
            </a:r>
            <a:r>
              <a:rPr lang="en-US" sz="1400" b="0" i="0" kern="1200" dirty="0">
                <a:solidFill>
                  <a:schemeClr val="tx1"/>
                </a:solidFill>
                <a:effectLst/>
                <a:latin typeface="Arial" pitchFamily="34" charset="0"/>
                <a:ea typeface="+mn-ea"/>
                <a:cs typeface="Arial" pitchFamily="34" charset="0"/>
              </a:rPr>
              <a:t>sample report,</a:t>
            </a:r>
            <a:r>
              <a:rPr lang="en-US" sz="1400" b="0" i="0" kern="1200" baseline="0" dirty="0">
                <a:solidFill>
                  <a:schemeClr val="tx1"/>
                </a:solidFill>
                <a:effectLst/>
                <a:latin typeface="Arial" pitchFamily="34" charset="0"/>
                <a:ea typeface="+mn-ea"/>
                <a:cs typeface="Arial" pitchFamily="34" charset="0"/>
              </a:rPr>
              <a:t> as well as the </a:t>
            </a:r>
            <a:r>
              <a:rPr lang="en-US" sz="1400" b="0" i="0" kern="1200" dirty="0">
                <a:solidFill>
                  <a:schemeClr val="tx1"/>
                </a:solidFill>
                <a:effectLst/>
                <a:latin typeface="Arial" pitchFamily="34" charset="0"/>
                <a:ea typeface="+mn-ea"/>
                <a:cs typeface="Arial" pitchFamily="34" charset="0"/>
              </a:rPr>
              <a:t>Compliance Assessment Matrix and Recommended Corrective Actions</a:t>
            </a:r>
            <a:r>
              <a:rPr lang="en-US" sz="1400" b="0" i="0" kern="1200" baseline="0" dirty="0">
                <a:solidFill>
                  <a:schemeClr val="tx1"/>
                </a:solidFill>
                <a:effectLst/>
                <a:latin typeface="Arial" pitchFamily="34" charset="0"/>
                <a:ea typeface="+mn-ea"/>
                <a:cs typeface="Arial" pitchFamily="34" charset="0"/>
              </a:rPr>
              <a:t>.</a:t>
            </a:r>
            <a:endParaRPr lang="en-US" sz="1400" b="0" i="0" kern="1200" dirty="0">
              <a:solidFill>
                <a:schemeClr val="tx1"/>
              </a:solidFill>
              <a:effectLst/>
              <a:latin typeface="Arial" pitchFamily="34" charset="0"/>
              <a:ea typeface="+mn-ea"/>
              <a:cs typeface="Arial" pitchFamily="34" charset="0"/>
            </a:endParaRPr>
          </a:p>
          <a:p>
            <a:pPr marL="114300" marR="0" lvl="0" indent="-114300" algn="l" defTabSz="914400" rtl="0" eaLnBrk="1" fontAlgn="auto" latinLnBrk="0" hangingPunct="1">
              <a:lnSpc>
                <a:spcPct val="100000"/>
              </a:lnSpc>
              <a:spcBef>
                <a:spcPct val="0"/>
              </a:spcBef>
              <a:spcAft>
                <a:spcPts val="0"/>
              </a:spcAft>
              <a:buClrTx/>
              <a:buSzTx/>
              <a:buFont typeface="Arial" pitchFamily="34" charset="0"/>
              <a:buChar char="•"/>
              <a:tabLst/>
              <a:defRPr/>
            </a:pPr>
            <a:r>
              <a:rPr lang="en-US" altLang="en-US" sz="1400" dirty="0"/>
              <a:t>We evaluate recharge activities for compliance in a number of areas, </a:t>
            </a:r>
            <a:r>
              <a:rPr lang="en-US" altLang="en-US" sz="1400" baseline="0" dirty="0"/>
              <a:t>as you see in the columns</a:t>
            </a:r>
            <a:r>
              <a:rPr lang="en-US" altLang="en-US" sz="1400" dirty="0"/>
              <a:t>: approval status, risk category, depreciation transfers, surplus/deficit balances, and unallowable expenses</a:t>
            </a:r>
            <a:r>
              <a:rPr lang="en-US" altLang="en-US" sz="1400" baseline="0" dirty="0"/>
              <a:t>. </a:t>
            </a:r>
          </a:p>
          <a:p>
            <a:pPr marL="628650" lvl="1" indent="-171450">
              <a:buFont typeface="Arial" panose="020B0604020202020204" pitchFamily="34" charset="0"/>
              <a:buChar char="•"/>
            </a:pPr>
            <a:r>
              <a:rPr lang="en-US" sz="1100" b="0" i="0" kern="1200" dirty="0">
                <a:solidFill>
                  <a:srgbClr val="FF0000"/>
                </a:solidFill>
                <a:effectLst/>
                <a:latin typeface="Arial" pitchFamily="34" charset="0"/>
                <a:ea typeface="+mn-ea"/>
                <a:cs typeface="Arial" pitchFamily="34" charset="0"/>
              </a:rPr>
              <a:t>The </a:t>
            </a:r>
            <a:r>
              <a:rPr lang="en-US" sz="1100" b="1" i="0" kern="1200" dirty="0">
                <a:solidFill>
                  <a:srgbClr val="FF0000"/>
                </a:solidFill>
                <a:effectLst/>
                <a:latin typeface="Arial" pitchFamily="34" charset="0"/>
                <a:ea typeface="+mn-ea"/>
                <a:cs typeface="Arial" pitchFamily="34" charset="0"/>
              </a:rPr>
              <a:t>Approved Through </a:t>
            </a:r>
            <a:r>
              <a:rPr lang="en-US" sz="1100" b="0" i="0" kern="1200" dirty="0">
                <a:solidFill>
                  <a:srgbClr val="FF0000"/>
                </a:solidFill>
                <a:effectLst/>
                <a:latin typeface="Arial" pitchFamily="34" charset="0"/>
                <a:ea typeface="+mn-ea"/>
                <a:cs typeface="Arial" pitchFamily="34" charset="0"/>
              </a:rPr>
              <a:t>date</a:t>
            </a:r>
            <a:r>
              <a:rPr lang="en-US" sz="1100" b="0" i="0" kern="1200" baseline="0" dirty="0">
                <a:solidFill>
                  <a:srgbClr val="FF0000"/>
                </a:solidFill>
                <a:effectLst/>
                <a:latin typeface="Arial" pitchFamily="34" charset="0"/>
                <a:ea typeface="+mn-ea"/>
                <a:cs typeface="Arial" pitchFamily="34" charset="0"/>
              </a:rPr>
              <a:t> is when the current rates expire.</a:t>
            </a:r>
          </a:p>
          <a:p>
            <a:pPr marL="628650" lvl="1" indent="-171450">
              <a:buFont typeface="Arial" panose="020B0604020202020204" pitchFamily="34" charset="0"/>
              <a:buChar char="•"/>
            </a:pPr>
            <a:r>
              <a:rPr lang="en-US" sz="1100" b="0" i="0" kern="1200" baseline="0" dirty="0">
                <a:solidFill>
                  <a:srgbClr val="FF0000"/>
                </a:solidFill>
                <a:effectLst/>
                <a:latin typeface="Arial" pitchFamily="34" charset="0"/>
                <a:ea typeface="+mn-ea"/>
                <a:cs typeface="Arial" pitchFamily="34" charset="0"/>
              </a:rPr>
              <a:t>And any indicating Without Approval in the </a:t>
            </a:r>
            <a:r>
              <a:rPr lang="en-US" sz="1100" b="1" i="0" kern="1200" baseline="0" dirty="0">
                <a:solidFill>
                  <a:srgbClr val="FF0000"/>
                </a:solidFill>
                <a:effectLst/>
                <a:latin typeface="Arial" pitchFamily="34" charset="0"/>
                <a:ea typeface="+mn-ea"/>
                <a:cs typeface="Arial" pitchFamily="34" charset="0"/>
              </a:rPr>
              <a:t>Status</a:t>
            </a:r>
            <a:r>
              <a:rPr lang="en-US" sz="1100" b="0" i="0" kern="1200" baseline="0" dirty="0">
                <a:solidFill>
                  <a:srgbClr val="FF0000"/>
                </a:solidFill>
                <a:effectLst/>
                <a:latin typeface="Arial" pitchFamily="34" charset="0"/>
                <a:ea typeface="+mn-ea"/>
                <a:cs typeface="Arial" pitchFamily="34" charset="0"/>
              </a:rPr>
              <a:t> column, need to submit a renewal proposal immediately. </a:t>
            </a:r>
          </a:p>
          <a:p>
            <a:pPr marL="628650" lvl="1" indent="-171450">
              <a:buFont typeface="Arial" panose="020B0604020202020204" pitchFamily="34" charset="0"/>
              <a:buChar char="•"/>
            </a:pPr>
            <a:r>
              <a:rPr lang="en-US" sz="1100" b="0" i="0" kern="1200" dirty="0">
                <a:solidFill>
                  <a:srgbClr val="FF0000"/>
                </a:solidFill>
                <a:effectLst/>
                <a:latin typeface="Arial" pitchFamily="34" charset="0"/>
                <a:ea typeface="+mn-ea"/>
                <a:cs typeface="Arial" pitchFamily="34" charset="0"/>
              </a:rPr>
              <a:t>The </a:t>
            </a:r>
            <a:r>
              <a:rPr lang="en-US" sz="1100" b="1" i="0" kern="1200" dirty="0">
                <a:solidFill>
                  <a:srgbClr val="FF0000"/>
                </a:solidFill>
                <a:effectLst/>
                <a:latin typeface="Arial" pitchFamily="34" charset="0"/>
                <a:ea typeface="+mn-ea"/>
                <a:cs typeface="Arial" pitchFamily="34" charset="0"/>
              </a:rPr>
              <a:t>Approved Institutional Risk Category</a:t>
            </a:r>
            <a:r>
              <a:rPr lang="en-US" sz="1100" b="0" i="0" kern="1200" dirty="0">
                <a:solidFill>
                  <a:srgbClr val="FF0000"/>
                </a:solidFill>
                <a:effectLst/>
                <a:latin typeface="Arial" pitchFamily="34" charset="0"/>
                <a:ea typeface="+mn-ea"/>
                <a:cs typeface="Arial" pitchFamily="34" charset="0"/>
              </a:rPr>
              <a:t> is determined based on the planned expenditures and anticipated federal fund participation.</a:t>
            </a:r>
          </a:p>
          <a:p>
            <a:pPr marL="628650" lvl="1" indent="-171450">
              <a:buFont typeface="Arial" panose="020B0604020202020204" pitchFamily="34" charset="0"/>
              <a:buChar char="•"/>
            </a:pPr>
            <a:r>
              <a:rPr lang="en-US" sz="1100" b="0" i="0" kern="1200" dirty="0">
                <a:solidFill>
                  <a:srgbClr val="FF0000"/>
                </a:solidFill>
                <a:effectLst/>
                <a:latin typeface="Arial" pitchFamily="34" charset="0"/>
                <a:ea typeface="+mn-ea"/>
                <a:cs typeface="Arial" pitchFamily="34" charset="0"/>
              </a:rPr>
              <a:t>And the </a:t>
            </a:r>
            <a:r>
              <a:rPr lang="en-US" sz="1100" b="1" i="0" kern="1200" dirty="0">
                <a:solidFill>
                  <a:srgbClr val="FF0000"/>
                </a:solidFill>
                <a:effectLst/>
                <a:latin typeface="Arial" pitchFamily="34" charset="0"/>
                <a:ea typeface="+mn-ea"/>
                <a:cs typeface="Arial" pitchFamily="34" charset="0"/>
              </a:rPr>
              <a:t>Increased Risk Category </a:t>
            </a:r>
            <a:r>
              <a:rPr lang="en-US" sz="1100" b="0" i="0" kern="1200" dirty="0">
                <a:solidFill>
                  <a:srgbClr val="FF0000"/>
                </a:solidFill>
                <a:effectLst/>
                <a:latin typeface="Arial" pitchFamily="34" charset="0"/>
                <a:ea typeface="+mn-ea"/>
                <a:cs typeface="Arial" pitchFamily="34" charset="0"/>
              </a:rPr>
              <a:t>is based</a:t>
            </a:r>
            <a:r>
              <a:rPr lang="en-US" sz="1100" b="0" i="0" kern="1200" baseline="0" dirty="0">
                <a:solidFill>
                  <a:srgbClr val="FF0000"/>
                </a:solidFill>
                <a:effectLst/>
                <a:latin typeface="Arial" pitchFamily="34" charset="0"/>
                <a:ea typeface="+mn-ea"/>
                <a:cs typeface="Arial" pitchFamily="34" charset="0"/>
              </a:rPr>
              <a:t> on the evaluation of </a:t>
            </a:r>
            <a:r>
              <a:rPr lang="en-US" sz="1100" b="0" i="0" kern="1200" dirty="0">
                <a:solidFill>
                  <a:srgbClr val="FF0000"/>
                </a:solidFill>
                <a:effectLst/>
                <a:latin typeface="Arial" pitchFamily="34" charset="0"/>
                <a:ea typeface="+mn-ea"/>
                <a:cs typeface="Arial" pitchFamily="34" charset="0"/>
              </a:rPr>
              <a:t>2021-22 actual expenses</a:t>
            </a:r>
            <a:r>
              <a:rPr lang="en-US" sz="1100" b="0" i="0" kern="1200" baseline="0" dirty="0">
                <a:solidFill>
                  <a:srgbClr val="FF0000"/>
                </a:solidFill>
                <a:effectLst/>
                <a:latin typeface="Arial" pitchFamily="34" charset="0"/>
                <a:ea typeface="+mn-ea"/>
                <a:cs typeface="Arial" pitchFamily="34" charset="0"/>
              </a:rPr>
              <a:t> and </a:t>
            </a:r>
            <a:r>
              <a:rPr lang="en-US" sz="1100" b="0" i="0" kern="1200" dirty="0">
                <a:solidFill>
                  <a:srgbClr val="FF0000"/>
                </a:solidFill>
                <a:effectLst/>
                <a:latin typeface="Arial" pitchFamily="34" charset="0"/>
                <a:ea typeface="+mn-ea"/>
                <a:cs typeface="Arial" pitchFamily="34" charset="0"/>
              </a:rPr>
              <a:t>federal fund participation to determine whether or not the institutional risk has increased (for example from Low Risk up to Category 1 or 2, or from Category 1 up to Category 2). </a:t>
            </a:r>
          </a:p>
          <a:p>
            <a:pPr marL="1085850" lvl="2" indent="-171450">
              <a:buFont typeface="Arial" panose="020B0604020202020204" pitchFamily="34" charset="0"/>
              <a:buChar char="•"/>
            </a:pPr>
            <a:r>
              <a:rPr lang="en-US" sz="1050" b="0" i="0" kern="1200" dirty="0">
                <a:solidFill>
                  <a:srgbClr val="FF0000"/>
                </a:solidFill>
                <a:effectLst/>
                <a:latin typeface="Arial" pitchFamily="34" charset="0"/>
                <a:ea typeface="+mn-ea"/>
                <a:cs typeface="Arial" pitchFamily="34" charset="0"/>
              </a:rPr>
              <a:t>Recharge activity approval duration is set based on the risk level,</a:t>
            </a:r>
            <a:r>
              <a:rPr lang="en-US" sz="1050" b="0" i="0" kern="1200" baseline="0" dirty="0">
                <a:solidFill>
                  <a:srgbClr val="FF0000"/>
                </a:solidFill>
                <a:effectLst/>
                <a:latin typeface="Arial" pitchFamily="34" charset="0"/>
                <a:ea typeface="+mn-ea"/>
                <a:cs typeface="Arial" pitchFamily="34" charset="0"/>
              </a:rPr>
              <a:t> so wh</a:t>
            </a:r>
            <a:r>
              <a:rPr lang="en-US" sz="1050" b="0" i="0" kern="1200" dirty="0">
                <a:solidFill>
                  <a:srgbClr val="FF0000"/>
                </a:solidFill>
                <a:effectLst/>
                <a:latin typeface="Arial" pitchFamily="34" charset="0"/>
                <a:ea typeface="+mn-ea"/>
                <a:cs typeface="Arial" pitchFamily="34" charset="0"/>
              </a:rPr>
              <a:t>en a level increases, the activity would no longer qualify for as long of an approval</a:t>
            </a:r>
            <a:r>
              <a:rPr lang="en-US" sz="1050" b="0" i="0" kern="1200" baseline="0" dirty="0">
                <a:solidFill>
                  <a:srgbClr val="FF0000"/>
                </a:solidFill>
                <a:effectLst/>
                <a:latin typeface="Arial" pitchFamily="34" charset="0"/>
                <a:ea typeface="+mn-ea"/>
                <a:cs typeface="Arial" pitchFamily="34" charset="0"/>
              </a:rPr>
              <a:t> duration</a:t>
            </a:r>
            <a:r>
              <a:rPr lang="en-US" sz="1050" b="0" i="0" kern="1200" dirty="0">
                <a:solidFill>
                  <a:srgbClr val="FF0000"/>
                </a:solidFill>
                <a:effectLst/>
                <a:latin typeface="Arial" pitchFamily="34" charset="0"/>
                <a:ea typeface="+mn-ea"/>
                <a:cs typeface="Arial" pitchFamily="34" charset="0"/>
              </a:rPr>
              <a:t>. </a:t>
            </a:r>
          </a:p>
          <a:p>
            <a:pPr marL="628650" lvl="1" indent="-171450">
              <a:buFont typeface="Arial" panose="020B0604020202020204" pitchFamily="34" charset="0"/>
              <a:buChar char="•"/>
            </a:pPr>
            <a:r>
              <a:rPr lang="en-US" sz="1100" b="0" i="0" kern="1200" dirty="0">
                <a:solidFill>
                  <a:srgbClr val="FF0000"/>
                </a:solidFill>
                <a:effectLst/>
                <a:latin typeface="Arial" pitchFamily="34" charset="0"/>
                <a:ea typeface="+mn-ea"/>
                <a:cs typeface="Arial" pitchFamily="34" charset="0"/>
              </a:rPr>
              <a:t>For </a:t>
            </a:r>
            <a:r>
              <a:rPr lang="en-US" sz="1100" b="1" i="0" kern="1200" dirty="0">
                <a:solidFill>
                  <a:srgbClr val="FF0000"/>
                </a:solidFill>
                <a:effectLst/>
                <a:latin typeface="Arial" pitchFamily="34" charset="0"/>
                <a:ea typeface="+mn-ea"/>
                <a:cs typeface="Arial" pitchFamily="34" charset="0"/>
              </a:rPr>
              <a:t>depreciation transfers</a:t>
            </a:r>
            <a:r>
              <a:rPr lang="en-US" sz="1100" b="0" i="0" kern="1200" dirty="0">
                <a:solidFill>
                  <a:srgbClr val="FF0000"/>
                </a:solidFill>
                <a:effectLst/>
                <a:latin typeface="Arial" pitchFamily="34" charset="0"/>
                <a:ea typeface="+mn-ea"/>
                <a:cs typeface="Arial" pitchFamily="34" charset="0"/>
              </a:rPr>
              <a:t>,</a:t>
            </a:r>
            <a:r>
              <a:rPr lang="en-US" sz="1100" b="0" i="0" kern="1200" baseline="0" dirty="0">
                <a:solidFill>
                  <a:srgbClr val="FF0000"/>
                </a:solidFill>
                <a:effectLst/>
                <a:latin typeface="Arial" pitchFamily="34" charset="0"/>
                <a:ea typeface="+mn-ea"/>
                <a:cs typeface="Arial" pitchFamily="34" charset="0"/>
              </a:rPr>
              <a:t> t</a:t>
            </a:r>
            <a:r>
              <a:rPr lang="en-US" sz="1100" b="0" i="0" kern="1200" dirty="0">
                <a:solidFill>
                  <a:srgbClr val="FF0000"/>
                </a:solidFill>
                <a:effectLst/>
                <a:latin typeface="Arial" pitchFamily="34" charset="0"/>
                <a:ea typeface="+mn-ea"/>
                <a:cs typeface="Arial" pitchFamily="34" charset="0"/>
              </a:rPr>
              <a:t>he GL is reviewed to determine whether the 2021-22 planned depreciation, based on the last approved depreciation schedule, has been transferred to the renewal and replacement reserve fund.</a:t>
            </a:r>
          </a:p>
          <a:p>
            <a:pPr marL="1027113" marR="0" lvl="4" indent="-112713" algn="l" defTabSz="914400" rtl="0" eaLnBrk="1" fontAlgn="auto" latinLnBrk="0" hangingPunct="1">
              <a:lnSpc>
                <a:spcPct val="100000"/>
              </a:lnSpc>
              <a:spcBef>
                <a:spcPts val="200"/>
              </a:spcBef>
              <a:spcAft>
                <a:spcPts val="0"/>
              </a:spcAft>
              <a:buClrTx/>
              <a:buSzTx/>
              <a:buFont typeface="Arial" pitchFamily="34" charset="0"/>
              <a:buChar char="•"/>
              <a:tabLst/>
              <a:defRPr/>
            </a:pPr>
            <a:r>
              <a:rPr lang="en-US" sz="1050" b="0" i="0" kern="1200" dirty="0">
                <a:solidFill>
                  <a:srgbClr val="FF0000"/>
                </a:solidFill>
                <a:effectLst/>
                <a:latin typeface="Arial" pitchFamily="34" charset="0"/>
                <a:ea typeface="+mn-ea"/>
                <a:cs typeface="Arial" pitchFamily="34" charset="0"/>
              </a:rPr>
              <a:t>Incomplete</a:t>
            </a:r>
            <a:r>
              <a:rPr lang="en-US" sz="1050" b="0" i="0" kern="1200" baseline="0" dirty="0">
                <a:solidFill>
                  <a:srgbClr val="FF0000"/>
                </a:solidFill>
                <a:effectLst/>
                <a:latin typeface="Arial" pitchFamily="34" charset="0"/>
                <a:ea typeface="+mn-ea"/>
                <a:cs typeface="Arial" pitchFamily="34" charset="0"/>
              </a:rPr>
              <a:t> indicates that either n</a:t>
            </a:r>
            <a:r>
              <a:rPr lang="en-US" sz="1050" b="0" i="0" kern="1200" dirty="0">
                <a:solidFill>
                  <a:srgbClr val="FF0000"/>
                </a:solidFill>
                <a:effectLst/>
                <a:latin typeface="Arial" pitchFamily="34" charset="0"/>
                <a:ea typeface="+mn-ea"/>
                <a:cs typeface="Arial" pitchFamily="34" charset="0"/>
              </a:rPr>
              <a:t>othing</a:t>
            </a:r>
            <a:r>
              <a:rPr lang="en-US" sz="1050" b="0" i="0" kern="1200" baseline="0" dirty="0">
                <a:solidFill>
                  <a:srgbClr val="FF0000"/>
                </a:solidFill>
                <a:effectLst/>
                <a:latin typeface="Arial" pitchFamily="34" charset="0"/>
                <a:ea typeface="+mn-ea"/>
                <a:cs typeface="Arial" pitchFamily="34" charset="0"/>
              </a:rPr>
              <a:t> was transferred or that the transferred amount does not match the approved amount and that there has been a change to depreciation expense. </a:t>
            </a:r>
          </a:p>
          <a:p>
            <a:pPr marL="1027113" marR="0" lvl="4" indent="-112713" algn="l" defTabSz="914400" rtl="0" eaLnBrk="1" fontAlgn="auto" latinLnBrk="0" hangingPunct="1">
              <a:lnSpc>
                <a:spcPct val="100000"/>
              </a:lnSpc>
              <a:spcBef>
                <a:spcPts val="200"/>
              </a:spcBef>
              <a:spcAft>
                <a:spcPts val="0"/>
              </a:spcAft>
              <a:buClrTx/>
              <a:buSzTx/>
              <a:buFont typeface="Arial" pitchFamily="34" charset="0"/>
              <a:buChar char="•"/>
              <a:tabLst/>
              <a:defRPr/>
            </a:pPr>
            <a:r>
              <a:rPr lang="en-US" sz="1050" b="0" i="0" kern="1200" baseline="0" dirty="0">
                <a:solidFill>
                  <a:srgbClr val="FF0000"/>
                </a:solidFill>
                <a:effectLst/>
                <a:latin typeface="Arial" pitchFamily="34" charset="0"/>
                <a:ea typeface="+mn-ea"/>
                <a:cs typeface="Arial" pitchFamily="34" charset="0"/>
              </a:rPr>
              <a:t>And this means we need an updated depreciation schedule. Not only is this important for recharge rates, but also for us to provide an accurate recharge equipment list to the Costing Policy, so these assets are excluded from F&amp;A.</a:t>
            </a:r>
            <a:endParaRPr lang="en-US" sz="1050" b="0" i="0" kern="1200" dirty="0">
              <a:solidFill>
                <a:srgbClr val="FF0000"/>
              </a:solidFill>
              <a:effectLst/>
              <a:latin typeface="Arial" pitchFamily="34" charset="0"/>
              <a:ea typeface="+mn-ea"/>
              <a:cs typeface="Arial"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rgbClr val="FF0000"/>
                </a:solidFill>
                <a:effectLst/>
                <a:latin typeface="Arial" pitchFamily="34" charset="0"/>
                <a:ea typeface="+mn-ea"/>
                <a:cs typeface="Arial" pitchFamily="34" charset="0"/>
              </a:rPr>
              <a:t>The </a:t>
            </a:r>
            <a:r>
              <a:rPr lang="en-US" sz="1100" b="1" i="0" kern="1200" dirty="0">
                <a:solidFill>
                  <a:srgbClr val="FF0000"/>
                </a:solidFill>
                <a:effectLst/>
                <a:latin typeface="Arial" pitchFamily="34" charset="0"/>
                <a:ea typeface="+mn-ea"/>
                <a:cs typeface="Arial" pitchFamily="34" charset="0"/>
              </a:rPr>
              <a:t>surplus/deficit balance </a:t>
            </a:r>
            <a:r>
              <a:rPr lang="en-US" sz="1100" b="0" i="0" kern="1200" dirty="0">
                <a:solidFill>
                  <a:srgbClr val="FF0000"/>
                </a:solidFill>
                <a:effectLst/>
                <a:latin typeface="Arial" pitchFamily="34" charset="0"/>
                <a:ea typeface="+mn-ea"/>
                <a:cs typeface="Arial" pitchFamily="34" charset="0"/>
              </a:rPr>
              <a:t>calculation changed this year based</a:t>
            </a:r>
            <a:r>
              <a:rPr lang="en-US" sz="1100" b="0" i="0" kern="1200" baseline="0" dirty="0">
                <a:solidFill>
                  <a:srgbClr val="FF0000"/>
                </a:solidFill>
                <a:effectLst/>
                <a:latin typeface="Arial" pitchFamily="34" charset="0"/>
                <a:ea typeface="+mn-ea"/>
                <a:cs typeface="Arial" pitchFamily="34" charset="0"/>
              </a:rPr>
              <a:t> on the revised UC Financial Accounting Policy BFB-A-47 which now allows over or under recovery of 2 months of a recharging unit’s activity, 16.6% of annual expense. I will talk more about this in a few slides. Based on this guidance, we now</a:t>
            </a:r>
            <a:r>
              <a:rPr lang="en-US" sz="1100" b="0" i="0" kern="1200" dirty="0">
                <a:solidFill>
                  <a:srgbClr val="FF0000"/>
                </a:solidFill>
                <a:effectLst/>
                <a:latin typeface="Arial" pitchFamily="34" charset="0"/>
                <a:ea typeface="+mn-ea"/>
                <a:cs typeface="Arial" pitchFamily="34" charset="0"/>
              </a:rPr>
              <a:t> calculate this by dividing the 2021-22 yearend net position by the </a:t>
            </a:r>
            <a:r>
              <a:rPr lang="en-US" sz="1100" b="1" i="0" kern="1200" dirty="0">
                <a:solidFill>
                  <a:srgbClr val="FF0000"/>
                </a:solidFill>
                <a:effectLst/>
                <a:latin typeface="Arial" pitchFamily="34" charset="0"/>
                <a:ea typeface="+mn-ea"/>
                <a:cs typeface="Arial" pitchFamily="34" charset="0"/>
              </a:rPr>
              <a:t>ACTUAL 2021-22 expenses that posted to the GL. Net Position</a:t>
            </a:r>
            <a:r>
              <a:rPr lang="en-US" sz="1100" b="1" i="0" kern="1200" baseline="0" dirty="0">
                <a:solidFill>
                  <a:srgbClr val="FF0000"/>
                </a:solidFill>
                <a:effectLst/>
                <a:latin typeface="Arial" pitchFamily="34" charset="0"/>
                <a:ea typeface="+mn-ea"/>
                <a:cs typeface="Arial" pitchFamily="34" charset="0"/>
              </a:rPr>
              <a:t> divided by Actual Expense.</a:t>
            </a:r>
            <a:endParaRPr lang="en-US" sz="1100" b="1" i="0" kern="1200" dirty="0">
              <a:solidFill>
                <a:srgbClr val="FF0000"/>
              </a:solidFill>
              <a:effectLst/>
              <a:latin typeface="Arial" pitchFamily="34" charset="0"/>
              <a:ea typeface="+mn-ea"/>
              <a:cs typeface="Arial" pitchFamily="34" charset="0"/>
            </a:endParaRPr>
          </a:p>
          <a:p>
            <a:pPr marL="1085850" lvl="2" indent="-171450">
              <a:buFont typeface="Arial" panose="020B0604020202020204" pitchFamily="34" charset="0"/>
              <a:buChar char="•"/>
            </a:pPr>
            <a:r>
              <a:rPr lang="en-US" sz="1050" b="0" i="0" kern="1200" dirty="0">
                <a:solidFill>
                  <a:srgbClr val="FF0000"/>
                </a:solidFill>
                <a:effectLst/>
                <a:latin typeface="Arial" pitchFamily="34" charset="0"/>
                <a:ea typeface="+mn-ea"/>
                <a:cs typeface="Arial" pitchFamily="34" charset="0"/>
              </a:rPr>
              <a:t>In any given fiscal year, the surplus or deficit balance in a recharge activity should not exceed the allowable 16.6% threshold.</a:t>
            </a:r>
          </a:p>
          <a:p>
            <a:pPr marL="1085850" lvl="2" indent="-171450">
              <a:buFont typeface="Arial" panose="020B0604020202020204" pitchFamily="34" charset="0"/>
              <a:buChar char="•"/>
            </a:pPr>
            <a:r>
              <a:rPr lang="en-US" sz="1050" b="0" i="0" kern="1200" dirty="0">
                <a:solidFill>
                  <a:srgbClr val="FF0000"/>
                </a:solidFill>
                <a:effectLst/>
                <a:latin typeface="Arial" pitchFamily="34" charset="0"/>
                <a:ea typeface="+mn-ea"/>
                <a:cs typeface="Arial" pitchFamily="34" charset="0"/>
              </a:rPr>
              <a:t>We also no longer factor in budgeted working capital from the calculation, as it will be based on actuals.</a:t>
            </a:r>
          </a:p>
          <a:p>
            <a:pPr marL="1085850" lvl="2" indent="-171450">
              <a:buFont typeface="Arial" panose="020B0604020202020204" pitchFamily="34" charset="0"/>
              <a:buChar char="•"/>
            </a:pPr>
            <a:r>
              <a:rPr lang="en-US" sz="1050" b="0" i="0" kern="1200" dirty="0">
                <a:solidFill>
                  <a:srgbClr val="FF0000"/>
                </a:solidFill>
                <a:effectLst/>
                <a:latin typeface="Arial" pitchFamily="34" charset="0"/>
                <a:ea typeface="+mn-ea"/>
                <a:cs typeface="Arial" pitchFamily="34" charset="0"/>
              </a:rPr>
              <a:t>This also makes this calculation simple to evaluate yourself on a monthly and annual basis. </a:t>
            </a:r>
          </a:p>
          <a:p>
            <a:pPr marL="628650" lvl="1" indent="-171450">
              <a:buFont typeface="Arial" panose="020B0604020202020204" pitchFamily="34" charset="0"/>
              <a:buChar char="•"/>
            </a:pPr>
            <a:r>
              <a:rPr lang="en-US" sz="1100" b="0" i="0" kern="1200" dirty="0">
                <a:solidFill>
                  <a:srgbClr val="FF0000"/>
                </a:solidFill>
                <a:effectLst/>
                <a:latin typeface="Arial" pitchFamily="34" charset="0"/>
                <a:ea typeface="+mn-ea"/>
                <a:cs typeface="Arial" pitchFamily="34" charset="0"/>
              </a:rPr>
              <a:t>And last, we review if </a:t>
            </a:r>
            <a:r>
              <a:rPr lang="en-US" sz="1100" b="1" i="0" kern="1200" dirty="0">
                <a:solidFill>
                  <a:srgbClr val="FF0000"/>
                </a:solidFill>
                <a:effectLst/>
                <a:latin typeface="Arial" pitchFamily="34" charset="0"/>
                <a:ea typeface="+mn-ea"/>
                <a:cs typeface="Arial" pitchFamily="34" charset="0"/>
              </a:rPr>
              <a:t>generally unallowable expenses </a:t>
            </a:r>
            <a:r>
              <a:rPr lang="en-US" sz="1100" b="0" i="0" kern="1200" dirty="0">
                <a:solidFill>
                  <a:srgbClr val="FF0000"/>
                </a:solidFill>
                <a:effectLst/>
                <a:latin typeface="Arial" pitchFamily="34" charset="0"/>
                <a:ea typeface="+mn-ea"/>
                <a:cs typeface="Arial" pitchFamily="34" charset="0"/>
              </a:rPr>
              <a:t>were charged to the recharge project in during</a:t>
            </a:r>
            <a:r>
              <a:rPr lang="en-US" sz="1100" b="0" i="0" kern="1200" baseline="0" dirty="0">
                <a:solidFill>
                  <a:srgbClr val="FF0000"/>
                </a:solidFill>
                <a:effectLst/>
                <a:latin typeface="Arial" pitchFamily="34" charset="0"/>
                <a:ea typeface="+mn-ea"/>
                <a:cs typeface="Arial" pitchFamily="34" charset="0"/>
              </a:rPr>
              <a:t> the year </a:t>
            </a:r>
            <a:r>
              <a:rPr lang="en-US" sz="1100" b="0" i="0" kern="1200" dirty="0">
                <a:solidFill>
                  <a:srgbClr val="FF0000"/>
                </a:solidFill>
                <a:effectLst/>
                <a:latin typeface="Arial" pitchFamily="34" charset="0"/>
                <a:ea typeface="+mn-ea"/>
                <a:cs typeface="Arial" pitchFamily="34" charset="0"/>
              </a:rPr>
              <a:t>without approval.</a:t>
            </a:r>
          </a:p>
          <a:p>
            <a:pPr marL="173037" marR="0" lvl="0" indent="-1714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altLang="en-US" sz="1200" baseline="0" dirty="0">
                <a:solidFill>
                  <a:srgbClr val="FF0000"/>
                </a:solidFill>
              </a:rPr>
              <a:t>Any items highlighted in red are out of compliance and need to be addressed by the department based on our </a:t>
            </a:r>
            <a:r>
              <a:rPr lang="en-US" sz="1200" b="1" i="0" kern="1200" dirty="0">
                <a:solidFill>
                  <a:schemeClr val="tx1"/>
                </a:solidFill>
                <a:effectLst/>
                <a:latin typeface="Arial" pitchFamily="34" charset="0"/>
                <a:ea typeface="+mn-ea"/>
                <a:cs typeface="Arial" pitchFamily="34" charset="0"/>
              </a:rPr>
              <a:t>Recommended Corrective Actions</a:t>
            </a:r>
            <a:endParaRPr lang="en-US" altLang="en-US" sz="1200" b="1" baseline="0" dirty="0">
              <a:solidFill>
                <a:srgbClr val="FF0000"/>
              </a:solidFill>
            </a:endParaRPr>
          </a:p>
          <a:p>
            <a:pPr marL="171450" indent="-171450">
              <a:buFont typeface="Arial" panose="020B0604020202020204" pitchFamily="34" charset="0"/>
              <a:buChar char="•"/>
            </a:pPr>
            <a:r>
              <a:rPr lang="en-US" sz="1200" b="0" i="0" kern="1200" dirty="0">
                <a:solidFill>
                  <a:schemeClr val="tx1"/>
                </a:solidFill>
                <a:effectLst/>
                <a:latin typeface="Arial" pitchFamily="34" charset="0"/>
                <a:ea typeface="+mn-ea"/>
                <a:cs typeface="Arial" pitchFamily="34" charset="0"/>
              </a:rPr>
              <a:t>Are there any questions about the monitoring report?</a:t>
            </a:r>
          </a:p>
          <a:p>
            <a:pPr marL="171450" indent="-171450">
              <a:buFont typeface="Arial" panose="020B0604020202020204" pitchFamily="34" charset="0"/>
              <a:buChar char="•"/>
            </a:pPr>
            <a:r>
              <a:rPr lang="en-US" sz="1200" b="0" i="0" kern="1200" dirty="0">
                <a:solidFill>
                  <a:schemeClr val="tx1"/>
                </a:solidFill>
                <a:effectLst/>
                <a:latin typeface="Arial" pitchFamily="34" charset="0"/>
                <a:ea typeface="+mn-ea"/>
                <a:cs typeface="Arial" pitchFamily="34" charset="0"/>
              </a:rPr>
              <a:t>We have updated our </a:t>
            </a:r>
            <a:r>
              <a:rPr lang="en-US" sz="1200" b="0" i="0" kern="1200" baseline="0" dirty="0">
                <a:solidFill>
                  <a:schemeClr val="tx1"/>
                </a:solidFill>
                <a:effectLst/>
                <a:latin typeface="Arial" pitchFamily="34" charset="0"/>
                <a:ea typeface="+mn-ea"/>
                <a:cs typeface="Arial" pitchFamily="34" charset="0"/>
              </a:rPr>
              <a:t>monitoring report </a:t>
            </a:r>
            <a:r>
              <a:rPr lang="en-US" sz="1200" b="0" i="0" kern="1200" dirty="0">
                <a:solidFill>
                  <a:schemeClr val="tx1"/>
                </a:solidFill>
                <a:effectLst/>
                <a:latin typeface="Arial" pitchFamily="34" charset="0"/>
                <a:ea typeface="+mn-ea"/>
                <a:cs typeface="Arial" pitchFamily="34" charset="0"/>
              </a:rPr>
              <a:t>compliance trends</a:t>
            </a:r>
            <a:r>
              <a:rPr lang="en-US" sz="1200" b="0" i="0" kern="1200" baseline="0" dirty="0">
                <a:solidFill>
                  <a:schemeClr val="tx1"/>
                </a:solidFill>
                <a:effectLst/>
                <a:latin typeface="Arial" pitchFamily="34" charset="0"/>
                <a:ea typeface="+mn-ea"/>
                <a:cs typeface="Arial" pitchFamily="34" charset="0"/>
              </a:rPr>
              <a:t> based on these categories to share with you.</a:t>
            </a:r>
            <a:endParaRPr lang="en-US" altLang="en-US" sz="800" dirty="0"/>
          </a:p>
        </p:txBody>
      </p:sp>
      <p:sp>
        <p:nvSpPr>
          <p:cNvPr id="4" name="Slide Number Placeholder 3"/>
          <p:cNvSpPr>
            <a:spLocks noGrp="1"/>
          </p:cNvSpPr>
          <p:nvPr>
            <p:ph type="sldNum" sz="quarter" idx="10"/>
          </p:nvPr>
        </p:nvSpPr>
        <p:spPr/>
        <p:txBody>
          <a:bodyPr/>
          <a:lstStyle/>
          <a:p>
            <a:fld id="{92A9779A-46DF-4445-AAD1-EDE5DC7D5430}" type="slidenum">
              <a:rPr lang="en-US" smtClean="0"/>
              <a:t>11</a:t>
            </a:fld>
            <a:endParaRPr lang="en-US"/>
          </a:p>
        </p:txBody>
      </p:sp>
    </p:spTree>
    <p:extLst>
      <p:ext uri="{BB962C8B-B14F-4D97-AF65-F5344CB8AC3E}">
        <p14:creationId xmlns:p14="http://schemas.microsoft.com/office/powerpoint/2010/main" val="1852536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a:t>
            </a:r>
          </a:p>
          <a:p>
            <a:pPr marL="171450" indent="-171450">
              <a:buFont typeface="Arial" panose="020B0604020202020204" pitchFamily="34" charset="0"/>
              <a:buChar char="•"/>
            </a:pPr>
            <a:r>
              <a:rPr lang="en-US" dirty="0"/>
              <a:t>This is the </a:t>
            </a:r>
            <a:r>
              <a:rPr lang="en-US" b="1" dirty="0"/>
              <a:t>Recharge</a:t>
            </a:r>
            <a:r>
              <a:rPr lang="en-US" b="1" baseline="0" dirty="0"/>
              <a:t> Approval Status </a:t>
            </a:r>
            <a:r>
              <a:rPr lang="en-US" dirty="0"/>
              <a:t>report I prepare monthly, and this </a:t>
            </a:r>
            <a:r>
              <a:rPr lang="en-US" baseline="0" dirty="0"/>
              <a:t>is the current status.</a:t>
            </a:r>
          </a:p>
          <a:p>
            <a:pPr marL="628650" lvl="1" indent="-171450">
              <a:buFont typeface="Arial" panose="020B0604020202020204" pitchFamily="34" charset="0"/>
              <a:buChar char="•"/>
            </a:pPr>
            <a:r>
              <a:rPr lang="en-US" dirty="0"/>
              <a:t>There is a high level of visibility</a:t>
            </a:r>
            <a:r>
              <a:rPr lang="en-US" baseline="0" dirty="0"/>
              <a:t> of recharge approval status by Control Point and the CFO sees this status on a weekly basis.</a:t>
            </a:r>
          </a:p>
          <a:p>
            <a:pPr marL="171450" indent="-171450">
              <a:buFont typeface="Arial" panose="020B0604020202020204" pitchFamily="34" charset="0"/>
              <a:buChar char="•"/>
            </a:pPr>
            <a:r>
              <a:rPr lang="en-US" b="0" baseline="0" dirty="0"/>
              <a:t>We should have </a:t>
            </a:r>
            <a:r>
              <a:rPr lang="en-US" b="1" baseline="0" dirty="0"/>
              <a:t>100% approval </a:t>
            </a:r>
            <a:r>
              <a:rPr lang="en-US" baseline="0" dirty="0"/>
              <a:t>at the beginning of each fiscal year, so that we are in compliance by having approved rates for the entire year.</a:t>
            </a:r>
          </a:p>
          <a:p>
            <a:pPr marL="628650" lvl="1" indent="-171450">
              <a:buFont typeface="Arial" panose="020B0604020202020204" pitchFamily="34" charset="0"/>
              <a:buChar char="•"/>
            </a:pPr>
            <a:r>
              <a:rPr lang="en-US" baseline="0" dirty="0"/>
              <a:t>While we are very close this year, you can see that we still have a couple outstanding proposals this year.</a:t>
            </a:r>
          </a:p>
          <a:p>
            <a:pPr marL="628650" lvl="1" indent="-171450">
              <a:buFont typeface="Arial" panose="020B0604020202020204" pitchFamily="34" charset="0"/>
              <a:buChar char="•"/>
            </a:pPr>
            <a:r>
              <a:rPr lang="en-US" baseline="0" dirty="0"/>
              <a:t>So i</a:t>
            </a:r>
            <a:r>
              <a:rPr lang="en-US" sz="1200" kern="1200" dirty="0">
                <a:solidFill>
                  <a:schemeClr val="tx1"/>
                </a:solidFill>
                <a:effectLst/>
                <a:latin typeface="+mn-lt"/>
                <a:ea typeface="+mn-ea"/>
                <a:cs typeface="+mn-cs"/>
              </a:rPr>
              <a:t>f you have an outstanding proposal, please submit it right away</a:t>
            </a:r>
            <a:r>
              <a:rPr lang="en-US" sz="1200" kern="1200" baseline="0" dirty="0">
                <a:solidFill>
                  <a:schemeClr val="tx1"/>
                </a:solidFill>
                <a:effectLst/>
                <a:latin typeface="+mn-lt"/>
                <a:ea typeface="+mn-ea"/>
                <a:cs typeface="+mn-cs"/>
              </a:rPr>
              <a:t> – do not wait for the February submission deadline.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2A9779A-46DF-4445-AAD1-EDE5DC7D5430}" type="slidenum">
              <a:rPr lang="en-US" smtClean="0"/>
              <a:t>12</a:t>
            </a:fld>
            <a:endParaRPr lang="en-US"/>
          </a:p>
        </p:txBody>
      </p:sp>
    </p:spTree>
    <p:extLst>
      <p:ext uri="{BB962C8B-B14F-4D97-AF65-F5344CB8AC3E}">
        <p14:creationId xmlns:p14="http://schemas.microsoft.com/office/powerpoint/2010/main" val="4175249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a:t>
            </a:r>
          </a:p>
          <a:p>
            <a:r>
              <a:rPr lang="en-US" dirty="0"/>
              <a:t>You can see we drastically improved the approval</a:t>
            </a:r>
            <a:r>
              <a:rPr lang="en-US" baseline="0" dirty="0"/>
              <a:t> compliance this past year – so thank you to all of you that helped us make this happen. </a:t>
            </a:r>
            <a:r>
              <a:rPr lang="en-US" dirty="0"/>
              <a:t>We reached the 100%</a:t>
            </a:r>
            <a:r>
              <a:rPr lang="en-US" baseline="0" dirty="0"/>
              <a:t> approval status for 2021-22 on June 30</a:t>
            </a:r>
            <a:r>
              <a:rPr lang="en-US" baseline="30000" dirty="0"/>
              <a:t>th</a:t>
            </a:r>
            <a:r>
              <a:rPr lang="en-US" baseline="0" dirty="0"/>
              <a:t> this year. However, as I mentioned, we actually need to reach the 100% approval at the beginning of the fiscal year on July 1</a:t>
            </a:r>
            <a:r>
              <a:rPr lang="en-US" baseline="30000" dirty="0"/>
              <a:t>st</a:t>
            </a:r>
            <a:r>
              <a:rPr lang="en-US" baseline="0" dirty="0"/>
              <a:t>. We hope to have 2022-23 reach 100% approval much earlier this year, and also reach 100% compliance for 2023-24 by this coming June 30</a:t>
            </a:r>
            <a:r>
              <a:rPr lang="en-US" baseline="30000" dirty="0"/>
              <a:t>th</a:t>
            </a:r>
            <a:r>
              <a:rPr lang="en-US" baseline="0" dirty="0"/>
              <a:t> with help from all of you.</a:t>
            </a:r>
            <a:endParaRPr lang="en-US" dirty="0"/>
          </a:p>
        </p:txBody>
      </p:sp>
      <p:sp>
        <p:nvSpPr>
          <p:cNvPr id="4" name="Slide Number Placeholder 3"/>
          <p:cNvSpPr>
            <a:spLocks noGrp="1"/>
          </p:cNvSpPr>
          <p:nvPr>
            <p:ph type="sldNum" sz="quarter" idx="5"/>
          </p:nvPr>
        </p:nvSpPr>
        <p:spPr/>
        <p:txBody>
          <a:bodyPr/>
          <a:lstStyle/>
          <a:p>
            <a:fld id="{92A9779A-46DF-4445-AAD1-EDE5DC7D5430}" type="slidenum">
              <a:rPr lang="en-US" smtClean="0"/>
              <a:t>13</a:t>
            </a:fld>
            <a:endParaRPr lang="en-US"/>
          </a:p>
        </p:txBody>
      </p:sp>
    </p:spTree>
    <p:extLst>
      <p:ext uri="{BB962C8B-B14F-4D97-AF65-F5344CB8AC3E}">
        <p14:creationId xmlns:p14="http://schemas.microsoft.com/office/powerpoint/2010/main" val="1405755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a:t>
            </a:r>
          </a:p>
          <a:p>
            <a:pPr marL="171450" indent="-171450">
              <a:buFont typeface="Arial" panose="020B0604020202020204" pitchFamily="34" charset="0"/>
              <a:buChar char="•"/>
            </a:pPr>
            <a:r>
              <a:rPr lang="en-US" dirty="0"/>
              <a:t>This chart</a:t>
            </a:r>
            <a:r>
              <a:rPr lang="en-US" baseline="0" dirty="0"/>
              <a:t> shows </a:t>
            </a:r>
            <a:r>
              <a:rPr lang="en-US" dirty="0"/>
              <a:t>the </a:t>
            </a:r>
            <a:r>
              <a:rPr lang="en-US" b="1" dirty="0"/>
              <a:t>%</a:t>
            </a:r>
            <a:r>
              <a:rPr lang="en-US" b="1" baseline="0" dirty="0"/>
              <a:t> of completed depreciation transfers</a:t>
            </a:r>
            <a:r>
              <a:rPr lang="en-US" baseline="0" dirty="0"/>
              <a:t>, which took a hit this year, and we need to improvement it. </a:t>
            </a:r>
          </a:p>
          <a:p>
            <a:pPr marL="171450" indent="-171450">
              <a:buFont typeface="Arial" panose="020B0604020202020204" pitchFamily="34" charset="0"/>
              <a:buChar char="•"/>
            </a:pPr>
            <a:r>
              <a:rPr lang="en-US" baseline="0" dirty="0"/>
              <a:t>What we mean by “</a:t>
            </a:r>
            <a:r>
              <a:rPr lang="en-US" b="1" baseline="0" dirty="0"/>
              <a:t>D</a:t>
            </a:r>
            <a:r>
              <a:rPr lang="en-US" b="1" dirty="0"/>
              <a:t>epreciation</a:t>
            </a:r>
            <a:r>
              <a:rPr lang="en-US" b="1" baseline="0" dirty="0"/>
              <a:t> Transfer Complete</a:t>
            </a:r>
            <a:r>
              <a:rPr lang="en-US" baseline="0" dirty="0"/>
              <a:t>” is that the f</a:t>
            </a:r>
            <a:r>
              <a:rPr lang="en-US" dirty="0"/>
              <a:t>inancial journal to transfer the planned depreciation expense</a:t>
            </a:r>
            <a:r>
              <a:rPr lang="en-US" baseline="0" dirty="0"/>
              <a:t> from the recharge to the reserve fund using A</a:t>
            </a:r>
            <a:r>
              <a:rPr lang="en-US" dirty="0"/>
              <a:t>ccount 59025</a:t>
            </a:r>
            <a:r>
              <a:rPr lang="en-US" baseline="0" dirty="0"/>
              <a:t> has posted </a:t>
            </a:r>
            <a:r>
              <a:rPr lang="en-US" dirty="0"/>
              <a:t>before yearend close,</a:t>
            </a:r>
            <a:r>
              <a:rPr lang="en-US" baseline="0" dirty="0"/>
              <a:t> as well as the amount matches the most recent depreciation schedule we have on record.</a:t>
            </a:r>
          </a:p>
          <a:p>
            <a:pPr marL="171450" indent="-171450">
              <a:buFont typeface="Arial" panose="020B0604020202020204" pitchFamily="34" charset="0"/>
              <a:buChar char="•"/>
            </a:pPr>
            <a:r>
              <a:rPr lang="en-US" baseline="0" dirty="0"/>
              <a:t>Of the depreciation transfers that were incomplete </a:t>
            </a:r>
            <a:r>
              <a:rPr lang="en-US" b="1" baseline="0" dirty="0"/>
              <a:t>in 2021-22 – 19 (26%) had no transfer at all, and 11 (15%) had a transfer that did not match the approved depreciation schedule for 2021-22</a:t>
            </a:r>
            <a:r>
              <a:rPr lang="en-US" baseline="0" dirty="0"/>
              <a:t>.</a:t>
            </a:r>
          </a:p>
          <a:p>
            <a:pPr marL="171450" indent="-171450">
              <a:buFont typeface="Arial" panose="020B0604020202020204" pitchFamily="34" charset="0"/>
              <a:buChar char="•"/>
            </a:pPr>
            <a:r>
              <a:rPr lang="en-US" baseline="0" dirty="0"/>
              <a:t>An updated depreciation schedule should be submitted to us any time there is any change, so we can update our records and tie</a:t>
            </a:r>
            <a:r>
              <a:rPr lang="en-US" dirty="0"/>
              <a:t> the annual depreciation transfers.</a:t>
            </a: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You may ask, why is it important to transfer depreciation on time? There are a</a:t>
            </a:r>
            <a:r>
              <a:rPr lang="en-US" sz="1200" kern="1200" baseline="0" dirty="0">
                <a:solidFill>
                  <a:schemeClr val="tx1"/>
                </a:solidFill>
                <a:effectLst/>
                <a:latin typeface="+mn-lt"/>
                <a:ea typeface="+mn-ea"/>
                <a:cs typeface="+mn-cs"/>
              </a:rPr>
              <a:t> few </a:t>
            </a:r>
            <a:r>
              <a:rPr lang="en-US" sz="1200" kern="1200" dirty="0">
                <a:solidFill>
                  <a:schemeClr val="tx1"/>
                </a:solidFill>
                <a:effectLst/>
                <a:latin typeface="+mn-lt"/>
                <a:ea typeface="+mn-ea"/>
                <a:cs typeface="+mn-cs"/>
              </a:rPr>
              <a:t>reason: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First, it is an expense included in the rates</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we have charged users (especially federal users) for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Second, since it has been collected, it should be transferred to the reserve</a:t>
            </a:r>
            <a:r>
              <a:rPr lang="en-US" sz="1200" kern="1200" baseline="0" dirty="0">
                <a:solidFill>
                  <a:schemeClr val="tx1"/>
                </a:solidFill>
                <a:effectLst/>
                <a:latin typeface="+mn-lt"/>
                <a:ea typeface="+mn-ea"/>
                <a:cs typeface="+mn-cs"/>
              </a:rPr>
              <a:t> fund for future capital purchase, which </a:t>
            </a:r>
            <a:r>
              <a:rPr lang="en-US" sz="1200" kern="1200" dirty="0">
                <a:solidFill>
                  <a:schemeClr val="tx1"/>
                </a:solidFill>
                <a:effectLst/>
                <a:latin typeface="+mn-lt"/>
                <a:ea typeface="+mn-ea"/>
                <a:cs typeface="+mn-cs"/>
              </a:rPr>
              <a:t>is the purpose of collecting deprecation.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And last, transferring it by yearend close helps reflect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recharge’s true ending balance.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Any questions about depreciation?</a:t>
            </a:r>
          </a:p>
        </p:txBody>
      </p:sp>
      <p:sp>
        <p:nvSpPr>
          <p:cNvPr id="4" name="Slide Number Placeholder 3"/>
          <p:cNvSpPr>
            <a:spLocks noGrp="1"/>
          </p:cNvSpPr>
          <p:nvPr>
            <p:ph type="sldNum" sz="quarter" idx="10"/>
          </p:nvPr>
        </p:nvSpPr>
        <p:spPr/>
        <p:txBody>
          <a:bodyPr/>
          <a:lstStyle/>
          <a:p>
            <a:fld id="{92A9779A-46DF-4445-AAD1-EDE5DC7D5430}" type="slidenum">
              <a:rPr lang="en-US" smtClean="0"/>
              <a:t>14</a:t>
            </a:fld>
            <a:endParaRPr lang="en-US"/>
          </a:p>
        </p:txBody>
      </p:sp>
    </p:spTree>
    <p:extLst>
      <p:ext uri="{BB962C8B-B14F-4D97-AF65-F5344CB8AC3E}">
        <p14:creationId xmlns:p14="http://schemas.microsoft.com/office/powerpoint/2010/main" val="2049652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SaRah</a:t>
            </a:r>
            <a:r>
              <a:rPr lang="en-US" dirty="0"/>
              <a:t>:</a:t>
            </a:r>
          </a:p>
          <a:p>
            <a:r>
              <a:rPr lang="en-US" dirty="0"/>
              <a:t>As I mentioned earlier, the new update this fiscal year is that the allowable surplus</a:t>
            </a:r>
            <a:r>
              <a:rPr lang="en-US" baseline="0" dirty="0"/>
              <a:t> and deficit balance</a:t>
            </a:r>
            <a:r>
              <a:rPr lang="en-US" dirty="0"/>
              <a:t> threshold </a:t>
            </a:r>
            <a:r>
              <a:rPr lang="en-US" dirty="0" err="1"/>
              <a:t>increated</a:t>
            </a:r>
            <a:r>
              <a:rPr lang="en-US" dirty="0"/>
              <a:t> from 8.3% to 16.6%, (1 month</a:t>
            </a:r>
            <a:r>
              <a:rPr lang="en-US" baseline="0" dirty="0"/>
              <a:t> to 2 months), and we </a:t>
            </a:r>
            <a:r>
              <a:rPr lang="en-US" dirty="0"/>
              <a:t>also are reviewing based on actual annual expense rather than annual planned expense for the monitoring report. Even</a:t>
            </a:r>
            <a:r>
              <a:rPr lang="en-US" baseline="0" dirty="0"/>
              <a:t> with this expanded threshold, we still had just over 50% of the recharge out of compliance. </a:t>
            </a:r>
            <a:endParaRPr lang="en-US" dirty="0"/>
          </a:p>
          <a:p>
            <a:endParaRPr lang="en-US"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 is important to deal with the</a:t>
            </a:r>
            <a:r>
              <a:rPr lang="en-US" sz="1200" kern="1200" baseline="0" dirty="0">
                <a:solidFill>
                  <a:schemeClr val="tx1"/>
                </a:solidFill>
                <a:effectLst/>
                <a:latin typeface="+mn-lt"/>
                <a:ea typeface="+mn-ea"/>
                <a:cs typeface="+mn-cs"/>
              </a:rPr>
              <a:t> surplus/deficit balances as soon as possible, as there are </a:t>
            </a:r>
            <a:r>
              <a:rPr lang="en-US" sz="1200" b="1" kern="1200" baseline="0" dirty="0">
                <a:solidFill>
                  <a:schemeClr val="tx1"/>
                </a:solidFill>
                <a:effectLst/>
                <a:latin typeface="+mn-lt"/>
                <a:ea typeface="+mn-ea"/>
                <a:cs typeface="+mn-cs"/>
              </a:rPr>
              <a:t>3 r</a:t>
            </a:r>
            <a:r>
              <a:rPr lang="en-US" sz="1200" b="1" kern="1200" dirty="0">
                <a:solidFill>
                  <a:schemeClr val="tx1"/>
                </a:solidFill>
                <a:effectLst/>
                <a:latin typeface="+mn-lt"/>
                <a:ea typeface="+mn-ea"/>
                <a:cs typeface="+mn-cs"/>
              </a:rPr>
              <a:t>isks</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Audit Risk, Risk of Rate Fluctuations, and R</a:t>
            </a:r>
            <a:r>
              <a:rPr lang="en-US" sz="1200" b="0" kern="1200" baseline="0" dirty="0">
                <a:solidFill>
                  <a:schemeClr val="tx1"/>
                </a:solidFill>
                <a:effectLst/>
                <a:latin typeface="+mn-lt"/>
                <a:ea typeface="+mn-ea"/>
                <a:cs typeface="+mn-cs"/>
              </a:rPr>
              <a:t>isk using U</a:t>
            </a:r>
            <a:r>
              <a:rPr lang="en-US" sz="1200" b="0" kern="1200" dirty="0">
                <a:solidFill>
                  <a:schemeClr val="tx1"/>
                </a:solidFill>
                <a:effectLst/>
                <a:latin typeface="+mn-lt"/>
                <a:ea typeface="+mn-ea"/>
                <a:cs typeface="+mn-cs"/>
              </a:rPr>
              <a:t>niversity Resources</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When there is a high</a:t>
            </a:r>
            <a:r>
              <a:rPr lang="en-US" sz="1200" kern="1200" baseline="0" dirty="0">
                <a:solidFill>
                  <a:schemeClr val="tx1"/>
                </a:solidFill>
                <a:effectLst/>
                <a:latin typeface="+mn-lt"/>
                <a:ea typeface="+mn-ea"/>
                <a:cs typeface="+mn-cs"/>
              </a:rPr>
              <a:t> surplus</a:t>
            </a:r>
            <a:r>
              <a:rPr lang="en-US" sz="1200" kern="1200" dirty="0">
                <a:solidFill>
                  <a:schemeClr val="tx1"/>
                </a:solidFill>
                <a:effectLst/>
                <a:latin typeface="+mn-lt"/>
                <a:ea typeface="+mn-ea"/>
                <a:cs typeface="+mn-cs"/>
              </a:rPr>
              <a:t>, it indicates</a:t>
            </a:r>
            <a:r>
              <a:rPr lang="en-US" sz="1200" kern="1200" baseline="0" dirty="0">
                <a:solidFill>
                  <a:schemeClr val="tx1"/>
                </a:solidFill>
                <a:effectLst/>
                <a:latin typeface="+mn-lt"/>
                <a:ea typeface="+mn-ea"/>
                <a:cs typeface="+mn-cs"/>
              </a:rPr>
              <a:t> that users </a:t>
            </a:r>
            <a:r>
              <a:rPr lang="en-US" sz="1200" kern="1200" dirty="0">
                <a:solidFill>
                  <a:schemeClr val="tx1"/>
                </a:solidFill>
                <a:effectLst/>
                <a:latin typeface="+mn-lt"/>
                <a:ea typeface="+mn-ea"/>
                <a:cs typeface="+mn-cs"/>
              </a:rPr>
              <a:t>are being overcharged. </a:t>
            </a: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And if these users are using federal funds,</a:t>
            </a:r>
            <a:r>
              <a:rPr lang="en-US" sz="1200" kern="1200" baseline="0" dirty="0">
                <a:solidFill>
                  <a:schemeClr val="tx1"/>
                </a:solidFill>
                <a:effectLst/>
                <a:latin typeface="+mn-lt"/>
                <a:ea typeface="+mn-ea"/>
                <a:cs typeface="+mn-cs"/>
              </a:rPr>
              <a:t> the federal government is being overcharged and </a:t>
            </a:r>
            <a:r>
              <a:rPr lang="en-US" sz="1200" kern="1200" dirty="0">
                <a:solidFill>
                  <a:schemeClr val="tx1"/>
                </a:solidFill>
                <a:effectLst/>
                <a:latin typeface="+mn-lt"/>
                <a:ea typeface="+mn-ea"/>
                <a:cs typeface="+mn-cs"/>
              </a:rPr>
              <a:t>could result in a federal audit finding.</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If</a:t>
            </a:r>
            <a:r>
              <a:rPr lang="en-US" sz="1200" kern="1200" baseline="0" dirty="0">
                <a:solidFill>
                  <a:schemeClr val="tx1"/>
                </a:solidFill>
                <a:effectLst/>
                <a:latin typeface="+mn-lt"/>
                <a:ea typeface="+mn-ea"/>
                <a:cs typeface="+mn-cs"/>
              </a:rPr>
              <a:t> there is a growing deficit, the deficit needs to be recovered in some way.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Most likely it will require a rate increase, which shifts the </a:t>
            </a:r>
            <a:r>
              <a:rPr lang="en-US" sz="1200" kern="1200" baseline="0" dirty="0">
                <a:solidFill>
                  <a:schemeClr val="tx1"/>
                </a:solidFill>
                <a:effectLst/>
                <a:latin typeface="+mn-lt"/>
                <a:ea typeface="+mn-ea"/>
                <a:cs typeface="+mn-cs"/>
              </a:rPr>
              <a:t>burden</a:t>
            </a:r>
            <a:r>
              <a:rPr lang="en-US" sz="1200" kern="1200" dirty="0">
                <a:solidFill>
                  <a:schemeClr val="tx1"/>
                </a:solidFill>
                <a:effectLst/>
                <a:latin typeface="+mn-lt"/>
                <a:ea typeface="+mn-ea"/>
                <a:cs typeface="+mn-cs"/>
              </a:rPr>
              <a:t> to future users.</a:t>
            </a:r>
            <a:r>
              <a:rPr lang="en-US" sz="1200" kern="1200" baseline="0" dirty="0">
                <a:solidFill>
                  <a:schemeClr val="tx1"/>
                </a:solidFill>
                <a:effectLst/>
                <a:latin typeface="+mn-lt"/>
                <a:ea typeface="+mn-ea"/>
                <a:cs typeface="+mn-cs"/>
              </a:rPr>
              <a:t>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the larger the deficit, the larger the necessary rate increase</a:t>
            </a:r>
            <a:r>
              <a:rPr lang="en-US" sz="1200" kern="1200" baseline="0" dirty="0">
                <a:solidFill>
                  <a:schemeClr val="tx1"/>
                </a:solidFill>
                <a:effectLst/>
                <a:latin typeface="+mn-lt"/>
                <a:ea typeface="+mn-ea"/>
                <a:cs typeface="+mn-cs"/>
              </a:rPr>
              <a:t>.</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If a rate increase cannot fully offset the deficit, the d</a:t>
            </a:r>
            <a:r>
              <a:rPr lang="en-US" sz="1200" kern="1200" dirty="0">
                <a:solidFill>
                  <a:schemeClr val="tx1"/>
                </a:solidFill>
                <a:effectLst/>
                <a:latin typeface="+mn-lt"/>
                <a:ea typeface="+mn-ea"/>
                <a:cs typeface="+mn-cs"/>
              </a:rPr>
              <a:t>epartment will need to subsidize the recharge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burdening other university resources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Every effort should be made to ensure that</a:t>
            </a:r>
            <a:r>
              <a:rPr lang="en-US" baseline="0" dirty="0"/>
              <a:t> a recharge’s</a:t>
            </a:r>
            <a:r>
              <a:rPr lang="en-US" dirty="0"/>
              <a:t> yearend net position, surplus or deficit, does not exceed two months of the recharge unit’s actual expense. It is critical that action is taken to address any recharges with net positions out of compliance,</a:t>
            </a:r>
            <a:r>
              <a:rPr lang="en-US" baseline="0" dirty="0"/>
              <a:t> even </a:t>
            </a:r>
            <a:r>
              <a:rPr lang="en-US" dirty="0"/>
              <a:t>those currently approved, by submitting revised plans and rate calculations to Recharge Review as soon as possible.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A9779A-46DF-4445-AAD1-EDE5DC7D5430}" type="slidenum">
              <a:rPr lang="en-US" smtClean="0"/>
              <a:t>15</a:t>
            </a:fld>
            <a:endParaRPr lang="en-US"/>
          </a:p>
        </p:txBody>
      </p:sp>
    </p:spTree>
    <p:extLst>
      <p:ext uri="{BB962C8B-B14F-4D97-AF65-F5344CB8AC3E}">
        <p14:creationId xmlns:p14="http://schemas.microsoft.com/office/powerpoint/2010/main" val="819996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SaRah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chart </a:t>
            </a:r>
            <a:r>
              <a:rPr lang="en-US" baseline="0" dirty="0"/>
              <a:t>visualizes the 2021-22 yearend </a:t>
            </a:r>
            <a:r>
              <a:rPr lang="en-US" b="1" baseline="0" dirty="0"/>
              <a:t>Net Positions Compared to Actual Expense</a:t>
            </a:r>
            <a:r>
              <a:rPr lang="en-US" baseline="0" dirty="0"/>
              <a:t>, and where they fall within the </a:t>
            </a:r>
            <a:r>
              <a:rPr lang="en-US" b="1" baseline="0" dirty="0"/>
              <a:t>Allowable Threshold of +/- 16.6%. </a:t>
            </a:r>
            <a:endParaRPr lang="en-US"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goal for recharges is to reach</a:t>
            </a:r>
            <a:r>
              <a:rPr lang="en-US" baseline="0" dirty="0"/>
              <a:t> breakeven at year-end, or maintain a net position that is close to breakeven.</a:t>
            </a:r>
          </a:p>
          <a:p>
            <a:pPr marL="171450" indent="-171450">
              <a:buFont typeface="Arial" panose="020B0604020202020204" pitchFamily="34" charset="0"/>
              <a:buChar char="•"/>
            </a:pPr>
            <a:r>
              <a:rPr lang="en-US" b="0" baseline="0" dirty="0"/>
              <a:t>The blue area of the s</a:t>
            </a:r>
            <a:r>
              <a:rPr lang="en-US" sz="1200" kern="1200" dirty="0">
                <a:solidFill>
                  <a:schemeClr val="tx1"/>
                </a:solidFill>
                <a:effectLst/>
                <a:latin typeface="+mn-lt"/>
                <a:ea typeface="+mn-ea"/>
                <a:cs typeface="+mn-cs"/>
              </a:rPr>
              <a:t>catter plot is the</a:t>
            </a:r>
            <a:r>
              <a:rPr lang="en-US" sz="1200" kern="1200" baseline="0" dirty="0">
                <a:solidFill>
                  <a:schemeClr val="tx1"/>
                </a:solidFill>
                <a:effectLst/>
                <a:latin typeface="+mn-lt"/>
                <a:ea typeface="+mn-ea"/>
                <a:cs typeface="+mn-cs"/>
              </a:rPr>
              <a:t> allowable threshold, and </a:t>
            </a:r>
            <a:r>
              <a:rPr lang="en-US" sz="1200" kern="1200" dirty="0">
                <a:solidFill>
                  <a:schemeClr val="tx1"/>
                </a:solidFill>
                <a:effectLst/>
                <a:latin typeface="+mn-lt"/>
                <a:ea typeface="+mn-ea"/>
                <a:cs typeface="+mn-cs"/>
              </a:rPr>
              <a:t>49% of the recharges are in compliance (up from 43% in 2020-21)</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 you can see though, there</a:t>
            </a:r>
            <a:r>
              <a:rPr lang="en-US" sz="1200" kern="1200" baseline="0" dirty="0">
                <a:solidFill>
                  <a:schemeClr val="tx1"/>
                </a:solidFill>
                <a:effectLst/>
                <a:latin typeface="+mn-lt"/>
                <a:ea typeface="+mn-ea"/>
                <a:cs typeface="+mn-cs"/>
              </a:rPr>
              <a:t> are </a:t>
            </a:r>
            <a:r>
              <a:rPr lang="en-US" sz="1200" kern="1200" dirty="0">
                <a:solidFill>
                  <a:schemeClr val="tx1"/>
                </a:solidFill>
                <a:effectLst/>
                <a:latin typeface="+mn-lt"/>
                <a:ea typeface="+mn-ea"/>
                <a:cs typeface="+mn-cs"/>
              </a:rPr>
              <a:t>many recharges out of compliance,</a:t>
            </a:r>
            <a:r>
              <a:rPr lang="en-US" sz="1200" kern="1200" baseline="0" dirty="0">
                <a:solidFill>
                  <a:schemeClr val="tx1"/>
                </a:solidFill>
                <a:effectLst/>
                <a:latin typeface="+mn-lt"/>
                <a:ea typeface="+mn-ea"/>
                <a:cs typeface="+mn-cs"/>
              </a:rPr>
              <a:t> and some need to take immediate action.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Note that the compliance assessment is based on different criteria than in past years: 16.6% over/under compared to actual expense (rather than 8.3% over/under planned expense)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further you are away from the</a:t>
            </a:r>
            <a:r>
              <a:rPr lang="en-US" sz="1200" kern="1200" baseline="0" dirty="0">
                <a:solidFill>
                  <a:schemeClr val="tx1"/>
                </a:solidFill>
                <a:effectLst/>
                <a:latin typeface="+mn-lt"/>
                <a:ea typeface="+mn-ea"/>
                <a:cs typeface="+mn-cs"/>
              </a:rPr>
              <a:t> 16.6</a:t>
            </a:r>
            <a:r>
              <a:rPr lang="en-US" sz="1200" kern="1200" dirty="0">
                <a:solidFill>
                  <a:schemeClr val="tx1"/>
                </a:solidFill>
                <a:effectLst/>
                <a:latin typeface="+mn-lt"/>
                <a:ea typeface="+mn-ea"/>
                <a:cs typeface="+mn-cs"/>
              </a:rPr>
              <a:t>% threshold, the more urgency there is to address the balance by reviewing</a:t>
            </a:r>
            <a:r>
              <a:rPr lang="en-US" sz="1200" kern="1200" baseline="0" dirty="0">
                <a:solidFill>
                  <a:schemeClr val="tx1"/>
                </a:solidFill>
                <a:effectLst/>
                <a:latin typeface="+mn-lt"/>
                <a:ea typeface="+mn-ea"/>
                <a:cs typeface="+mn-cs"/>
              </a:rPr>
              <a:t> and adjusting the plan and rates.</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Rates should be adjusted to address </a:t>
            </a:r>
            <a:r>
              <a:rPr lang="en-US" sz="1200" kern="1200" baseline="0" dirty="0">
                <a:solidFill>
                  <a:schemeClr val="tx1"/>
                </a:solidFill>
                <a:effectLst/>
                <a:latin typeface="+mn-lt"/>
                <a:ea typeface="+mn-ea"/>
                <a:cs typeface="+mn-cs"/>
              </a:rPr>
              <a:t>surplus/deficit balances</a:t>
            </a:r>
            <a:r>
              <a:rPr lang="en-US" baseline="0" dirty="0"/>
              <a:t>, and this is done through the reconciliation process</a:t>
            </a:r>
            <a:r>
              <a:rPr lang="en-US" sz="1200" kern="1200" dirty="0">
                <a:solidFill>
                  <a:schemeClr val="tx1"/>
                </a:solidFill>
                <a:effectLst/>
                <a:latin typeface="+mn-lt"/>
                <a:ea typeface="+mn-ea"/>
                <a:cs typeface="+mn-cs"/>
              </a:rPr>
              <a:t> in the proposal.</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We know that this is a snapshot in time at fiscal close, so there can be timing issues and the balance is a moving target,</a:t>
            </a:r>
            <a:r>
              <a:rPr lang="en-US" sz="1200" kern="1200" dirty="0">
                <a:solidFill>
                  <a:schemeClr val="tx1"/>
                </a:solidFill>
                <a:effectLst/>
                <a:latin typeface="+mn-lt"/>
                <a:ea typeface="+mn-ea"/>
                <a:cs typeface="+mn-cs"/>
              </a:rPr>
              <a:t> but general this is a trend we are seeing.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Our goal is for all 12 recharges with a surplus/deficit of over 100% to take corrective action immediately and fall closer to the allowable threshold by yearend.</a:t>
            </a:r>
          </a:p>
        </p:txBody>
      </p:sp>
      <p:sp>
        <p:nvSpPr>
          <p:cNvPr id="4" name="Slide Number Placeholder 3"/>
          <p:cNvSpPr>
            <a:spLocks noGrp="1"/>
          </p:cNvSpPr>
          <p:nvPr>
            <p:ph type="sldNum" sz="quarter" idx="10"/>
          </p:nvPr>
        </p:nvSpPr>
        <p:spPr/>
        <p:txBody>
          <a:bodyPr/>
          <a:lstStyle/>
          <a:p>
            <a:fld id="{92A9779A-46DF-4445-AAD1-EDE5DC7D5430}" type="slidenum">
              <a:rPr lang="en-US" smtClean="0"/>
              <a:t>16</a:t>
            </a:fld>
            <a:endParaRPr lang="en-US"/>
          </a:p>
        </p:txBody>
      </p:sp>
    </p:spTree>
    <p:extLst>
      <p:ext uri="{BB962C8B-B14F-4D97-AF65-F5344CB8AC3E}">
        <p14:creationId xmlns:p14="http://schemas.microsoft.com/office/powerpoint/2010/main" val="2209383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a:t>
            </a:r>
          </a:p>
          <a:p>
            <a:pPr marL="171450" indent="-171450">
              <a:buFont typeface="Arial" panose="020B0604020202020204" pitchFamily="34" charset="0"/>
              <a:buChar char="•"/>
            </a:pPr>
            <a:r>
              <a:rPr lang="en-US" dirty="0"/>
              <a:t>And last,</a:t>
            </a:r>
            <a:r>
              <a:rPr lang="en-US" baseline="0" dirty="0"/>
              <a:t> w</a:t>
            </a:r>
            <a:r>
              <a:rPr lang="en-US" dirty="0"/>
              <a:t>e have</a:t>
            </a:r>
            <a:r>
              <a:rPr lang="en-US" baseline="0" dirty="0"/>
              <a:t> </a:t>
            </a:r>
            <a:r>
              <a:rPr lang="en-US" b="1" dirty="0"/>
              <a:t>Allowable</a:t>
            </a:r>
            <a:r>
              <a:rPr lang="en-US" b="1" baseline="0" dirty="0"/>
              <a:t> Costs Compliance. </a:t>
            </a:r>
            <a:r>
              <a:rPr lang="en-US" b="0" baseline="0" dirty="0"/>
              <a:t>This has </a:t>
            </a:r>
            <a:r>
              <a:rPr lang="en-US" dirty="0"/>
              <a:t>greatly improved </a:t>
            </a:r>
            <a:r>
              <a:rPr lang="en-US" baseline="0" dirty="0"/>
              <a:t>over the years.</a:t>
            </a:r>
          </a:p>
          <a:p>
            <a:pPr marL="171450" indent="-171450">
              <a:buFont typeface="Arial" panose="020B0604020202020204" pitchFamily="34" charset="0"/>
              <a:buChar char="•"/>
            </a:pPr>
            <a:r>
              <a:rPr lang="en-US" baseline="0" dirty="0"/>
              <a:t>And appreciate everyone’s hard work to keep unallowable expenses off recharge chartstrings.</a:t>
            </a:r>
          </a:p>
          <a:p>
            <a:pPr marL="171450" indent="-171450">
              <a:buFont typeface="Arial" panose="020B0604020202020204" pitchFamily="34" charset="0"/>
              <a:buChar char="•"/>
            </a:pPr>
            <a:r>
              <a:rPr lang="en-US" baseline="0" dirty="0"/>
              <a:t>Or for transferring these expenses off in a timely manner.</a:t>
            </a:r>
          </a:p>
          <a:p>
            <a:pPr marL="171450" indent="-171450">
              <a:buFont typeface="Arial" panose="020B0604020202020204" pitchFamily="34" charset="0"/>
              <a:buChar char="•"/>
            </a:pPr>
            <a:r>
              <a:rPr lang="en-US" baseline="0" dirty="0"/>
              <a:t>I believe we can reach 100%!</a:t>
            </a:r>
          </a:p>
          <a:p>
            <a:pPr marL="171450" indent="-171450">
              <a:buFont typeface="Arial" panose="020B0604020202020204" pitchFamily="34" charset="0"/>
              <a:buChar char="•"/>
            </a:pPr>
            <a:r>
              <a:rPr lang="en-US" b="0" baseline="0" dirty="0">
                <a:solidFill>
                  <a:srgbClr val="FF0000"/>
                </a:solidFill>
              </a:rPr>
              <a:t>If your monitoring report shows that unallowable expenses were found on a recharge, a second attachment is included showing the transaction details. It is important to correct or transfer these right away, and to keep an eye out for similar transactions throughout the year. </a:t>
            </a:r>
          </a:p>
          <a:p>
            <a:pPr marL="171450" indent="-171450">
              <a:buFont typeface="Arial" panose="020B0604020202020204" pitchFamily="34" charset="0"/>
              <a:buChar char="•"/>
            </a:pPr>
            <a:r>
              <a:rPr lang="en-US" b="0" baseline="0" dirty="0">
                <a:solidFill>
                  <a:srgbClr val="FF0000"/>
                </a:solidFill>
              </a:rPr>
              <a:t>A few types of unallowable transactions we regularly observe are:</a:t>
            </a:r>
          </a:p>
          <a:p>
            <a:pPr marL="628650" lvl="1" indent="-171450">
              <a:buFont typeface="Arial" panose="020B0604020202020204" pitchFamily="34" charset="0"/>
              <a:buChar char="•"/>
            </a:pPr>
            <a:r>
              <a:rPr lang="en-US" b="0" baseline="0" dirty="0">
                <a:solidFill>
                  <a:srgbClr val="FF0000"/>
                </a:solidFill>
              </a:rPr>
              <a:t>incorrect accounts use (furniture instead of office supplies, social activities/entertainment/alcohol for gas and alcohol supplies, etc.), </a:t>
            </a:r>
          </a:p>
          <a:p>
            <a:pPr marL="628650" lvl="1" indent="-171450">
              <a:buFont typeface="Arial" panose="020B0604020202020204" pitchFamily="34" charset="0"/>
              <a:buChar char="•"/>
            </a:pPr>
            <a:r>
              <a:rPr lang="en-US" b="0" baseline="0" dirty="0">
                <a:solidFill>
                  <a:srgbClr val="FF0000"/>
                </a:solidFill>
              </a:rPr>
              <a:t>some are truly unallowable costs (lunch meetings, equipment, </a:t>
            </a:r>
            <a:r>
              <a:rPr lang="en-US" b="0" baseline="0" dirty="0" err="1">
                <a:solidFill>
                  <a:srgbClr val="FF0000"/>
                </a:solidFill>
              </a:rPr>
              <a:t>etc</a:t>
            </a:r>
            <a:r>
              <a:rPr lang="en-US" b="0" baseline="0" dirty="0">
                <a:solidFill>
                  <a:srgbClr val="FF0000"/>
                </a:solidFill>
              </a:rPr>
              <a:t>)</a:t>
            </a:r>
          </a:p>
          <a:p>
            <a:pPr marL="628650" lvl="1" indent="-171450">
              <a:buFont typeface="Arial" panose="020B0604020202020204" pitchFamily="34" charset="0"/>
              <a:buChar char="•"/>
            </a:pPr>
            <a:r>
              <a:rPr lang="en-US" b="0" baseline="0" dirty="0">
                <a:solidFill>
                  <a:srgbClr val="FF0000"/>
                </a:solidFill>
              </a:rPr>
              <a:t>Dedicated phone lines can be allowable, but the quantity of phones must be approved by Recharge Review.</a:t>
            </a:r>
          </a:p>
          <a:p>
            <a:pPr marL="628650" lvl="1" indent="-171450">
              <a:buFont typeface="Arial" panose="020B0604020202020204" pitchFamily="34" charset="0"/>
              <a:buChar char="•"/>
            </a:pPr>
            <a:r>
              <a:rPr lang="en-US" b="0" baseline="0" dirty="0">
                <a:solidFill>
                  <a:srgbClr val="FF0000"/>
                </a:solidFill>
              </a:rPr>
              <a:t>And capital equipment $5k and above is never allowed.</a:t>
            </a:r>
          </a:p>
          <a:p>
            <a:pPr marL="171450" lvl="0" indent="-171450">
              <a:buFont typeface="Arial" panose="020B0604020202020204" pitchFamily="34" charset="0"/>
              <a:buChar char="•"/>
            </a:pPr>
            <a:r>
              <a:rPr lang="en-US" b="0" baseline="0" dirty="0">
                <a:solidFill>
                  <a:srgbClr val="FF0000"/>
                </a:solidFill>
              </a:rPr>
              <a:t>Check out the unallowable expense list on our website, specifically the expandable section that shows the expense account numbers. </a:t>
            </a:r>
          </a:p>
          <a:p>
            <a:pPr marL="171450" lvl="0" indent="-171450">
              <a:buFont typeface="Arial" panose="020B0604020202020204" pitchFamily="34" charset="0"/>
              <a:buChar char="•"/>
            </a:pPr>
            <a:r>
              <a:rPr lang="en-US" b="0" baseline="0" dirty="0">
                <a:solidFill>
                  <a:srgbClr val="FF0000"/>
                </a:solidFill>
              </a:rPr>
              <a:t>And just below that is a link to the step-by-step guide on Setting up a Monthly Automated Unallowable Expense Report in MyReports.</a:t>
            </a:r>
          </a:p>
          <a:p>
            <a:pPr marL="0" lvl="0" indent="0">
              <a:buFont typeface="Arial" panose="020B0604020202020204" pitchFamily="34" charset="0"/>
              <a:buNone/>
            </a:pPr>
            <a:endParaRPr lang="en-US" b="0" baseline="0" dirty="0">
              <a:solidFill>
                <a:srgbClr val="FF0000"/>
              </a:solidFill>
            </a:endParaRPr>
          </a:p>
          <a:p>
            <a:pPr marL="0" lvl="0" indent="0">
              <a:buFont typeface="Arial" panose="020B0604020202020204" pitchFamily="34" charset="0"/>
              <a:buNone/>
            </a:pPr>
            <a:r>
              <a:rPr lang="en-US" b="0" baseline="0" dirty="0">
                <a:solidFill>
                  <a:srgbClr val="FF0000"/>
                </a:solidFill>
              </a:rPr>
              <a:t>Thank you for your time, I will pass it back to Sarah Hislen</a:t>
            </a:r>
          </a:p>
        </p:txBody>
      </p:sp>
      <p:sp>
        <p:nvSpPr>
          <p:cNvPr id="4" name="Slide Number Placeholder 3"/>
          <p:cNvSpPr>
            <a:spLocks noGrp="1"/>
          </p:cNvSpPr>
          <p:nvPr>
            <p:ph type="sldNum" sz="quarter" idx="10"/>
          </p:nvPr>
        </p:nvSpPr>
        <p:spPr/>
        <p:txBody>
          <a:bodyPr/>
          <a:lstStyle/>
          <a:p>
            <a:fld id="{92A9779A-46DF-4445-AAD1-EDE5DC7D5430}" type="slidenum">
              <a:rPr lang="en-US" smtClean="0"/>
              <a:t>17</a:t>
            </a:fld>
            <a:endParaRPr lang="en-US"/>
          </a:p>
        </p:txBody>
      </p:sp>
    </p:spTree>
    <p:extLst>
      <p:ext uri="{BB962C8B-B14F-4D97-AF65-F5344CB8AC3E}">
        <p14:creationId xmlns:p14="http://schemas.microsoft.com/office/powerpoint/2010/main" val="1375296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a:t>
            </a:r>
          </a:p>
          <a:p>
            <a:endParaRPr lang="en-US" dirty="0"/>
          </a:p>
          <a:p>
            <a:r>
              <a:rPr lang="en-US" dirty="0"/>
              <a:t>Recharge Review is committed to approving 2023-24 renewal proposals and rates that are submitted by the assigned submission deadline before July 1, 2023.</a:t>
            </a:r>
          </a:p>
          <a:p>
            <a:endParaRPr lang="en-US" dirty="0"/>
          </a:p>
          <a:p>
            <a:r>
              <a:rPr lang="en-US" dirty="0"/>
              <a:t>We can review and approve proposals more quickly when complete proposals are submitted to our office.  The more questions and issues that arise during the review, the longer the review can take.</a:t>
            </a:r>
          </a:p>
          <a:p>
            <a:endParaRPr lang="en-US" dirty="0"/>
          </a:p>
          <a:p>
            <a:r>
              <a:rPr lang="en-US" dirty="0"/>
              <a:t>The following are some of the more common issues that we see during our reviews.</a:t>
            </a:r>
          </a:p>
          <a:p>
            <a:endParaRPr lang="en-US" dirty="0"/>
          </a:p>
          <a:p>
            <a:r>
              <a:rPr lang="en-US" dirty="0"/>
              <a:t>Assumptions are missing: It’s best to document assumptions for calculating FTE effort and expense estimates, as well as the method is used to allocate FTE effort or expenses across various services in the recharge proposal</a:t>
            </a:r>
          </a:p>
          <a:p>
            <a:endParaRPr lang="en-US" dirty="0"/>
          </a:p>
          <a:p>
            <a:r>
              <a:rPr lang="en-US" dirty="0"/>
              <a:t>Reconciliation missing: When a recharge provides more than one service, ensure that a reconciliation of expenses and revenue for each service is included in the recharge to support the allocation of the prior year balance applied to each service</a:t>
            </a:r>
          </a:p>
          <a:p>
            <a:endParaRPr lang="en-US" dirty="0"/>
          </a:p>
          <a:p>
            <a:r>
              <a:rPr lang="en-US" dirty="0"/>
              <a:t>Disclose subsidies: It is important to disclose any subsidies in the recharge proposal.  All costs related to providing the service should be charged to the recharge and subsidies should be included in the proposal to ensure that they are recorded appropriately so they are excluded from the F&amp;A cost pool, federal subsidies require special handling and reporting, so it is essential that we know about these.</a:t>
            </a:r>
          </a:p>
          <a:p>
            <a:endParaRPr lang="en-US" dirty="0"/>
          </a:p>
          <a:p>
            <a:r>
              <a:rPr lang="en-US" dirty="0"/>
              <a:t>Ensure that information in the depreciation schedule aligns with data in the asset management system, and if you have equipment depreciation included in your rates, that you transfer the amount that is reviewed and approved by recharge review each fiscal year.</a:t>
            </a:r>
          </a:p>
          <a:p>
            <a:endParaRPr lang="en-US" dirty="0"/>
          </a:p>
          <a:p>
            <a:r>
              <a:rPr lang="en-US" dirty="0"/>
              <a:t>Try to avoid over complicated rate calculations – remember that the simpler the methodology, the easier it should be to reconcile the expenses and revenue in the next renewal.  For example – consider applying a single hourly rate for effort based services rather than multiple rates for custom projects.</a:t>
            </a:r>
          </a:p>
          <a:p>
            <a:endParaRPr lang="en-US" dirty="0"/>
          </a:p>
          <a:p>
            <a:r>
              <a:rPr lang="en-US" dirty="0"/>
              <a:t>Make sure recharge journals are processed on a monthly basis to ensure that you collect recharge revenue to offset expenses (before sponsored awards close)</a:t>
            </a:r>
          </a:p>
          <a:p>
            <a:endParaRPr lang="en-US" dirty="0"/>
          </a:p>
          <a:p>
            <a:r>
              <a:rPr lang="en-US" dirty="0"/>
              <a:t>Make sure capital equipment is not charged to the recharge operating fund</a:t>
            </a:r>
          </a:p>
          <a:p>
            <a:endParaRPr lang="en-US" dirty="0"/>
          </a:p>
          <a:p>
            <a:r>
              <a:rPr lang="en-US" dirty="0"/>
              <a:t>Ensure that the renewal and replacement reserve fund is not being used for recharge operating expenses – this should typically only be used for capital expenses related to renewal and replacement of capital equipment.</a:t>
            </a:r>
          </a:p>
          <a:p>
            <a:endParaRPr lang="en-US" dirty="0"/>
          </a:p>
          <a:p>
            <a:r>
              <a:rPr lang="en-US" dirty="0"/>
              <a:t>Make sure that you are only charging approved recharge rates</a:t>
            </a:r>
          </a:p>
          <a:p>
            <a:endParaRPr lang="en-US" dirty="0"/>
          </a:p>
          <a:p>
            <a:r>
              <a:rPr lang="en-US" dirty="0"/>
              <a:t>Make sure that you have required approvals (MSO, Control Point) at the time of submission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92A9779A-46DF-4445-AAD1-EDE5DC7D5430}" type="slidenum">
              <a:rPr lang="en-US" smtClean="0"/>
              <a:t>18</a:t>
            </a:fld>
            <a:endParaRPr lang="en-US"/>
          </a:p>
        </p:txBody>
      </p:sp>
    </p:spTree>
    <p:extLst>
      <p:ext uri="{BB962C8B-B14F-4D97-AF65-F5344CB8AC3E}">
        <p14:creationId xmlns:p14="http://schemas.microsoft.com/office/powerpoint/2010/main" val="3498657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SaraH</a:t>
            </a:r>
            <a:endParaRPr lang="en-US" dirty="0"/>
          </a:p>
          <a:p>
            <a:endParaRPr lang="en-US" dirty="0"/>
          </a:p>
          <a:p>
            <a:r>
              <a:rPr lang="en-US" dirty="0"/>
              <a:t>We added section 1 to the rate calculation tab last year as a reminder to describe any major changes to the cost pool or allocation methodology since the last proposal submission to help make the proposal easier to understand and speed up the review process</a:t>
            </a:r>
          </a:p>
          <a:p>
            <a:endParaRPr lang="en-US" dirty="0"/>
          </a:p>
          <a:p>
            <a:r>
              <a:rPr lang="en-US" dirty="0"/>
              <a:t>FTE changes are </a:t>
            </a:r>
            <a:r>
              <a:rPr lang="en-US" baseline="0" dirty="0"/>
              <a:t>one of the common issues not explained</a:t>
            </a:r>
          </a:p>
          <a:p>
            <a:endParaRPr lang="en-US" baseline="0" dirty="0"/>
          </a:p>
          <a:p>
            <a:r>
              <a:rPr lang="en-US" baseline="0" dirty="0"/>
              <a:t>We do not always have backup for significant changes (example: annual maintenance costs (non-service contract))</a:t>
            </a:r>
          </a:p>
          <a:p>
            <a:endParaRPr lang="en-US" baseline="0" dirty="0"/>
          </a:p>
          <a:p>
            <a:r>
              <a:rPr lang="en-US" baseline="0" dirty="0"/>
              <a:t>Feedback: Let us know if anything is confusion in the proposal forms </a:t>
            </a:r>
            <a:endParaRPr lang="en-US" dirty="0"/>
          </a:p>
        </p:txBody>
      </p:sp>
      <p:sp>
        <p:nvSpPr>
          <p:cNvPr id="4" name="Slide Number Placeholder 3"/>
          <p:cNvSpPr>
            <a:spLocks noGrp="1"/>
          </p:cNvSpPr>
          <p:nvPr>
            <p:ph type="sldNum" sz="quarter" idx="10"/>
          </p:nvPr>
        </p:nvSpPr>
        <p:spPr/>
        <p:txBody>
          <a:bodyPr/>
          <a:lstStyle/>
          <a:p>
            <a:fld id="{92A9779A-46DF-4445-AAD1-EDE5DC7D5430}" type="slidenum">
              <a:rPr lang="en-US" smtClean="0"/>
              <a:t>19</a:t>
            </a:fld>
            <a:endParaRPr lang="en-US"/>
          </a:p>
        </p:txBody>
      </p:sp>
    </p:spTree>
    <p:extLst>
      <p:ext uri="{BB962C8B-B14F-4D97-AF65-F5344CB8AC3E}">
        <p14:creationId xmlns:p14="http://schemas.microsoft.com/office/powerpoint/2010/main" val="827624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Gabriella</a:t>
            </a:r>
          </a:p>
        </p:txBody>
      </p:sp>
      <p:sp>
        <p:nvSpPr>
          <p:cNvPr id="4" name="Slide Number Placeholder 3"/>
          <p:cNvSpPr>
            <a:spLocks noGrp="1"/>
          </p:cNvSpPr>
          <p:nvPr>
            <p:ph type="sldNum" sz="quarter" idx="10"/>
          </p:nvPr>
        </p:nvSpPr>
        <p:spPr/>
        <p:txBody>
          <a:bodyPr/>
          <a:lstStyle/>
          <a:p>
            <a:fld id="{92A9779A-46DF-4445-AAD1-EDE5DC7D5430}" type="slidenum">
              <a:rPr lang="en-US" smtClean="0"/>
              <a:t>2</a:t>
            </a:fld>
            <a:endParaRPr lang="en-US"/>
          </a:p>
        </p:txBody>
      </p:sp>
    </p:spTree>
    <p:extLst>
      <p:ext uri="{BB962C8B-B14F-4D97-AF65-F5344CB8AC3E}">
        <p14:creationId xmlns:p14="http://schemas.microsoft.com/office/powerpoint/2010/main" val="211195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a:t>
            </a:r>
          </a:p>
        </p:txBody>
      </p:sp>
      <p:sp>
        <p:nvSpPr>
          <p:cNvPr id="4" name="Slide Number Placeholder 3"/>
          <p:cNvSpPr>
            <a:spLocks noGrp="1"/>
          </p:cNvSpPr>
          <p:nvPr>
            <p:ph type="sldNum" sz="quarter" idx="10"/>
          </p:nvPr>
        </p:nvSpPr>
        <p:spPr/>
        <p:txBody>
          <a:bodyPr/>
          <a:lstStyle/>
          <a:p>
            <a:fld id="{92A9779A-46DF-4445-AAD1-EDE5DC7D5430}" type="slidenum">
              <a:rPr lang="en-US" smtClean="0"/>
              <a:t>20</a:t>
            </a:fld>
            <a:endParaRPr lang="en-US"/>
          </a:p>
        </p:txBody>
      </p:sp>
    </p:spTree>
    <p:extLst>
      <p:ext uri="{BB962C8B-B14F-4D97-AF65-F5344CB8AC3E}">
        <p14:creationId xmlns:p14="http://schemas.microsoft.com/office/powerpoint/2010/main" val="1972679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A9779A-46DF-4445-AAD1-EDE5DC7D5430}" type="slidenum">
              <a:rPr lang="en-US" smtClean="0"/>
              <a:t>21</a:t>
            </a:fld>
            <a:endParaRPr lang="en-US"/>
          </a:p>
        </p:txBody>
      </p:sp>
    </p:spTree>
    <p:extLst>
      <p:ext uri="{BB962C8B-B14F-4D97-AF65-F5344CB8AC3E}">
        <p14:creationId xmlns:p14="http://schemas.microsoft.com/office/powerpoint/2010/main" val="1322475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Gabriella</a:t>
            </a:r>
          </a:p>
          <a:p>
            <a:pPr marL="0" indent="0">
              <a:buNone/>
            </a:pPr>
            <a:r>
              <a:rPr lang="en-US" dirty="0"/>
              <a:t>First of all I would like to give a general overview of BRM and the recharge review team for those who are new to recharges and the rate review process at UCSF. </a:t>
            </a:r>
          </a:p>
          <a:p>
            <a:r>
              <a:rPr lang="en-US" dirty="0"/>
              <a:t>Part of the mission of Budget and Resource Management is to provide effective stewardship of campus resources.  </a:t>
            </a:r>
          </a:p>
          <a:p>
            <a:pPr marL="113870" indent="-113870" defTabSz="910961">
              <a:spcBef>
                <a:spcPts val="797"/>
              </a:spcBef>
              <a:buClrTx/>
              <a:defRPr/>
            </a:pPr>
            <a:r>
              <a:rPr lang="en-US" altLang="en-US" dirty="0"/>
              <a:t>UCSF’s Recharge Review Unit is part of Budget &amp; Resource Management and has three staff members dedicated to reviewing and approving rate proposals for the campus</a:t>
            </a:r>
            <a:endParaRPr lang="en-US" dirty="0"/>
          </a:p>
          <a:p>
            <a:r>
              <a:rPr lang="en-US" dirty="0"/>
              <a:t>The Recharge Review unit of BRM is charged with ensuring that all recharge operations comply with federal and UC policies (to ensure the continuation of support from federal and other organizations) and recover all their costs necessary to provide services in order to avoid impacts on other resources.  </a:t>
            </a:r>
          </a:p>
          <a:p>
            <a:pPr marL="0" indent="0">
              <a:buNone/>
            </a:pPr>
            <a:r>
              <a:rPr lang="en-US" dirty="0"/>
              <a:t>There is very little concrete guidance as to how to operate service centers making compliance requirements challenging to achieve. (Each institution defines differently of what constitutes a service center and have different level of federal research funding). </a:t>
            </a:r>
          </a:p>
          <a:p>
            <a:r>
              <a:rPr lang="en-US" dirty="0"/>
              <a:t>At UCSF we need to consider:</a:t>
            </a:r>
          </a:p>
          <a:p>
            <a:pPr lvl="1"/>
            <a:r>
              <a:rPr lang="en-US" dirty="0"/>
              <a:t>federal costing compliance requirements (as federally funded research takes up a substantial portion of UCSF enterprise and we have about 200 recharge activities direct charging federal projects)</a:t>
            </a:r>
          </a:p>
          <a:p>
            <a:pPr lvl="1"/>
            <a:r>
              <a:rPr lang="en-US" dirty="0"/>
              <a:t>different roles and responsibilities of individuals responsible for oversight and management of service centers</a:t>
            </a:r>
          </a:p>
          <a:p>
            <a:pPr marL="117936" indent="-117936"/>
            <a:endParaRPr lang="en-US" dirty="0"/>
          </a:p>
          <a:p>
            <a:pPr marL="116653" indent="-116653"/>
            <a:r>
              <a:rPr lang="en-US" baseline="0" dirty="0"/>
              <a:t>A calendar of Recharge Events and Reminders – includes upcoming submission due dates and Recharge Review Open Office Hours in January</a:t>
            </a:r>
          </a:p>
          <a:p>
            <a:pPr marL="401359" lvl="2" indent="-116653"/>
            <a:r>
              <a:rPr lang="en-US" baseline="0" dirty="0"/>
              <a:t>You can sign up for a time slot for Recharge Review Open Office Hours by clicking on the link in the events section and following the link within to Sign Up.</a:t>
            </a:r>
          </a:p>
          <a:p>
            <a:pPr marL="112631" indent="-112631"/>
            <a:r>
              <a:rPr lang="en-US" baseline="0" dirty="0"/>
              <a:t>The Getting Started section includes…Recharge</a:t>
            </a:r>
            <a:r>
              <a:rPr lang="en-US" dirty="0"/>
              <a:t> Call, forms, SLA, policy</a:t>
            </a:r>
            <a:endParaRPr lang="en-US" baseline="0" dirty="0"/>
          </a:p>
          <a:p>
            <a:pPr marL="112631" indent="-112631"/>
            <a:r>
              <a:rPr lang="en-US" baseline="0" dirty="0"/>
              <a:t>The Training &amp; FAQs section includes… </a:t>
            </a:r>
          </a:p>
          <a:p>
            <a:pPr marL="112631" indent="-112631"/>
            <a:r>
              <a:rPr lang="en-US" baseline="0" dirty="0"/>
              <a:t>Other Resources includes…</a:t>
            </a:r>
            <a:endParaRPr lang="en-US" dirty="0"/>
          </a:p>
          <a:p>
            <a:pPr marL="0" indent="0">
              <a:buNone/>
            </a:pPr>
            <a:endParaRPr lang="en-US" dirty="0"/>
          </a:p>
          <a:p>
            <a:pPr marL="117936" indent="-117936"/>
            <a:r>
              <a:rPr lang="en-US" dirty="0"/>
              <a:t>The Recharge Review website</a:t>
            </a:r>
            <a:r>
              <a:rPr lang="en-US" baseline="0" dirty="0"/>
              <a:t> can be found using this address, or you can navigate to our page through the Budget &amp; Resource Management website on the top banner.  Our home page gives a brief description of our charge, who we are and how to contact our team…</a:t>
            </a:r>
            <a:endParaRPr lang="en-US" dirty="0"/>
          </a:p>
        </p:txBody>
      </p:sp>
      <p:sp>
        <p:nvSpPr>
          <p:cNvPr id="4" name="Slide Number Placeholder 3"/>
          <p:cNvSpPr>
            <a:spLocks noGrp="1"/>
          </p:cNvSpPr>
          <p:nvPr>
            <p:ph type="sldNum" sz="quarter" idx="10"/>
          </p:nvPr>
        </p:nvSpPr>
        <p:spPr/>
        <p:txBody>
          <a:bodyPr/>
          <a:lstStyle/>
          <a:p>
            <a:fld id="{92A9779A-46DF-4445-AAD1-EDE5DC7D5430}" type="slidenum">
              <a:rPr lang="en-US" smtClean="0"/>
              <a:t>3</a:t>
            </a:fld>
            <a:endParaRPr lang="en-US"/>
          </a:p>
        </p:txBody>
      </p:sp>
    </p:spTree>
    <p:extLst>
      <p:ext uri="{BB962C8B-B14F-4D97-AF65-F5344CB8AC3E}">
        <p14:creationId xmlns:p14="http://schemas.microsoft.com/office/powerpoint/2010/main" val="3703000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Gabriella</a:t>
            </a:r>
          </a:p>
          <a:p>
            <a:r>
              <a:rPr lang="en-US" dirty="0"/>
              <a:t>Recharge rates must be approved by Recharge Review prior to charging customers for products or services.</a:t>
            </a:r>
          </a:p>
          <a:p>
            <a:r>
              <a:rPr lang="en-US" dirty="0"/>
              <a:t>New recharge proposals may be submitted to Recharge Review at any time during the year, 2 months prior to the desired start date.</a:t>
            </a:r>
          </a:p>
          <a:p>
            <a:r>
              <a:rPr lang="en-US" dirty="0"/>
              <a:t>For recharge renewal proposals, the Recharge Proposal Annual Review Cycle begins in December annually when</a:t>
            </a:r>
            <a:r>
              <a:rPr lang="en-US" i="1" dirty="0"/>
              <a:t> </a:t>
            </a:r>
            <a:r>
              <a:rPr lang="en-US" dirty="0"/>
              <a:t>Recharge Review issues the Recharge Call Letter to Control Points and Departments with proposal forms, submission deadlines, and guidelines. </a:t>
            </a:r>
          </a:p>
        </p:txBody>
      </p:sp>
      <p:sp>
        <p:nvSpPr>
          <p:cNvPr id="4" name="Slide Number Placeholder 3"/>
          <p:cNvSpPr>
            <a:spLocks noGrp="1"/>
          </p:cNvSpPr>
          <p:nvPr>
            <p:ph type="sldNum" sz="quarter" idx="10"/>
          </p:nvPr>
        </p:nvSpPr>
        <p:spPr/>
        <p:txBody>
          <a:bodyPr/>
          <a:lstStyle/>
          <a:p>
            <a:fld id="{92A9779A-46DF-4445-AAD1-EDE5DC7D5430}" type="slidenum">
              <a:rPr lang="en-US" smtClean="0"/>
              <a:t>4</a:t>
            </a:fld>
            <a:endParaRPr lang="en-US"/>
          </a:p>
        </p:txBody>
      </p:sp>
    </p:spTree>
    <p:extLst>
      <p:ext uri="{BB962C8B-B14F-4D97-AF65-F5344CB8AC3E}">
        <p14:creationId xmlns:p14="http://schemas.microsoft.com/office/powerpoint/2010/main" val="3756683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Gabriella</a:t>
            </a:r>
          </a:p>
          <a:p>
            <a:pPr marL="117936" indent="-117936"/>
            <a:r>
              <a:rPr lang="en-US" dirty="0"/>
              <a:t>The recharge call page includes the Recharge</a:t>
            </a:r>
            <a:r>
              <a:rPr lang="en-US" baseline="0" dirty="0"/>
              <a:t> Call Letter (2022-23 recharge proposal review process), the Service Level Agreement, and Proposal forms.  </a:t>
            </a:r>
          </a:p>
          <a:p>
            <a:endParaRPr lang="en-US" dirty="0"/>
          </a:p>
        </p:txBody>
      </p:sp>
      <p:sp>
        <p:nvSpPr>
          <p:cNvPr id="4" name="Slide Number Placeholder 3"/>
          <p:cNvSpPr>
            <a:spLocks noGrp="1"/>
          </p:cNvSpPr>
          <p:nvPr>
            <p:ph type="sldNum" sz="quarter" idx="10"/>
          </p:nvPr>
        </p:nvSpPr>
        <p:spPr/>
        <p:txBody>
          <a:bodyPr/>
          <a:lstStyle/>
          <a:p>
            <a:fld id="{92A9779A-46DF-4445-AAD1-EDE5DC7D5430}" type="slidenum">
              <a:rPr lang="en-US" smtClean="0"/>
              <a:t>5</a:t>
            </a:fld>
            <a:endParaRPr lang="en-US"/>
          </a:p>
        </p:txBody>
      </p:sp>
    </p:spTree>
    <p:extLst>
      <p:ext uri="{BB962C8B-B14F-4D97-AF65-F5344CB8AC3E}">
        <p14:creationId xmlns:p14="http://schemas.microsoft.com/office/powerpoint/2010/main" val="3430490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01050">
              <a:spcBef>
                <a:spcPts val="788"/>
              </a:spcBef>
              <a:buNone/>
              <a:defRPr/>
            </a:pPr>
            <a:r>
              <a:rPr lang="en-US" dirty="0"/>
              <a:t>Gabriella</a:t>
            </a:r>
          </a:p>
          <a:p>
            <a:r>
              <a:rPr lang="en-US" dirty="0"/>
              <a:t>The new 2022-23</a:t>
            </a:r>
            <a:r>
              <a:rPr lang="en-US" baseline="0" dirty="0"/>
              <a:t>proposal forms for both new and renewal rates are now available on our website.</a:t>
            </a:r>
          </a:p>
          <a:p>
            <a:r>
              <a:rPr lang="en-US" baseline="0" dirty="0"/>
              <a:t>At this point in the fiscal year, any activities without a current approval, or for new activities with effective dates during the remainder of this fiscal year, please go ahead and also use the 2021-22 forms, as it will be the best way to forecast and the current year. </a:t>
            </a:r>
          </a:p>
          <a:p>
            <a:r>
              <a:rPr lang="en-US" baseline="0" dirty="0"/>
              <a:t>The standard rate change and discontinuation request forms are here too.</a:t>
            </a:r>
          </a:p>
        </p:txBody>
      </p:sp>
      <p:sp>
        <p:nvSpPr>
          <p:cNvPr id="4" name="Slide Number Placeholder 3"/>
          <p:cNvSpPr>
            <a:spLocks noGrp="1"/>
          </p:cNvSpPr>
          <p:nvPr>
            <p:ph type="sldNum" sz="quarter" idx="10"/>
          </p:nvPr>
        </p:nvSpPr>
        <p:spPr/>
        <p:txBody>
          <a:bodyPr/>
          <a:lstStyle/>
          <a:p>
            <a:fld id="{92A9779A-46DF-4445-AAD1-EDE5DC7D5430}" type="slidenum">
              <a:rPr lang="en-US" smtClean="0"/>
              <a:t>6</a:t>
            </a:fld>
            <a:endParaRPr lang="en-US"/>
          </a:p>
        </p:txBody>
      </p:sp>
    </p:spTree>
    <p:extLst>
      <p:ext uri="{BB962C8B-B14F-4D97-AF65-F5344CB8AC3E}">
        <p14:creationId xmlns:p14="http://schemas.microsoft.com/office/powerpoint/2010/main" val="269691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Gabriella</a:t>
            </a:r>
          </a:p>
        </p:txBody>
      </p:sp>
      <p:sp>
        <p:nvSpPr>
          <p:cNvPr id="4" name="Slide Number Placeholder 3"/>
          <p:cNvSpPr>
            <a:spLocks noGrp="1"/>
          </p:cNvSpPr>
          <p:nvPr>
            <p:ph type="sldNum" sz="quarter" idx="10"/>
          </p:nvPr>
        </p:nvSpPr>
        <p:spPr/>
        <p:txBody>
          <a:bodyPr/>
          <a:lstStyle/>
          <a:p>
            <a:fld id="{92A9779A-46DF-4445-AAD1-EDE5DC7D5430}" type="slidenum">
              <a:rPr lang="en-US" smtClean="0"/>
              <a:t>7</a:t>
            </a:fld>
            <a:endParaRPr lang="en-US"/>
          </a:p>
        </p:txBody>
      </p:sp>
    </p:spTree>
    <p:extLst>
      <p:ext uri="{BB962C8B-B14F-4D97-AF65-F5344CB8AC3E}">
        <p14:creationId xmlns:p14="http://schemas.microsoft.com/office/powerpoint/2010/main" val="2475524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SaraH</a:t>
            </a:r>
            <a:endParaRPr lang="en-US" dirty="0"/>
          </a:p>
          <a:p>
            <a:endParaRPr lang="en-US" dirty="0"/>
          </a:p>
          <a:p>
            <a:r>
              <a:rPr lang="en-US" dirty="0"/>
              <a:t>New recharges may be established at any time during the fiscal year, and the rates must be reviewed and approved by Recharge Review prior to charging users.</a:t>
            </a:r>
          </a:p>
          <a:p>
            <a:endParaRPr lang="en-US" dirty="0"/>
          </a:p>
          <a:p>
            <a:r>
              <a:rPr lang="en-US" dirty="0"/>
              <a:t>When considering establishing an academic support recharge – the activity should be evaluated to ensure that the following criteria are met.</a:t>
            </a:r>
          </a:p>
          <a:p>
            <a:endParaRPr lang="en-US" dirty="0"/>
          </a:p>
          <a:p>
            <a:r>
              <a:rPr lang="en-US" dirty="0"/>
              <a:t>-unique or specialized service</a:t>
            </a:r>
          </a:p>
          <a:p>
            <a:r>
              <a:rPr lang="en-US" dirty="0"/>
              <a:t>-there is a demand by more than one user</a:t>
            </a:r>
          </a:p>
          <a:p>
            <a:r>
              <a:rPr lang="en-US" dirty="0"/>
              <a:t>-significant volume both $$ and # of transactions</a:t>
            </a:r>
          </a:p>
          <a:p>
            <a:r>
              <a:rPr lang="en-US" dirty="0"/>
              <a:t>-regular ongoing </a:t>
            </a:r>
          </a:p>
        </p:txBody>
      </p:sp>
      <p:sp>
        <p:nvSpPr>
          <p:cNvPr id="4" name="Slide Number Placeholder 3"/>
          <p:cNvSpPr>
            <a:spLocks noGrp="1"/>
          </p:cNvSpPr>
          <p:nvPr>
            <p:ph type="sldNum" sz="quarter" idx="10"/>
          </p:nvPr>
        </p:nvSpPr>
        <p:spPr/>
        <p:txBody>
          <a:bodyPr/>
          <a:lstStyle/>
          <a:p>
            <a:fld id="{92A9779A-46DF-4445-AAD1-EDE5DC7D5430}" type="slidenum">
              <a:rPr lang="en-US" smtClean="0"/>
              <a:t>8</a:t>
            </a:fld>
            <a:endParaRPr lang="en-US"/>
          </a:p>
        </p:txBody>
      </p:sp>
    </p:spTree>
    <p:extLst>
      <p:ext uri="{BB962C8B-B14F-4D97-AF65-F5344CB8AC3E}">
        <p14:creationId xmlns:p14="http://schemas.microsoft.com/office/powerpoint/2010/main" val="339579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When considering establishing an institutional support activity, these criteria should be used to help determine if the activity should funded using the recharge mechanism, or if it is more appropriate as a funding request within the budget process</a:t>
            </a:r>
          </a:p>
          <a:p>
            <a:endParaRPr lang="en-US" dirty="0"/>
          </a:p>
          <a:p>
            <a:r>
              <a:rPr lang="en-US" dirty="0"/>
              <a:t>Institutional</a:t>
            </a:r>
            <a:r>
              <a:rPr lang="en-US" baseline="0" dirty="0"/>
              <a:t> support recharges should only be established with the following criteria are met: </a:t>
            </a:r>
          </a:p>
          <a:p>
            <a:endParaRPr lang="en-US" baseline="0" dirty="0"/>
          </a:p>
          <a:p>
            <a:pPr marL="171450" indent="-171450">
              <a:buFontTx/>
              <a:buChar char="-"/>
            </a:pPr>
            <a:r>
              <a:rPr lang="en-US" baseline="0" dirty="0"/>
              <a:t>Cost are for specific identifiable services – rather than overhead costs</a:t>
            </a:r>
          </a:p>
          <a:p>
            <a:pPr marL="171450" indent="-171450">
              <a:buFontTx/>
              <a:buChar char="-"/>
            </a:pPr>
            <a:r>
              <a:rPr lang="en-US" baseline="0" dirty="0"/>
              <a:t>Year to year activity fluctuates – both in terms of dollar amounts and customers</a:t>
            </a:r>
          </a:p>
          <a:p>
            <a:pPr marL="171450" indent="-171450">
              <a:buFontTx/>
              <a:buChar char="-"/>
            </a:pPr>
            <a:r>
              <a:rPr lang="en-US" baseline="0" dirty="0"/>
              <a:t>Charging will control demand or promote useful decisions</a:t>
            </a:r>
          </a:p>
          <a:p>
            <a:pPr marL="171450" indent="-171450">
              <a:buFontTx/>
              <a:buChar char="-"/>
            </a:pPr>
            <a:r>
              <a:rPr lang="en-US" baseline="0" dirty="0"/>
              <a:t>It is a revenue generating activity – meaning the customers include sponsored projects, affiliation and/or external users</a:t>
            </a:r>
          </a:p>
          <a:p>
            <a:pPr marL="171450" indent="-171450">
              <a:buFontTx/>
              <a:buChar char="-"/>
            </a:pPr>
            <a:r>
              <a:rPr lang="en-US" baseline="0" dirty="0"/>
              <a:t>Service is allowable on sponsored projects and was not previously included in the F&amp;A cost pool</a:t>
            </a:r>
          </a:p>
          <a:p>
            <a:pPr marL="171450" indent="-171450">
              <a:buFontTx/>
              <a:buChar char="-"/>
            </a:pPr>
            <a:r>
              <a:rPr lang="en-US" baseline="0" dirty="0"/>
              <a:t>Total cost of the recharge activity justifies the added expense of administration</a:t>
            </a:r>
          </a:p>
          <a:p>
            <a:pPr marL="0" indent="0">
              <a:buFontTx/>
              <a:buNone/>
            </a:pPr>
            <a:endParaRPr lang="en-US" baseline="0" dirty="0"/>
          </a:p>
          <a:p>
            <a:r>
              <a:rPr lang="en-US" baseline="0" dirty="0"/>
              <a:t>If these criteria are not met, funding for the activity should be requested through the annual budget process as a budget request</a:t>
            </a:r>
            <a:endParaRPr lang="en-US" dirty="0"/>
          </a:p>
        </p:txBody>
      </p:sp>
      <p:sp>
        <p:nvSpPr>
          <p:cNvPr id="4" name="Slide Number Placeholder 3"/>
          <p:cNvSpPr>
            <a:spLocks noGrp="1"/>
          </p:cNvSpPr>
          <p:nvPr>
            <p:ph type="sldNum" sz="quarter" idx="10"/>
          </p:nvPr>
        </p:nvSpPr>
        <p:spPr/>
        <p:txBody>
          <a:bodyPr/>
          <a:lstStyle/>
          <a:p>
            <a:fld id="{92A9779A-46DF-4445-AAD1-EDE5DC7D5430}" type="slidenum">
              <a:rPr lang="en-US" smtClean="0"/>
              <a:t>9</a:t>
            </a:fld>
            <a:endParaRPr lang="en-US"/>
          </a:p>
        </p:txBody>
      </p:sp>
    </p:spTree>
    <p:extLst>
      <p:ext uri="{BB962C8B-B14F-4D97-AF65-F5344CB8AC3E}">
        <p14:creationId xmlns:p14="http://schemas.microsoft.com/office/powerpoint/2010/main" val="8094814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5.jpeg"/><Relationship Id="rId5" Type="http://schemas.openxmlformats.org/officeDocument/2006/relationships/image" Target="../media/image10.emf"/><Relationship Id="rId4" Type="http://schemas.openxmlformats.org/officeDocument/2006/relationships/image" Target="../media/image14.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10.emf"/><Relationship Id="rId5" Type="http://schemas.openxmlformats.org/officeDocument/2006/relationships/image" Target="../media/image13.jpeg"/><Relationship Id="rId4" Type="http://schemas.openxmlformats.org/officeDocument/2006/relationships/image" Target="../media/image15.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10.emf"/><Relationship Id="rId5" Type="http://schemas.openxmlformats.org/officeDocument/2006/relationships/image" Target="../media/image13.jpeg"/><Relationship Id="rId4" Type="http://schemas.openxmlformats.org/officeDocument/2006/relationships/image" Target="../media/image15.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Master" Target="../slideMasters/slideMaster4.xml"/><Relationship Id="rId6" Type="http://schemas.openxmlformats.org/officeDocument/2006/relationships/image" Target="../media/image10.emf"/><Relationship Id="rId5" Type="http://schemas.openxmlformats.org/officeDocument/2006/relationships/image" Target="../media/image13.jpeg"/><Relationship Id="rId4" Type="http://schemas.openxmlformats.org/officeDocument/2006/relationships/image" Target="../media/image15.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jpeg"/><Relationship Id="rId1" Type="http://schemas.openxmlformats.org/officeDocument/2006/relationships/slideMaster" Target="../slideMasters/slideMaster5.xml"/><Relationship Id="rId5" Type="http://schemas.openxmlformats.org/officeDocument/2006/relationships/image" Target="../media/image10.emf"/><Relationship Id="rId4" Type="http://schemas.openxmlformats.org/officeDocument/2006/relationships/image" Target="../media/image24.jpe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External Co-branding Titl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10298" y="2859643"/>
            <a:ext cx="8794293" cy="646331"/>
          </a:xfrm>
        </p:spPr>
        <p:txBody>
          <a:bodyPr vert="horz" wrap="square" lIns="91440" tIns="45720" rIns="91440" bIns="45720" rtlCol="0" anchor="b">
            <a:spAutoFit/>
          </a:bodyPr>
          <a:lstStyle>
            <a:lvl1pPr>
              <a:lnSpc>
                <a:spcPct val="95000"/>
              </a:lnSpc>
              <a:defRPr kumimoji="0" lang="en-US" sz="4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39"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18420" y="3406595"/>
            <a:ext cx="8760021" cy="507831"/>
          </a:xfrm>
        </p:spPr>
        <p:txBody>
          <a:bodyPr anchor="t" anchorCtr="0">
            <a:noAutofit/>
          </a:bodyPr>
          <a:lstStyle>
            <a:lvl1pPr marL="0" indent="0" algn="l" defTabSz="1219139" rtl="0" eaLnBrk="1" latinLnBrk="0" hangingPunct="1">
              <a:lnSpc>
                <a:spcPct val="90000"/>
              </a:lnSpc>
              <a:spcBef>
                <a:spcPts val="800"/>
              </a:spcBef>
              <a:buFont typeface="Arial" pitchFamily="34" charset="0"/>
              <a:buNone/>
              <a:defRPr sz="4000" i="1" spc="0" baseline="0">
                <a:solidFill>
                  <a:schemeClr val="bg1"/>
                </a:solidFill>
                <a:latin typeface="+mn-l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marL="0" lvl="0" indent="0" algn="l" defTabSz="1219139"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727751" y="6045895"/>
            <a:ext cx="2567119" cy="238607"/>
          </a:xfrm>
          <a:prstGeom prst="rect">
            <a:avLst/>
          </a:prstGeom>
        </p:spPr>
        <p:txBody>
          <a:bodyPr vert="horz" wrap="square" lIns="0" tIns="0" rIns="0" bIns="0" rtlCol="0" anchor="b" anchorCtr="0"/>
          <a:lstStyle>
            <a:lvl1pPr algn="l">
              <a:defRPr sz="1333" i="0">
                <a:solidFill>
                  <a:schemeClr val="bg1"/>
                </a:solidFill>
                <a:latin typeface="Arial" pitchFamily="34" charset="0"/>
                <a:cs typeface="Arial" pitchFamily="34" charset="0"/>
              </a:defRPr>
            </a:lvl1pPr>
          </a:lstStyle>
          <a:p>
            <a:fld id="{FFB7E585-3D1C-4CDD-ABC3-254C3C31F0D5}" type="datetimeFigureOut">
              <a:rPr lang="en-US" smtClean="0"/>
              <a:t>12/6/2022</a:t>
            </a:fld>
            <a:endParaRPr lang="en-US"/>
          </a:p>
        </p:txBody>
      </p:sp>
      <p:sp>
        <p:nvSpPr>
          <p:cNvPr id="3" name="Text Placeholder 2"/>
          <p:cNvSpPr>
            <a:spLocks noGrp="1"/>
          </p:cNvSpPr>
          <p:nvPr>
            <p:ph type="body" sz="quarter" idx="10"/>
          </p:nvPr>
        </p:nvSpPr>
        <p:spPr>
          <a:xfrm>
            <a:off x="731044" y="4338645"/>
            <a:ext cx="8636000" cy="193675"/>
          </a:xfrm>
        </p:spPr>
        <p:txBody>
          <a:bodyPr vert="horz" wrap="square" lIns="0" tIns="0" rIns="0" bIns="0" rtlCol="0" anchor="t" anchorCtr="0"/>
          <a:lstStyle>
            <a:lvl1pPr marL="0" indent="0">
              <a:spcBef>
                <a:spcPts val="0"/>
              </a:spcBef>
              <a:buFontTx/>
              <a:buNone/>
              <a:defRPr lang="en-US" sz="1867" i="0" dirty="0" smtClean="0">
                <a:solidFill>
                  <a:schemeClr val="bg1"/>
                </a:solidFill>
                <a:cs typeface="Arial"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a:t>Edit Master text styles</a:t>
            </a:r>
          </a:p>
        </p:txBody>
      </p:sp>
      <p:grpSp>
        <p:nvGrpSpPr>
          <p:cNvPr id="7" name="Group 6"/>
          <p:cNvGrpSpPr/>
          <p:nvPr/>
        </p:nvGrpSpPr>
        <p:grpSpPr>
          <a:xfrm>
            <a:off x="2467938" y="742091"/>
            <a:ext cx="1982948" cy="885917"/>
            <a:chOff x="2749439" y="752601"/>
            <a:chExt cx="1487211" cy="885917"/>
          </a:xfrm>
        </p:grpSpPr>
        <p:sp>
          <p:nvSpPr>
            <p:cNvPr id="9" name="Rectangle 8"/>
            <p:cNvSpPr/>
            <p:nvPr userDrawn="1"/>
          </p:nvSpPr>
          <p:spPr bwMode="auto">
            <a:xfrm>
              <a:off x="2749439" y="752601"/>
              <a:ext cx="1371600" cy="885917"/>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10" name="TextBox 9"/>
            <p:cNvSpPr txBox="1"/>
            <p:nvPr userDrawn="1"/>
          </p:nvSpPr>
          <p:spPr bwMode="auto">
            <a:xfrm>
              <a:off x="2785238" y="912373"/>
              <a:ext cx="1451412" cy="664797"/>
            </a:xfrm>
            <a:prstGeom prst="rect">
              <a:avLst/>
            </a:prstGeom>
            <a:noFill/>
            <a:ln w="19050" algn="ctr">
              <a:noFill/>
              <a:miter lim="800000"/>
              <a:headEnd/>
              <a:tailEnd/>
            </a:ln>
          </p:spPr>
          <p:txBody>
            <a:bodyPr wrap="square" lIns="0" tIns="0" rIns="0" bIns="0" rtlCol="0">
              <a:spAutoFit/>
            </a:bodyPr>
            <a:lstStyle/>
            <a:p>
              <a:pPr>
                <a:lnSpc>
                  <a:spcPct val="90000"/>
                </a:lnSpc>
              </a:pPr>
              <a:r>
                <a:rPr lang="en-US" sz="2400" dirty="0">
                  <a:solidFill>
                    <a:schemeClr val="bg2"/>
                  </a:solidFill>
                  <a:latin typeface="+mj-lt"/>
                </a:rPr>
                <a:t>Partner </a:t>
              </a:r>
              <a:br>
                <a:rPr lang="en-US" sz="2400" dirty="0">
                  <a:solidFill>
                    <a:schemeClr val="bg2"/>
                  </a:solidFill>
                  <a:latin typeface="+mj-lt"/>
                </a:rPr>
              </a:br>
              <a:r>
                <a:rPr lang="en-US" sz="2400" dirty="0">
                  <a:solidFill>
                    <a:schemeClr val="bg2"/>
                  </a:solidFill>
                  <a:latin typeface="+mj-lt"/>
                </a:rPr>
                <a:t>Logo</a:t>
              </a:r>
            </a:p>
          </p:txBody>
        </p:sp>
      </p:grpSp>
      <p:cxnSp>
        <p:nvCxnSpPr>
          <p:cNvPr id="11" name="Straight Connector 10"/>
          <p:cNvCxnSpPr/>
          <p:nvPr/>
        </p:nvCxnSpPr>
        <p:spPr>
          <a:xfrm>
            <a:off x="2094585" y="591021"/>
            <a:ext cx="0" cy="11887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2" name="Picture 11" descr="UCSF_sig_white_RG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391" y="723298"/>
            <a:ext cx="1398843" cy="909561"/>
          </a:xfrm>
          <a:prstGeom prst="rect">
            <a:avLst/>
          </a:prstGeom>
        </p:spPr>
      </p:pic>
    </p:spTree>
    <p:extLst>
      <p:ext uri="{BB962C8B-B14F-4D97-AF65-F5344CB8AC3E}">
        <p14:creationId xmlns:p14="http://schemas.microsoft.com/office/powerpoint/2010/main" val="6809105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Slide with Image4">
    <p:bg bwMode="ltGray">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6" name="Rectangle 5"/>
          <p:cNvSpPr/>
          <p:nvPr/>
        </p:nvSpPr>
        <p:spPr bwMode="ltGray">
          <a:xfrm>
            <a:off x="383316" y="366720"/>
            <a:ext cx="8273851" cy="5153025"/>
          </a:xfrm>
          <a:prstGeom prst="rect">
            <a:avLst/>
          </a:prstGeom>
          <a:solidFill>
            <a:schemeClr val="accent6"/>
          </a:solidFill>
          <a:ln w="19050" algn="ctr">
            <a:noFill/>
            <a:miter lim="800000"/>
            <a:headEnd/>
            <a:tailEnd/>
          </a:ln>
        </p:spPr>
        <p:txBody>
          <a:bodyPr wrap="none" rtlCol="0" anchor="ctr"/>
          <a:lstStyle/>
          <a:p>
            <a:pPr lvl="0" algn="ctr">
              <a:lnSpc>
                <a:spcPct val="90000"/>
              </a:lnSpc>
            </a:pPr>
            <a:endParaRPr lang="en-US" sz="2133" b="1" dirty="0" err="1">
              <a:solidFill>
                <a:schemeClr val="bg1"/>
              </a:solidFill>
              <a:latin typeface="+mj-lt"/>
            </a:endParaRPr>
          </a:p>
        </p:txBody>
      </p:sp>
      <p:sp>
        <p:nvSpPr>
          <p:cNvPr id="35" name="Title 34"/>
          <p:cNvSpPr>
            <a:spLocks noGrp="1"/>
          </p:cNvSpPr>
          <p:nvPr>
            <p:ph type="title" hasCustomPrompt="1"/>
          </p:nvPr>
        </p:nvSpPr>
        <p:spPr>
          <a:xfrm>
            <a:off x="613450" y="2418381"/>
            <a:ext cx="8043721" cy="646331"/>
          </a:xfrm>
        </p:spPr>
        <p:txBody>
          <a:bodyPr vert="horz" wrap="square" lIns="91440" tIns="45720" rIns="91440" bIns="45720" rtlCol="0" anchor="b">
            <a:spAutoFit/>
          </a:bodyPr>
          <a:lstStyle>
            <a:lvl1pPr>
              <a:lnSpc>
                <a:spcPct val="95000"/>
              </a:lnSpc>
              <a:defRPr kumimoji="0" lang="en-US" sz="4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39"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21570" y="2955533"/>
            <a:ext cx="8035599" cy="507831"/>
          </a:xfrm>
        </p:spPr>
        <p:txBody>
          <a:bodyPr anchor="t" anchorCtr="0">
            <a:noAutofit/>
          </a:bodyPr>
          <a:lstStyle>
            <a:lvl1pPr marL="0" indent="0" algn="l" defTabSz="1219139" rtl="0" eaLnBrk="1" latinLnBrk="0" hangingPunct="1">
              <a:lnSpc>
                <a:spcPct val="90000"/>
              </a:lnSpc>
              <a:spcBef>
                <a:spcPts val="800"/>
              </a:spcBef>
              <a:buFont typeface="Arial" pitchFamily="34" charset="0"/>
              <a:buNone/>
              <a:defRPr sz="4000" i="1" spc="0" baseline="0">
                <a:solidFill>
                  <a:schemeClr val="bg1"/>
                </a:solidFill>
                <a:latin typeface="+mn-l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marL="0" lvl="0" indent="0" algn="l" defTabSz="1219139"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733047" y="4907758"/>
            <a:ext cx="2567119" cy="238607"/>
          </a:xfrm>
          <a:prstGeom prst="rect">
            <a:avLst/>
          </a:prstGeom>
        </p:spPr>
        <p:txBody>
          <a:bodyPr vert="horz" wrap="square" lIns="0" tIns="0" rIns="0" bIns="0" rtlCol="0" anchor="b" anchorCtr="0"/>
          <a:lstStyle>
            <a:lvl1pPr algn="l">
              <a:defRPr sz="1333" i="0">
                <a:solidFill>
                  <a:schemeClr val="bg1"/>
                </a:solidFill>
                <a:latin typeface="Arial" pitchFamily="34" charset="0"/>
                <a:cs typeface="Arial" pitchFamily="34" charset="0"/>
              </a:defRPr>
            </a:lvl1pPr>
          </a:lstStyle>
          <a:p>
            <a:fld id="{FFB7E585-3D1C-4CDD-ABC3-254C3C31F0D5}" type="datetimeFigureOut">
              <a:rPr lang="en-US" smtClean="0"/>
              <a:t>12/6/2022</a:t>
            </a:fld>
            <a:endParaRPr lang="en-US"/>
          </a:p>
        </p:txBody>
      </p:sp>
      <p:sp>
        <p:nvSpPr>
          <p:cNvPr id="3" name="Text Placeholder 2"/>
          <p:cNvSpPr>
            <a:spLocks noGrp="1"/>
          </p:cNvSpPr>
          <p:nvPr>
            <p:ph type="body" sz="quarter" idx="10"/>
          </p:nvPr>
        </p:nvSpPr>
        <p:spPr>
          <a:xfrm>
            <a:off x="730906" y="4096967"/>
            <a:ext cx="7926261" cy="365125"/>
          </a:xfrm>
        </p:spPr>
        <p:txBody>
          <a:bodyPr vert="horz" wrap="square" lIns="0" tIns="0" rIns="0" bIns="0" rtlCol="0" anchor="t" anchorCtr="0"/>
          <a:lstStyle>
            <a:lvl1pPr marL="0" indent="0">
              <a:spcBef>
                <a:spcPts val="0"/>
              </a:spcBef>
              <a:buNone/>
              <a:defRPr lang="en-US" sz="1867" i="0" dirty="0" smtClean="0">
                <a:solidFill>
                  <a:schemeClr val="bg1"/>
                </a:solidFill>
                <a:cs typeface="Arial"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a:t>Edit Master text styles</a:t>
            </a:r>
          </a:p>
        </p:txBody>
      </p:sp>
      <p:pic>
        <p:nvPicPr>
          <p:cNvPr id="9" name="Picture 8" descr="UCSF_sig_white_RG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925" y="728944"/>
            <a:ext cx="1066489" cy="693456"/>
          </a:xfrm>
          <a:prstGeom prst="rect">
            <a:avLst/>
          </a:prstGeom>
        </p:spPr>
      </p:pic>
    </p:spTree>
    <p:extLst>
      <p:ext uri="{BB962C8B-B14F-4D97-AF65-F5344CB8AC3E}">
        <p14:creationId xmlns:p14="http://schemas.microsoft.com/office/powerpoint/2010/main" val="3103674432"/>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7"/>
            <a:ext cx="10363200" cy="72019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51175F0-9959-4561-91F9-2ED24E0142D7}" type="datetime1">
              <a:rPr lang="en-US" smtClean="0">
                <a:solidFill>
                  <a:prstClr val="black">
                    <a:tint val="75000"/>
                  </a:prstClr>
                </a:solidFill>
              </a: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A497B6-7B9E-7D41-8FB6-6B61417A4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82185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818106"/>
            <a:ext cx="3932237" cy="1239313"/>
          </a:xfrm>
        </p:spPr>
        <p:txBody>
          <a:bodyPr anchor="b"/>
          <a:lstStyle>
            <a:lvl1pPr>
              <a:defRPr sz="4267"/>
            </a:lvl1pPr>
          </a:lstStyle>
          <a:p>
            <a:r>
              <a:rPr lang="en-US"/>
              <a:t>Click to edit Master title style</a:t>
            </a:r>
            <a:endParaRPr lang="en-US" dirty="0"/>
          </a:p>
        </p:txBody>
      </p:sp>
      <p:sp>
        <p:nvSpPr>
          <p:cNvPr id="3" name="Content Placeholder 2"/>
          <p:cNvSpPr>
            <a:spLocks noGrp="1"/>
          </p:cNvSpPr>
          <p:nvPr>
            <p:ph idx="1"/>
          </p:nvPr>
        </p:nvSpPr>
        <p:spPr>
          <a:xfrm>
            <a:off x="5183188" y="987446"/>
            <a:ext cx="6172200" cy="4873625"/>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p:cNvSpPr>
            <a:spLocks noGrp="1"/>
          </p:cNvSpPr>
          <p:nvPr>
            <p:ph type="dt" sz="half" idx="10"/>
          </p:nvPr>
        </p:nvSpPr>
        <p:spPr/>
        <p:txBody>
          <a:bodyPr/>
          <a:lstStyle/>
          <a:p>
            <a:fld id="{3A20EBB1-022B-480F-9FD6-6A44010CE54D}" type="datetime1">
              <a:rPr lang="en-US" smtClean="0">
                <a:solidFill>
                  <a:prstClr val="white"/>
                </a:solidFill>
              </a:rPr>
              <a:pPr/>
              <a:t>12/6/2022</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F466670B-6E7C-420B-AFA0-3A5BBFE4C88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396178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9"/>
            <a:ext cx="10780776" cy="613283"/>
          </a:xfrm>
        </p:spPr>
        <p:txBody>
          <a:bodyPr anchor="b">
            <a:normAutofit/>
          </a:bodyPr>
          <a:lstStyle>
            <a:lvl1pPr>
              <a:defRPr sz="32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anchor="t"/>
          <a:lstStyle>
            <a:lvl1pPr marL="0" indent="0" algn="ctr">
              <a:spcBef>
                <a:spcPts val="800"/>
              </a:spcBef>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chemeClr val="tx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9" name="Date Placeholder 8"/>
          <p:cNvSpPr>
            <a:spLocks noGrp="1"/>
          </p:cNvSpPr>
          <p:nvPr>
            <p:ph type="dt" sz="half" idx="10"/>
          </p:nvPr>
        </p:nvSpPr>
        <p:spPr/>
        <p:txBody>
          <a:bodyPr/>
          <a:lstStyle/>
          <a:p>
            <a:fld id="{5586B75A-687E-405C-8A0B-8D00578BA2C3}" type="datetimeFigureOut">
              <a:rPr lang="en-US" dirty="0">
                <a:solidFill>
                  <a:prstClr val="white"/>
                </a:solidFill>
              </a:rPr>
              <a:pPr/>
              <a:t>12/6/2022</a:t>
            </a:fld>
            <a:endParaRPr lang="en-US" dirty="0">
              <a:solidFill>
                <a:prstClr val="white"/>
              </a:solidFill>
            </a:endParaRPr>
          </a:p>
        </p:txBody>
      </p:sp>
      <p:sp>
        <p:nvSpPr>
          <p:cNvPr id="10" name="Footer Placeholder 9"/>
          <p:cNvSpPr>
            <a:spLocks noGrp="1"/>
          </p:cNvSpPr>
          <p:nvPr>
            <p:ph type="ftr" sz="quarter" idx="11"/>
          </p:nvPr>
        </p:nvSpPr>
        <p:spPr/>
        <p:txBody>
          <a:bodyPr/>
          <a:lstStyle/>
          <a:p>
            <a:endParaRPr lang="en-US" dirty="0">
              <a:solidFill>
                <a:prstClr val="white"/>
              </a:solidFill>
            </a:endParaRPr>
          </a:p>
        </p:txBody>
      </p:sp>
      <p:sp>
        <p:nvSpPr>
          <p:cNvPr id="11" name="Slide Number Placeholder 10"/>
          <p:cNvSpPr>
            <a:spLocks noGrp="1"/>
          </p:cNvSpPr>
          <p:nvPr>
            <p:ph type="sldNum" sz="quarter" idx="12"/>
          </p:nvPr>
        </p:nvSpPr>
        <p:spPr/>
        <p:txBody>
          <a:bodyPr/>
          <a:lstStyle/>
          <a:p>
            <a:fld id="{4FAB73BC-B049-4115-A692-8D63A059BFB8}"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298946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Quote on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1818" y="-817165"/>
            <a:ext cx="10786535" cy="5441489"/>
          </a:xfrm>
        </p:spPr>
        <p:txBody>
          <a:bodyPr vert="horz" wrap="square" lIns="91440" tIns="45720" rIns="91440" bIns="45720" rtlCol="0" anchor="b" anchorCtr="0">
            <a:spAutoFit/>
          </a:bodyPr>
          <a:lstStyle>
            <a:lvl1pPr marL="374641" indent="-374641">
              <a:lnSpc>
                <a:spcPct val="90000"/>
              </a:lnSpc>
              <a:defRPr lang="en-US" sz="6400" spc="-27" baseline="0" dirty="0"/>
            </a:lvl1pPr>
          </a:lstStyle>
          <a:p>
            <a:pPr lvl="0"/>
            <a:r>
              <a:rPr lang="en-US" dirty="0"/>
              <a:t>“</a:t>
            </a:r>
            <a:r>
              <a:rPr lang="en-US" dirty="0" err="1"/>
              <a:t>Lorem</a:t>
            </a:r>
            <a:r>
              <a:rPr lang="en-US" dirty="0"/>
              <a:t> </a:t>
            </a:r>
            <a:r>
              <a:rPr lang="en-US" dirty="0" err="1"/>
              <a:t>ipsum</a:t>
            </a:r>
            <a:r>
              <a:rPr lang="en-US" dirty="0"/>
              <a:t>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 </a:t>
            </a:r>
            <a:r>
              <a:rPr lang="en-US" dirty="0" err="1"/>
              <a:t>quis</a:t>
            </a:r>
            <a:r>
              <a:rPr lang="en-US" dirty="0"/>
              <a:t> </a:t>
            </a:r>
            <a:r>
              <a:rPr lang="en-US" dirty="0" err="1"/>
              <a:t>nostrud</a:t>
            </a:r>
            <a:r>
              <a:rPr lang="en-US" dirty="0"/>
              <a:t> </a:t>
            </a:r>
            <a:r>
              <a:rPr lang="en-US" dirty="0" err="1"/>
              <a:t>elit</a:t>
            </a:r>
            <a:r>
              <a:rPr lang="en-US" dirty="0"/>
              <a:t>.”</a:t>
            </a:r>
          </a:p>
        </p:txBody>
      </p:sp>
      <p:sp>
        <p:nvSpPr>
          <p:cNvPr id="3" name="Content Placeholder 2"/>
          <p:cNvSpPr>
            <a:spLocks noGrp="1"/>
          </p:cNvSpPr>
          <p:nvPr>
            <p:ph idx="1" hasCustomPrompt="1"/>
          </p:nvPr>
        </p:nvSpPr>
        <p:spPr>
          <a:xfrm>
            <a:off x="860441" y="4921543"/>
            <a:ext cx="11100731" cy="721900"/>
          </a:xfrm>
        </p:spPr>
        <p:txBody>
          <a:bodyPr vert="horz" wrap="square" lIns="91440" tIns="45720" rIns="91440" bIns="45720" rtlCol="0">
            <a:noAutofit/>
          </a:bodyPr>
          <a:lstStyle>
            <a:lvl1pPr marL="0" indent="0">
              <a:spcBef>
                <a:spcPts val="400"/>
              </a:spcBef>
              <a:buNone/>
              <a:defRPr lang="en-US" sz="2133" baseline="0" dirty="0" smtClean="0"/>
            </a:lvl1pPr>
            <a:lvl2pPr marL="306908" indent="0">
              <a:buNone/>
              <a:defRPr lang="en-US" dirty="0" smtClean="0"/>
            </a:lvl2pPr>
            <a:lvl3pPr marL="687899" indent="0">
              <a:buNone/>
              <a:defRPr lang="en-US" dirty="0" smtClean="0"/>
            </a:lvl3pPr>
            <a:lvl4pPr marL="1066773" indent="0">
              <a:buNone/>
              <a:defRPr lang="en-US" dirty="0" smtClean="0"/>
            </a:lvl4pPr>
            <a:lvl5pPr marL="1447764" indent="0">
              <a:buNone/>
              <a:defRPr lang="en-US" dirty="0"/>
            </a:lvl5pPr>
          </a:lstStyle>
          <a:p>
            <a:pPr lvl="0"/>
            <a:r>
              <a:rPr lang="en-US" dirty="0"/>
              <a:t>Author’s Name Here</a:t>
            </a:r>
          </a:p>
          <a:p>
            <a:pPr lvl="0"/>
            <a:r>
              <a:rPr lang="en-US" dirty="0"/>
              <a:t>Position Title Here</a:t>
            </a:r>
          </a:p>
        </p:txBody>
      </p:sp>
      <p:sp>
        <p:nvSpPr>
          <p:cNvPr id="8" name="Date Placeholder 4"/>
          <p:cNvSpPr>
            <a:spLocks noGrp="1"/>
          </p:cNvSpPr>
          <p:nvPr>
            <p:ph type="dt" sz="half" idx="2"/>
          </p:nvPr>
        </p:nvSpPr>
        <p:spPr>
          <a:xfrm>
            <a:off x="8446202" y="6452361"/>
            <a:ext cx="1236257" cy="15523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B321AA22-C74D-4411-BFB4-0D525547C0D7}" type="datetime1">
              <a:rPr lang="en-US" smtClean="0">
                <a:solidFill>
                  <a:prstClr val="white"/>
                </a:solidFill>
              </a:rPr>
              <a:pPr/>
              <a:t>12/6/2022</a:t>
            </a:fld>
            <a:endParaRPr lang="en-US" dirty="0">
              <a:solidFill>
                <a:prstClr val="white"/>
              </a:solidFill>
            </a:endParaRPr>
          </a:p>
        </p:txBody>
      </p:sp>
      <p:sp>
        <p:nvSpPr>
          <p:cNvPr id="9" name="Footer Placeholder 5"/>
          <p:cNvSpPr>
            <a:spLocks noGrp="1"/>
          </p:cNvSpPr>
          <p:nvPr>
            <p:ph type="ftr" sz="quarter" idx="3"/>
          </p:nvPr>
        </p:nvSpPr>
        <p:spPr>
          <a:xfrm>
            <a:off x="972254" y="6470131"/>
            <a:ext cx="5747876" cy="137980"/>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endParaRPr lang="en-US" dirty="0">
              <a:solidFill>
                <a:prstClr val="white"/>
              </a:solidFill>
            </a:endParaRPr>
          </a:p>
        </p:txBody>
      </p:sp>
      <p:sp>
        <p:nvSpPr>
          <p:cNvPr id="10" name="Slide Number Placeholder 6"/>
          <p:cNvSpPr>
            <a:spLocks noGrp="1"/>
          </p:cNvSpPr>
          <p:nvPr>
            <p:ph type="sldNum" sz="quarter" idx="4"/>
          </p:nvPr>
        </p:nvSpPr>
        <p:spPr>
          <a:xfrm>
            <a:off x="477346" y="6453524"/>
            <a:ext cx="328081" cy="155233"/>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BCC8D0D-EAEC-449D-9161-023DFF90F2E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8427198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Slide with Image5">
    <p:bg bwMode="ltGray">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ltGray">
          <a:xfrm>
            <a:off x="5" y="0"/>
            <a:ext cx="12191999" cy="6858000"/>
          </a:xfrm>
          <a:prstGeom prst="rect">
            <a:avLst/>
          </a:prstGeom>
          <a:noFill/>
          <a:ln>
            <a:noFill/>
          </a:ln>
        </p:spPr>
      </p:pic>
      <p:sp>
        <p:nvSpPr>
          <p:cNvPr id="6" name="Rectangle 5"/>
          <p:cNvSpPr/>
          <p:nvPr/>
        </p:nvSpPr>
        <p:spPr bwMode="ltGray">
          <a:xfrm>
            <a:off x="383316" y="366720"/>
            <a:ext cx="8273851" cy="5153025"/>
          </a:xfrm>
          <a:prstGeom prst="rect">
            <a:avLst/>
          </a:prstGeom>
          <a:solidFill>
            <a:schemeClr val="accent3"/>
          </a:solidFill>
          <a:ln w="19050" algn="ctr">
            <a:noFill/>
            <a:miter lim="800000"/>
            <a:headEnd/>
            <a:tailEnd/>
          </a:ln>
        </p:spPr>
        <p:txBody>
          <a:bodyPr wrap="none" rtlCol="0" anchor="ctr"/>
          <a:lstStyle/>
          <a:p>
            <a:pPr lvl="0" algn="ctr">
              <a:lnSpc>
                <a:spcPct val="90000"/>
              </a:lnSpc>
            </a:pPr>
            <a:endParaRPr lang="en-US" sz="2133" b="1" dirty="0" err="1">
              <a:solidFill>
                <a:schemeClr val="bg1"/>
              </a:solidFill>
              <a:latin typeface="+mj-lt"/>
            </a:endParaRPr>
          </a:p>
        </p:txBody>
      </p:sp>
      <p:sp>
        <p:nvSpPr>
          <p:cNvPr id="35" name="Title 34"/>
          <p:cNvSpPr>
            <a:spLocks noGrp="1"/>
          </p:cNvSpPr>
          <p:nvPr>
            <p:ph type="title" hasCustomPrompt="1"/>
          </p:nvPr>
        </p:nvSpPr>
        <p:spPr>
          <a:xfrm>
            <a:off x="613450" y="2418381"/>
            <a:ext cx="8043721" cy="646331"/>
          </a:xfrm>
        </p:spPr>
        <p:txBody>
          <a:bodyPr vert="horz" wrap="square" lIns="91440" tIns="45720" rIns="91440" bIns="45720" rtlCol="0" anchor="b">
            <a:spAutoFit/>
          </a:bodyPr>
          <a:lstStyle>
            <a:lvl1pPr>
              <a:lnSpc>
                <a:spcPct val="95000"/>
              </a:lnSpc>
              <a:defRPr kumimoji="0" lang="en-US" sz="4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39"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21570" y="2955533"/>
            <a:ext cx="8035599" cy="507831"/>
          </a:xfrm>
        </p:spPr>
        <p:txBody>
          <a:bodyPr anchor="t" anchorCtr="0">
            <a:noAutofit/>
          </a:bodyPr>
          <a:lstStyle>
            <a:lvl1pPr marL="0" indent="0" algn="l" defTabSz="1219139" rtl="0" eaLnBrk="1" latinLnBrk="0" hangingPunct="1">
              <a:lnSpc>
                <a:spcPct val="90000"/>
              </a:lnSpc>
              <a:spcBef>
                <a:spcPts val="800"/>
              </a:spcBef>
              <a:buFont typeface="Arial" pitchFamily="34" charset="0"/>
              <a:buNone/>
              <a:defRPr sz="4000" i="1" spc="0" baseline="0">
                <a:solidFill>
                  <a:schemeClr val="bg1"/>
                </a:solidFill>
                <a:latin typeface="+mn-l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marL="0" lvl="0" indent="0" algn="l" defTabSz="1219139"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733047" y="4907758"/>
            <a:ext cx="2567119" cy="238607"/>
          </a:xfrm>
          <a:prstGeom prst="rect">
            <a:avLst/>
          </a:prstGeom>
        </p:spPr>
        <p:txBody>
          <a:bodyPr vert="horz" wrap="square" lIns="0" tIns="0" rIns="0" bIns="0" rtlCol="0" anchor="b" anchorCtr="0"/>
          <a:lstStyle>
            <a:lvl1pPr algn="l">
              <a:defRPr sz="1333" i="0">
                <a:solidFill>
                  <a:schemeClr val="bg1"/>
                </a:solidFill>
                <a:latin typeface="Arial" pitchFamily="34" charset="0"/>
                <a:cs typeface="Arial" pitchFamily="34" charset="0"/>
              </a:defRPr>
            </a:lvl1pPr>
          </a:lstStyle>
          <a:p>
            <a:fld id="{FFB7E585-3D1C-4CDD-ABC3-254C3C31F0D5}" type="datetimeFigureOut">
              <a:rPr lang="en-US" smtClean="0"/>
              <a:t>12/6/2022</a:t>
            </a:fld>
            <a:endParaRPr lang="en-US"/>
          </a:p>
        </p:txBody>
      </p:sp>
      <p:sp>
        <p:nvSpPr>
          <p:cNvPr id="3" name="Text Placeholder 2"/>
          <p:cNvSpPr>
            <a:spLocks noGrp="1"/>
          </p:cNvSpPr>
          <p:nvPr>
            <p:ph type="body" sz="quarter" idx="10"/>
          </p:nvPr>
        </p:nvSpPr>
        <p:spPr>
          <a:xfrm>
            <a:off x="730906" y="4096967"/>
            <a:ext cx="7926261" cy="365125"/>
          </a:xfrm>
        </p:spPr>
        <p:txBody>
          <a:bodyPr vert="horz" wrap="square" lIns="0" tIns="0" rIns="0" bIns="0" rtlCol="0" anchor="t" anchorCtr="0"/>
          <a:lstStyle>
            <a:lvl1pPr marL="0" indent="0">
              <a:spcBef>
                <a:spcPts val="0"/>
              </a:spcBef>
              <a:buNone/>
              <a:defRPr lang="en-US" sz="1867" i="0" dirty="0" smtClean="0">
                <a:solidFill>
                  <a:schemeClr val="bg1"/>
                </a:solidFill>
                <a:cs typeface="Arial"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a:t>Edit Master text styles</a:t>
            </a:r>
          </a:p>
        </p:txBody>
      </p:sp>
      <p:pic>
        <p:nvPicPr>
          <p:cNvPr id="9" name="Picture 8" descr="UCSF_sig_white_RG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925" y="728944"/>
            <a:ext cx="1066489" cy="693456"/>
          </a:xfrm>
          <a:prstGeom prst="rect">
            <a:avLst/>
          </a:prstGeom>
        </p:spPr>
      </p:pic>
    </p:spTree>
    <p:extLst>
      <p:ext uri="{BB962C8B-B14F-4D97-AF65-F5344CB8AC3E}">
        <p14:creationId xmlns:p14="http://schemas.microsoft.com/office/powerpoint/2010/main" val="40007878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0"/>
            <a:ext cx="12192001" cy="6858000"/>
          </a:xfrm>
          <a:prstGeom prst="rect">
            <a:avLst/>
          </a:prstGeom>
          <a:noFill/>
          <a:ln>
            <a:noFill/>
          </a:ln>
        </p:spPr>
      </p:pic>
      <p:sp>
        <p:nvSpPr>
          <p:cNvPr id="6" name="Rectangle 5"/>
          <p:cNvSpPr/>
          <p:nvPr/>
        </p:nvSpPr>
        <p:spPr bwMode="invGray">
          <a:xfrm>
            <a:off x="0" y="-1"/>
            <a:ext cx="12192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2" name="Title 1"/>
          <p:cNvSpPr>
            <a:spLocks noGrp="1"/>
          </p:cNvSpPr>
          <p:nvPr>
            <p:ph type="title" hasCustomPrompt="1"/>
          </p:nvPr>
        </p:nvSpPr>
        <p:spPr>
          <a:xfrm>
            <a:off x="461782" y="2455047"/>
            <a:ext cx="10786535" cy="1526572"/>
          </a:xfrm>
        </p:spPr>
        <p:txBody>
          <a:bodyPr vert="horz" wrap="square" lIns="91440" tIns="45720" rIns="91440" bIns="45720" rtlCol="0" anchor="b" anchorCtr="0">
            <a:spAutoFit/>
          </a:bodyPr>
          <a:lstStyle>
            <a:lvl1pPr marL="374632" indent="-374632">
              <a:lnSpc>
                <a:spcPct val="90000"/>
              </a:lnSpc>
              <a:defRPr lang="en-US" sz="5067" spc="-27" baseline="0" dirty="0">
                <a:solidFill>
                  <a:schemeClr val="bg2"/>
                </a:solidFill>
              </a:defRPr>
            </a:lvl1pPr>
          </a:lstStyle>
          <a:p>
            <a:pPr lvl="0"/>
            <a:r>
              <a:rPr lang="en-US" dirty="0"/>
              <a:t>“Lorem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a:t>
            </a:r>
          </a:p>
        </p:txBody>
      </p:sp>
      <p:sp>
        <p:nvSpPr>
          <p:cNvPr id="3" name="Content Placeholder 2"/>
          <p:cNvSpPr>
            <a:spLocks noGrp="1"/>
          </p:cNvSpPr>
          <p:nvPr>
            <p:ph idx="1" hasCustomPrompt="1"/>
          </p:nvPr>
        </p:nvSpPr>
        <p:spPr>
          <a:xfrm>
            <a:off x="860441" y="4393133"/>
            <a:ext cx="11100731" cy="721900"/>
          </a:xfrm>
        </p:spPr>
        <p:txBody>
          <a:bodyPr vert="horz" wrap="square" lIns="91440" tIns="45720" rIns="91440" bIns="45720" rtlCol="0">
            <a:noAutofit/>
          </a:bodyPr>
          <a:lstStyle>
            <a:lvl1pPr marL="0" indent="0">
              <a:spcBef>
                <a:spcPts val="400"/>
              </a:spcBef>
              <a:buNone/>
              <a:defRPr lang="en-US" sz="2133" baseline="0" dirty="0" smtClean="0">
                <a:solidFill>
                  <a:schemeClr val="bg2"/>
                </a:solidFill>
              </a:defRPr>
            </a:lvl1pPr>
            <a:lvl2pPr marL="306900" indent="0">
              <a:buNone/>
              <a:defRPr lang="en-US" dirty="0" smtClean="0"/>
            </a:lvl2pPr>
            <a:lvl3pPr marL="687881" indent="0">
              <a:buNone/>
              <a:defRPr lang="en-US" dirty="0" smtClean="0"/>
            </a:lvl3pPr>
            <a:lvl4pPr marL="1066747" indent="0">
              <a:buNone/>
              <a:defRPr lang="en-US" dirty="0" smtClean="0"/>
            </a:lvl4pPr>
            <a:lvl5pPr marL="1447729" indent="0">
              <a:buNone/>
              <a:defRPr lang="en-US" dirty="0"/>
            </a:lvl5pPr>
          </a:lstStyle>
          <a:p>
            <a:pPr lvl="0"/>
            <a:r>
              <a:rPr lang="en-US" dirty="0"/>
              <a:t>Author’s Name Here</a:t>
            </a:r>
          </a:p>
          <a:p>
            <a:pPr lvl="0"/>
            <a:r>
              <a:rPr lang="en-US" dirty="0"/>
              <a:t>Position Title Here</a:t>
            </a:r>
          </a:p>
        </p:txBody>
      </p:sp>
      <p:sp>
        <p:nvSpPr>
          <p:cNvPr id="15" name="Date Placeholder 4"/>
          <p:cNvSpPr>
            <a:spLocks noGrp="1"/>
          </p:cNvSpPr>
          <p:nvPr>
            <p:ph type="dt" sz="half" idx="2"/>
          </p:nvPr>
        </p:nvSpPr>
        <p:spPr>
          <a:xfrm>
            <a:off x="8139389" y="6452361"/>
            <a:ext cx="1236257" cy="155235"/>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FFB7E585-3D1C-4CDD-ABC3-254C3C31F0D5}" type="datetimeFigureOut">
              <a:rPr lang="en-US" smtClean="0"/>
              <a:t>12/6/2022</a:t>
            </a:fld>
            <a:endParaRPr lang="en-US"/>
          </a:p>
        </p:txBody>
      </p:sp>
      <p:sp>
        <p:nvSpPr>
          <p:cNvPr id="21" name="Footer Placeholder 5"/>
          <p:cNvSpPr>
            <a:spLocks noGrp="1"/>
          </p:cNvSpPr>
          <p:nvPr>
            <p:ph type="ftr" sz="quarter" idx="3"/>
          </p:nvPr>
        </p:nvSpPr>
        <p:spPr>
          <a:xfrm>
            <a:off x="730870" y="6470134"/>
            <a:ext cx="5747876" cy="137980"/>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endParaRPr lang="en-US"/>
          </a:p>
        </p:txBody>
      </p:sp>
      <p:sp>
        <p:nvSpPr>
          <p:cNvPr id="22" name="Slide Number Placeholder 6"/>
          <p:cNvSpPr>
            <a:spLocks noGrp="1"/>
          </p:cNvSpPr>
          <p:nvPr>
            <p:ph type="sldNum" sz="quarter" idx="4"/>
          </p:nvPr>
        </p:nvSpPr>
        <p:spPr>
          <a:xfrm>
            <a:off x="362810" y="6453510"/>
            <a:ext cx="328081" cy="155233"/>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DE488251-B04C-40E1-A523-9A4B92D6B8CB}" type="slidenum">
              <a:rPr lang="en-US" smtClean="0"/>
              <a:t>‹#›</a:t>
            </a:fld>
            <a:endParaRPr lang="en-US"/>
          </a:p>
        </p:txBody>
      </p:sp>
      <p:pic>
        <p:nvPicPr>
          <p:cNvPr id="24" name="Picture 4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5957"/>
          <a:stretch/>
        </p:blipFill>
        <p:spPr bwMode="invGray">
          <a:xfrm>
            <a:off x="11194559" y="6400800"/>
            <a:ext cx="784533" cy="329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25" name="Straight Connector 24"/>
          <p:cNvCxnSpPr/>
          <p:nvPr/>
        </p:nvCxnSpPr>
        <p:spPr>
          <a:xfrm>
            <a:off x="370417" y="6250080"/>
            <a:ext cx="11460480" cy="0"/>
          </a:xfrm>
          <a:prstGeom prst="line">
            <a:avLst/>
          </a:prstGeom>
          <a:noFill/>
          <a:ln w="3175" cap="flat">
            <a:solidFill>
              <a:schemeClr val="bg2"/>
            </a:solidFill>
            <a:prstDash val="solid"/>
            <a:miter lim="800000"/>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207249047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1949" y="992565"/>
            <a:ext cx="11620223" cy="3631764"/>
          </a:xfrm>
        </p:spPr>
        <p:txBody>
          <a:bodyPr vert="horz" wrap="square" lIns="91440" tIns="45720" rIns="91440" bIns="45720" rtlCol="0" anchor="b" anchorCtr="0">
            <a:spAutoFit/>
          </a:bodyPr>
          <a:lstStyle>
            <a:lvl1pPr marL="374632" indent="-374632">
              <a:lnSpc>
                <a:spcPct val="90000"/>
              </a:lnSpc>
              <a:defRPr lang="en-US" sz="5067" spc="-27" baseline="0" dirty="0"/>
            </a:lvl1pPr>
          </a:lstStyle>
          <a:p>
            <a:pPr lvl="0"/>
            <a:r>
              <a:rPr lang="en-US" dirty="0"/>
              <a:t>“	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 </a:t>
            </a:r>
            <a:r>
              <a:rPr lang="en-US" dirty="0" err="1"/>
              <a:t>quis</a:t>
            </a:r>
            <a:r>
              <a:rPr lang="en-US" dirty="0"/>
              <a:t> </a:t>
            </a:r>
            <a:r>
              <a:rPr lang="en-US" dirty="0" err="1"/>
              <a:t>nostrud</a:t>
            </a:r>
            <a:r>
              <a:rPr lang="en-US" dirty="0"/>
              <a:t> </a:t>
            </a:r>
            <a:r>
              <a:rPr lang="en-US" dirty="0" err="1"/>
              <a:t>elit</a:t>
            </a:r>
            <a:r>
              <a:rPr lang="en-US" dirty="0"/>
              <a:t>.”</a:t>
            </a:r>
          </a:p>
        </p:txBody>
      </p:sp>
      <p:sp>
        <p:nvSpPr>
          <p:cNvPr id="3" name="Content Placeholder 2"/>
          <p:cNvSpPr>
            <a:spLocks noGrp="1"/>
          </p:cNvSpPr>
          <p:nvPr>
            <p:ph idx="1" hasCustomPrompt="1"/>
          </p:nvPr>
        </p:nvSpPr>
        <p:spPr>
          <a:xfrm>
            <a:off x="611519" y="4921543"/>
            <a:ext cx="10579301" cy="721900"/>
          </a:xfrm>
        </p:spPr>
        <p:txBody>
          <a:bodyPr vert="horz" wrap="square" lIns="91440" tIns="45720" rIns="91440" bIns="45720" rtlCol="0">
            <a:noAutofit/>
          </a:bodyPr>
          <a:lstStyle>
            <a:lvl1pPr marL="0" indent="0">
              <a:spcBef>
                <a:spcPts val="400"/>
              </a:spcBef>
              <a:buNone/>
              <a:defRPr lang="en-US" sz="1600" baseline="0" dirty="0" smtClean="0"/>
            </a:lvl1pPr>
            <a:lvl2pPr marL="306900" indent="0">
              <a:buNone/>
              <a:defRPr lang="en-US" dirty="0" smtClean="0"/>
            </a:lvl2pPr>
            <a:lvl3pPr marL="687881" indent="0">
              <a:buNone/>
              <a:defRPr lang="en-US" dirty="0" smtClean="0"/>
            </a:lvl3pPr>
            <a:lvl4pPr marL="1066747" indent="0">
              <a:buNone/>
              <a:defRPr lang="en-US" dirty="0" smtClean="0"/>
            </a:lvl4pPr>
            <a:lvl5pPr marL="1447729" indent="0">
              <a:buNone/>
              <a:defRPr lang="en-US" dirty="0"/>
            </a:lvl5pPr>
          </a:lstStyle>
          <a:p>
            <a:pPr lvl="0"/>
            <a:r>
              <a:rPr lang="en-US" dirty="0"/>
              <a:t>Author’s Name Here</a:t>
            </a:r>
          </a:p>
          <a:p>
            <a:pPr lvl="0"/>
            <a:r>
              <a:rPr lang="en-US" dirty="0"/>
              <a:t>Position Title Here</a:t>
            </a:r>
          </a:p>
        </p:txBody>
      </p:sp>
      <p:sp>
        <p:nvSpPr>
          <p:cNvPr id="11" name="Date Placeholder 4"/>
          <p:cNvSpPr>
            <a:spLocks noGrp="1"/>
          </p:cNvSpPr>
          <p:nvPr>
            <p:ph type="dt" sz="half" idx="2"/>
          </p:nvPr>
        </p:nvSpPr>
        <p:spPr>
          <a:xfrm>
            <a:off x="8139389" y="6452361"/>
            <a:ext cx="1236257" cy="155235"/>
          </a:xfrm>
          <a:prstGeom prst="rect">
            <a:avLst/>
          </a:prstGeom>
        </p:spPr>
        <p:txBody>
          <a:bodyPr vert="horz" wrap="square" lIns="0" tIns="0" rIns="0" bIns="0" rtlCol="0" anchor="b" anchorCtr="0"/>
          <a:lstStyle>
            <a:lvl1pPr algn="l">
              <a:defRPr sz="933" i="0">
                <a:solidFill>
                  <a:schemeClr val="tx1"/>
                </a:solidFill>
                <a:latin typeface="Arial" pitchFamily="34" charset="0"/>
                <a:cs typeface="Arial" pitchFamily="34" charset="0"/>
              </a:defRPr>
            </a:lvl1pPr>
          </a:lstStyle>
          <a:p>
            <a:fld id="{FFB7E585-3D1C-4CDD-ABC3-254C3C31F0D5}" type="datetimeFigureOut">
              <a:rPr lang="en-US" smtClean="0"/>
              <a:t>12/6/2022</a:t>
            </a:fld>
            <a:endParaRPr lang="en-US"/>
          </a:p>
        </p:txBody>
      </p:sp>
      <p:sp>
        <p:nvSpPr>
          <p:cNvPr id="12" name="Footer Placeholder 5"/>
          <p:cNvSpPr>
            <a:spLocks noGrp="1"/>
          </p:cNvSpPr>
          <p:nvPr>
            <p:ph type="ftr" sz="quarter" idx="3"/>
          </p:nvPr>
        </p:nvSpPr>
        <p:spPr>
          <a:xfrm>
            <a:off x="730870" y="6470134"/>
            <a:ext cx="5747876" cy="137980"/>
          </a:xfrm>
          <a:prstGeom prst="rect">
            <a:avLst/>
          </a:prstGeom>
        </p:spPr>
        <p:txBody>
          <a:bodyPr vert="horz" wrap="square" lIns="0" tIns="0" rIns="0" bIns="0" rtlCol="0" anchor="b" anchorCtr="0"/>
          <a:lstStyle>
            <a:lvl1pPr algn="l">
              <a:defRPr sz="933" i="0">
                <a:solidFill>
                  <a:schemeClr val="tx1"/>
                </a:solidFill>
                <a:latin typeface="Arial" pitchFamily="34" charset="0"/>
                <a:cs typeface="Arial" pitchFamily="34" charset="0"/>
              </a:defRPr>
            </a:lvl1pPr>
          </a:lstStyle>
          <a:p>
            <a:endParaRPr lang="en-US"/>
          </a:p>
        </p:txBody>
      </p:sp>
      <p:sp>
        <p:nvSpPr>
          <p:cNvPr id="13" name="Slide Number Placeholder 6"/>
          <p:cNvSpPr>
            <a:spLocks noGrp="1"/>
          </p:cNvSpPr>
          <p:nvPr>
            <p:ph type="sldNum" sz="quarter" idx="4"/>
          </p:nvPr>
        </p:nvSpPr>
        <p:spPr>
          <a:xfrm>
            <a:off x="362810" y="6453510"/>
            <a:ext cx="328081" cy="155233"/>
          </a:xfrm>
          <a:prstGeom prst="rect">
            <a:avLst/>
          </a:prstGeom>
        </p:spPr>
        <p:txBody>
          <a:bodyPr vert="horz" wrap="square" lIns="0" tIns="0" rIns="0" bIns="0" rtlCol="0" anchor="b" anchorCtr="0"/>
          <a:lstStyle>
            <a:lvl1pPr algn="l">
              <a:defRPr sz="933" i="0">
                <a:solidFill>
                  <a:schemeClr val="tx1"/>
                </a:solidFill>
                <a:latin typeface="Arial" pitchFamily="34" charset="0"/>
                <a:cs typeface="Arial" pitchFamily="34" charset="0"/>
              </a:defRPr>
            </a:lvl1pPr>
          </a:lstStyle>
          <a:p>
            <a:fld id="{DE488251-B04C-40E1-A523-9A4B92D6B8CB}" type="slidenum">
              <a:rPr lang="en-US" smtClean="0"/>
              <a:t>‹#›</a:t>
            </a:fld>
            <a:endParaRPr lang="en-US"/>
          </a:p>
        </p:txBody>
      </p:sp>
    </p:spTree>
    <p:extLst>
      <p:ext uri="{BB962C8B-B14F-4D97-AF65-F5344CB8AC3E}">
        <p14:creationId xmlns:p14="http://schemas.microsoft.com/office/powerpoint/2010/main" val="215769348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427297"/>
            <a:ext cx="10786535" cy="580608"/>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582036" y="1513791"/>
            <a:ext cx="11100731" cy="4011503"/>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p:cNvSpPr>
            <a:spLocks noGrp="1"/>
          </p:cNvSpPr>
          <p:nvPr>
            <p:ph type="dt" sz="half" idx="2"/>
          </p:nvPr>
        </p:nvSpPr>
        <p:spPr>
          <a:xfrm>
            <a:off x="8139389" y="6452361"/>
            <a:ext cx="1236257" cy="155235"/>
          </a:xfrm>
          <a:prstGeom prst="rect">
            <a:avLst/>
          </a:prstGeom>
        </p:spPr>
        <p:txBody>
          <a:bodyPr vert="horz" wrap="square" lIns="0" tIns="0" rIns="0" bIns="0" rtlCol="0" anchor="b" anchorCtr="0"/>
          <a:lstStyle>
            <a:lvl1pPr algn="l">
              <a:defRPr sz="933" i="0">
                <a:solidFill>
                  <a:schemeClr val="tx1"/>
                </a:solidFill>
                <a:latin typeface="Arial" pitchFamily="34" charset="0"/>
                <a:cs typeface="Arial" pitchFamily="34" charset="0"/>
              </a:defRPr>
            </a:lvl1pPr>
          </a:lstStyle>
          <a:p>
            <a:fld id="{FFB7E585-3D1C-4CDD-ABC3-254C3C31F0D5}" type="datetimeFigureOut">
              <a:rPr lang="en-US" smtClean="0"/>
              <a:t>12/6/2022</a:t>
            </a:fld>
            <a:endParaRPr lang="en-US"/>
          </a:p>
        </p:txBody>
      </p:sp>
      <p:sp>
        <p:nvSpPr>
          <p:cNvPr id="11" name="Footer Placeholder 5"/>
          <p:cNvSpPr>
            <a:spLocks noGrp="1"/>
          </p:cNvSpPr>
          <p:nvPr>
            <p:ph type="ftr" sz="quarter" idx="3"/>
          </p:nvPr>
        </p:nvSpPr>
        <p:spPr>
          <a:xfrm>
            <a:off x="730870" y="6470134"/>
            <a:ext cx="5747876" cy="137980"/>
          </a:xfrm>
          <a:prstGeom prst="rect">
            <a:avLst/>
          </a:prstGeom>
        </p:spPr>
        <p:txBody>
          <a:bodyPr vert="horz" wrap="square" lIns="0" tIns="0" rIns="0" bIns="0" rtlCol="0" anchor="b" anchorCtr="0"/>
          <a:lstStyle>
            <a:lvl1pPr algn="l">
              <a:defRPr sz="933" i="0">
                <a:solidFill>
                  <a:schemeClr val="tx1"/>
                </a:solidFill>
                <a:latin typeface="Arial" pitchFamily="34" charset="0"/>
                <a:cs typeface="Arial" pitchFamily="34" charset="0"/>
              </a:defRPr>
            </a:lvl1pPr>
          </a:lstStyle>
          <a:p>
            <a:endParaRPr lang="en-US"/>
          </a:p>
        </p:txBody>
      </p:sp>
      <p:sp>
        <p:nvSpPr>
          <p:cNvPr id="12" name="Slide Number Placeholder 6"/>
          <p:cNvSpPr>
            <a:spLocks noGrp="1"/>
          </p:cNvSpPr>
          <p:nvPr>
            <p:ph type="sldNum" sz="quarter" idx="4"/>
          </p:nvPr>
        </p:nvSpPr>
        <p:spPr>
          <a:xfrm>
            <a:off x="362810" y="6453510"/>
            <a:ext cx="328081" cy="155233"/>
          </a:xfrm>
          <a:prstGeom prst="rect">
            <a:avLst/>
          </a:prstGeom>
        </p:spPr>
        <p:txBody>
          <a:bodyPr vert="horz" wrap="square" lIns="0" tIns="0" rIns="0" bIns="0" rtlCol="0" anchor="b" anchorCtr="0"/>
          <a:lstStyle>
            <a:lvl1pPr algn="l">
              <a:defRPr sz="933" i="0">
                <a:solidFill>
                  <a:schemeClr val="tx1"/>
                </a:solidFill>
                <a:latin typeface="Arial" pitchFamily="34" charset="0"/>
                <a:cs typeface="Arial" pitchFamily="34" charset="0"/>
              </a:defRPr>
            </a:lvl1pPr>
          </a:lstStyle>
          <a:p>
            <a:fld id="{DE488251-B04C-40E1-A523-9A4B92D6B8CB}" type="slidenum">
              <a:rPr lang="en-US" smtClean="0"/>
              <a:t>‹#›</a:t>
            </a:fld>
            <a:endParaRPr lang="en-US"/>
          </a:p>
        </p:txBody>
      </p:sp>
    </p:spTree>
    <p:extLst>
      <p:ext uri="{BB962C8B-B14F-4D97-AF65-F5344CB8AC3E}">
        <p14:creationId xmlns:p14="http://schemas.microsoft.com/office/powerpoint/2010/main" val="212760566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426662"/>
            <a:ext cx="10786535" cy="580608"/>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582036" y="1971831"/>
            <a:ext cx="11100731" cy="4011503"/>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593853" y="1513723"/>
            <a:ext cx="10782895" cy="313932"/>
          </a:xfrm>
        </p:spPr>
        <p:txBody>
          <a:bodyPr anchor="t"/>
          <a:lstStyle>
            <a:lvl1pPr marL="0" indent="0">
              <a:buNone/>
              <a:defRPr sz="2400" b="0">
                <a:solidFill>
                  <a:schemeClr val="tx1"/>
                </a:solidFill>
                <a:latin typeface="+mj-l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dirty="0"/>
              <a:t>Subhead</a:t>
            </a:r>
          </a:p>
        </p:txBody>
      </p:sp>
      <p:sp>
        <p:nvSpPr>
          <p:cNvPr id="11" name="Date Placeholder 4"/>
          <p:cNvSpPr>
            <a:spLocks noGrp="1"/>
          </p:cNvSpPr>
          <p:nvPr>
            <p:ph type="dt" sz="half" idx="2"/>
          </p:nvPr>
        </p:nvSpPr>
        <p:spPr>
          <a:xfrm>
            <a:off x="8139389" y="6452361"/>
            <a:ext cx="1236257" cy="155235"/>
          </a:xfrm>
          <a:prstGeom prst="rect">
            <a:avLst/>
          </a:prstGeom>
        </p:spPr>
        <p:txBody>
          <a:bodyPr vert="horz" wrap="square" lIns="0" tIns="0" rIns="0" bIns="0" rtlCol="0" anchor="b" anchorCtr="0"/>
          <a:lstStyle>
            <a:lvl1pPr algn="l">
              <a:defRPr sz="933" i="0">
                <a:solidFill>
                  <a:schemeClr val="tx1"/>
                </a:solidFill>
                <a:latin typeface="Arial" pitchFamily="34" charset="0"/>
                <a:cs typeface="Arial" pitchFamily="34" charset="0"/>
              </a:defRPr>
            </a:lvl1pPr>
          </a:lstStyle>
          <a:p>
            <a:fld id="{FFB7E585-3D1C-4CDD-ABC3-254C3C31F0D5}" type="datetimeFigureOut">
              <a:rPr lang="en-US" smtClean="0"/>
              <a:t>12/6/2022</a:t>
            </a:fld>
            <a:endParaRPr lang="en-US"/>
          </a:p>
        </p:txBody>
      </p:sp>
      <p:sp>
        <p:nvSpPr>
          <p:cNvPr id="12" name="Footer Placeholder 5"/>
          <p:cNvSpPr>
            <a:spLocks noGrp="1"/>
          </p:cNvSpPr>
          <p:nvPr>
            <p:ph type="ftr" sz="quarter" idx="3"/>
          </p:nvPr>
        </p:nvSpPr>
        <p:spPr>
          <a:xfrm>
            <a:off x="730870" y="6470134"/>
            <a:ext cx="5747876" cy="137980"/>
          </a:xfrm>
          <a:prstGeom prst="rect">
            <a:avLst/>
          </a:prstGeom>
        </p:spPr>
        <p:txBody>
          <a:bodyPr vert="horz" wrap="square" lIns="0" tIns="0" rIns="0" bIns="0" rtlCol="0" anchor="b" anchorCtr="0"/>
          <a:lstStyle>
            <a:lvl1pPr algn="l">
              <a:defRPr sz="933" i="0">
                <a:solidFill>
                  <a:schemeClr val="tx1"/>
                </a:solidFill>
                <a:latin typeface="Arial" pitchFamily="34" charset="0"/>
                <a:cs typeface="Arial" pitchFamily="34" charset="0"/>
              </a:defRPr>
            </a:lvl1pPr>
          </a:lstStyle>
          <a:p>
            <a:endParaRPr lang="en-US"/>
          </a:p>
        </p:txBody>
      </p:sp>
      <p:sp>
        <p:nvSpPr>
          <p:cNvPr id="13" name="Slide Number Placeholder 6"/>
          <p:cNvSpPr>
            <a:spLocks noGrp="1"/>
          </p:cNvSpPr>
          <p:nvPr>
            <p:ph type="sldNum" sz="quarter" idx="4"/>
          </p:nvPr>
        </p:nvSpPr>
        <p:spPr>
          <a:xfrm>
            <a:off x="362810" y="6453510"/>
            <a:ext cx="328081" cy="155233"/>
          </a:xfrm>
          <a:prstGeom prst="rect">
            <a:avLst/>
          </a:prstGeom>
        </p:spPr>
        <p:txBody>
          <a:bodyPr vert="horz" wrap="square" lIns="0" tIns="0" rIns="0" bIns="0" rtlCol="0" anchor="b" anchorCtr="0"/>
          <a:lstStyle>
            <a:lvl1pPr algn="l">
              <a:defRPr sz="933" i="0">
                <a:solidFill>
                  <a:schemeClr val="tx1"/>
                </a:solidFill>
                <a:latin typeface="Arial" pitchFamily="34" charset="0"/>
                <a:cs typeface="Arial" pitchFamily="34" charset="0"/>
              </a:defRPr>
            </a:lvl1pPr>
          </a:lstStyle>
          <a:p>
            <a:fld id="{DE488251-B04C-40E1-A523-9A4B92D6B8CB}" type="slidenum">
              <a:rPr lang="en-US" smtClean="0"/>
              <a:t>‹#›</a:t>
            </a:fld>
            <a:endParaRPr lang="en-US"/>
          </a:p>
        </p:txBody>
      </p:sp>
    </p:spTree>
    <p:extLst>
      <p:ext uri="{BB962C8B-B14F-4D97-AF65-F5344CB8AC3E}">
        <p14:creationId xmlns:p14="http://schemas.microsoft.com/office/powerpoint/2010/main" val="374415635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5" y="430359"/>
            <a:ext cx="10773833" cy="580608"/>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Content Placeholder 2"/>
          <p:cNvSpPr>
            <a:spLocks noGrp="1"/>
          </p:cNvSpPr>
          <p:nvPr>
            <p:ph idx="1" hasCustomPrompt="1"/>
          </p:nvPr>
        </p:nvSpPr>
        <p:spPr>
          <a:xfrm>
            <a:off x="580381" y="1575335"/>
            <a:ext cx="5319183"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597633" y="1013957"/>
            <a:ext cx="10770193" cy="383183"/>
          </a:xfrm>
        </p:spPr>
        <p:txBody>
          <a:bodyPr vert="horz" wrap="square" lIns="91440" tIns="45720" rIns="91440" bIns="4572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6240355" y="1569404"/>
            <a:ext cx="5350932"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Date Placeholder 4"/>
          <p:cNvSpPr>
            <a:spLocks noGrp="1"/>
          </p:cNvSpPr>
          <p:nvPr>
            <p:ph type="dt" sz="half" idx="2"/>
          </p:nvPr>
        </p:nvSpPr>
        <p:spPr>
          <a:xfrm>
            <a:off x="8139389" y="6452361"/>
            <a:ext cx="1236257" cy="155235"/>
          </a:xfrm>
          <a:prstGeom prst="rect">
            <a:avLst/>
          </a:prstGeom>
        </p:spPr>
        <p:txBody>
          <a:bodyPr vert="horz" wrap="square" lIns="0" tIns="0" rIns="0" bIns="0" rtlCol="0" anchor="b" anchorCtr="0"/>
          <a:lstStyle>
            <a:lvl1pPr algn="l">
              <a:defRPr sz="933" i="0">
                <a:solidFill>
                  <a:schemeClr val="tx1"/>
                </a:solidFill>
                <a:latin typeface="Arial" pitchFamily="34" charset="0"/>
                <a:cs typeface="Arial" pitchFamily="34" charset="0"/>
              </a:defRPr>
            </a:lvl1pPr>
          </a:lstStyle>
          <a:p>
            <a:fld id="{FFB7E585-3D1C-4CDD-ABC3-254C3C31F0D5}" type="datetimeFigureOut">
              <a:rPr lang="en-US" smtClean="0"/>
              <a:t>12/6/2022</a:t>
            </a:fld>
            <a:endParaRPr lang="en-US"/>
          </a:p>
        </p:txBody>
      </p:sp>
      <p:sp>
        <p:nvSpPr>
          <p:cNvPr id="14" name="Footer Placeholder 5"/>
          <p:cNvSpPr>
            <a:spLocks noGrp="1"/>
          </p:cNvSpPr>
          <p:nvPr>
            <p:ph type="ftr" sz="quarter" idx="3"/>
          </p:nvPr>
        </p:nvSpPr>
        <p:spPr>
          <a:xfrm>
            <a:off x="730870" y="6470134"/>
            <a:ext cx="5747876" cy="137980"/>
          </a:xfrm>
          <a:prstGeom prst="rect">
            <a:avLst/>
          </a:prstGeom>
        </p:spPr>
        <p:txBody>
          <a:bodyPr vert="horz" wrap="square" lIns="0" tIns="0" rIns="0" bIns="0" rtlCol="0" anchor="b" anchorCtr="0"/>
          <a:lstStyle>
            <a:lvl1pPr algn="l">
              <a:defRPr sz="933" i="0">
                <a:solidFill>
                  <a:schemeClr val="tx1"/>
                </a:solidFill>
                <a:latin typeface="Arial" pitchFamily="34" charset="0"/>
                <a:cs typeface="Arial" pitchFamily="34" charset="0"/>
              </a:defRPr>
            </a:lvl1pPr>
          </a:lstStyle>
          <a:p>
            <a:endParaRPr lang="en-US"/>
          </a:p>
        </p:txBody>
      </p:sp>
      <p:sp>
        <p:nvSpPr>
          <p:cNvPr id="15" name="Slide Number Placeholder 6"/>
          <p:cNvSpPr>
            <a:spLocks noGrp="1"/>
          </p:cNvSpPr>
          <p:nvPr>
            <p:ph type="sldNum" sz="quarter" idx="4"/>
          </p:nvPr>
        </p:nvSpPr>
        <p:spPr>
          <a:xfrm>
            <a:off x="362810" y="6453510"/>
            <a:ext cx="328081" cy="155233"/>
          </a:xfrm>
          <a:prstGeom prst="rect">
            <a:avLst/>
          </a:prstGeom>
        </p:spPr>
        <p:txBody>
          <a:bodyPr vert="horz" wrap="square" lIns="0" tIns="0" rIns="0" bIns="0" rtlCol="0" anchor="b" anchorCtr="0"/>
          <a:lstStyle>
            <a:lvl1pPr algn="l">
              <a:defRPr sz="933" i="0">
                <a:solidFill>
                  <a:schemeClr val="tx1"/>
                </a:solidFill>
                <a:latin typeface="Arial" pitchFamily="34" charset="0"/>
                <a:cs typeface="Arial" pitchFamily="34" charset="0"/>
              </a:defRPr>
            </a:lvl1pPr>
          </a:lstStyle>
          <a:p>
            <a:fld id="{DE488251-B04C-40E1-A523-9A4B92D6B8CB}" type="slidenum">
              <a:rPr lang="en-US" smtClean="0"/>
              <a:t>‹#›</a:t>
            </a:fld>
            <a:endParaRPr lang="en-US"/>
          </a:p>
        </p:txBody>
      </p:sp>
    </p:spTree>
    <p:extLst>
      <p:ext uri="{BB962C8B-B14F-4D97-AF65-F5344CB8AC3E}">
        <p14:creationId xmlns:p14="http://schemas.microsoft.com/office/powerpoint/2010/main" val="100393882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5" y="428453"/>
            <a:ext cx="10773833" cy="580608"/>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593418" y="1011993"/>
            <a:ext cx="10770193" cy="383183"/>
          </a:xfrm>
        </p:spPr>
        <p:txBody>
          <a:bodyPr vert="horz" wrap="square" lIns="91440" tIns="45720" rIns="91440" bIns="45720" rtlCol="0" anchor="t">
            <a:noAutofit/>
          </a:bodyPr>
          <a:lstStyle>
            <a:lvl1pPr marL="224354" indent="-224354">
              <a:buNone/>
              <a:defRPr lang="en-US" dirty="0" smtClean="0"/>
            </a:lvl1pPr>
          </a:lstStyle>
          <a:p>
            <a:pPr marL="0" lvl="0" indent="0"/>
            <a:r>
              <a:rPr lang="en-US" dirty="0"/>
              <a:t>Subhead</a:t>
            </a:r>
          </a:p>
        </p:txBody>
      </p:sp>
      <p:sp>
        <p:nvSpPr>
          <p:cNvPr id="10" name="Date Placeholder 4"/>
          <p:cNvSpPr>
            <a:spLocks noGrp="1"/>
          </p:cNvSpPr>
          <p:nvPr>
            <p:ph type="dt" sz="half" idx="2"/>
          </p:nvPr>
        </p:nvSpPr>
        <p:spPr>
          <a:xfrm>
            <a:off x="8139389" y="6452361"/>
            <a:ext cx="1236257" cy="155235"/>
          </a:xfrm>
          <a:prstGeom prst="rect">
            <a:avLst/>
          </a:prstGeom>
        </p:spPr>
        <p:txBody>
          <a:bodyPr vert="horz" wrap="square" lIns="0" tIns="0" rIns="0" bIns="0" rtlCol="0" anchor="b" anchorCtr="0"/>
          <a:lstStyle>
            <a:lvl1pPr algn="l">
              <a:defRPr sz="933" i="0">
                <a:solidFill>
                  <a:schemeClr val="tx1"/>
                </a:solidFill>
                <a:latin typeface="Arial" pitchFamily="34" charset="0"/>
                <a:cs typeface="Arial" pitchFamily="34" charset="0"/>
              </a:defRPr>
            </a:lvl1pPr>
          </a:lstStyle>
          <a:p>
            <a:fld id="{FFB7E585-3D1C-4CDD-ABC3-254C3C31F0D5}" type="datetimeFigureOut">
              <a:rPr lang="en-US" smtClean="0"/>
              <a:t>12/6/2022</a:t>
            </a:fld>
            <a:endParaRPr lang="en-US"/>
          </a:p>
        </p:txBody>
      </p:sp>
      <p:sp>
        <p:nvSpPr>
          <p:cNvPr id="11" name="Footer Placeholder 5"/>
          <p:cNvSpPr>
            <a:spLocks noGrp="1"/>
          </p:cNvSpPr>
          <p:nvPr>
            <p:ph type="ftr" sz="quarter" idx="3"/>
          </p:nvPr>
        </p:nvSpPr>
        <p:spPr>
          <a:xfrm>
            <a:off x="730870" y="6470134"/>
            <a:ext cx="5747876" cy="137980"/>
          </a:xfrm>
          <a:prstGeom prst="rect">
            <a:avLst/>
          </a:prstGeom>
        </p:spPr>
        <p:txBody>
          <a:bodyPr vert="horz" wrap="square" lIns="0" tIns="0" rIns="0" bIns="0" rtlCol="0" anchor="b" anchorCtr="0"/>
          <a:lstStyle>
            <a:lvl1pPr algn="l">
              <a:defRPr sz="933" i="0">
                <a:solidFill>
                  <a:schemeClr val="tx1"/>
                </a:solidFill>
                <a:latin typeface="Arial" pitchFamily="34" charset="0"/>
                <a:cs typeface="Arial" pitchFamily="34" charset="0"/>
              </a:defRPr>
            </a:lvl1pPr>
          </a:lstStyle>
          <a:p>
            <a:endParaRPr lang="en-US"/>
          </a:p>
        </p:txBody>
      </p:sp>
      <p:sp>
        <p:nvSpPr>
          <p:cNvPr id="12" name="Slide Number Placeholder 6"/>
          <p:cNvSpPr>
            <a:spLocks noGrp="1"/>
          </p:cNvSpPr>
          <p:nvPr>
            <p:ph type="sldNum" sz="quarter" idx="4"/>
          </p:nvPr>
        </p:nvSpPr>
        <p:spPr>
          <a:xfrm>
            <a:off x="362810" y="6453510"/>
            <a:ext cx="328081" cy="155233"/>
          </a:xfrm>
          <a:prstGeom prst="rect">
            <a:avLst/>
          </a:prstGeom>
        </p:spPr>
        <p:txBody>
          <a:bodyPr vert="horz" wrap="square" lIns="0" tIns="0" rIns="0" bIns="0" rtlCol="0" anchor="b" anchorCtr="0"/>
          <a:lstStyle>
            <a:lvl1pPr algn="l">
              <a:defRPr sz="933" i="0">
                <a:solidFill>
                  <a:schemeClr val="tx1"/>
                </a:solidFill>
                <a:latin typeface="Arial" pitchFamily="34" charset="0"/>
                <a:cs typeface="Arial" pitchFamily="34" charset="0"/>
              </a:defRPr>
            </a:lvl1pPr>
          </a:lstStyle>
          <a:p>
            <a:fld id="{DE488251-B04C-40E1-A523-9A4B92D6B8CB}" type="slidenum">
              <a:rPr lang="en-US" smtClean="0"/>
              <a:t>‹#›</a:t>
            </a:fld>
            <a:endParaRPr lang="en-US"/>
          </a:p>
        </p:txBody>
      </p:sp>
    </p:spTree>
    <p:extLst>
      <p:ext uri="{BB962C8B-B14F-4D97-AF65-F5344CB8AC3E}">
        <p14:creationId xmlns:p14="http://schemas.microsoft.com/office/powerpoint/2010/main" val="412096116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8" name="Date Placeholder 4"/>
          <p:cNvSpPr>
            <a:spLocks noGrp="1"/>
          </p:cNvSpPr>
          <p:nvPr>
            <p:ph type="dt" sz="half" idx="2"/>
          </p:nvPr>
        </p:nvSpPr>
        <p:spPr>
          <a:xfrm>
            <a:off x="8139389" y="6452361"/>
            <a:ext cx="1236257" cy="155235"/>
          </a:xfrm>
          <a:prstGeom prst="rect">
            <a:avLst/>
          </a:prstGeom>
        </p:spPr>
        <p:txBody>
          <a:bodyPr vert="horz" wrap="square" lIns="0" tIns="0" rIns="0" bIns="0" rtlCol="0" anchor="b" anchorCtr="0"/>
          <a:lstStyle>
            <a:lvl1pPr algn="l">
              <a:defRPr sz="933" i="0">
                <a:solidFill>
                  <a:schemeClr val="tx1"/>
                </a:solidFill>
                <a:latin typeface="Arial" pitchFamily="34" charset="0"/>
                <a:cs typeface="Arial" pitchFamily="34" charset="0"/>
              </a:defRPr>
            </a:lvl1pPr>
          </a:lstStyle>
          <a:p>
            <a:fld id="{FFB7E585-3D1C-4CDD-ABC3-254C3C31F0D5}" type="datetimeFigureOut">
              <a:rPr lang="en-US" smtClean="0"/>
              <a:t>12/6/2022</a:t>
            </a:fld>
            <a:endParaRPr lang="en-US"/>
          </a:p>
        </p:txBody>
      </p:sp>
      <p:sp>
        <p:nvSpPr>
          <p:cNvPr id="9" name="Footer Placeholder 5"/>
          <p:cNvSpPr>
            <a:spLocks noGrp="1"/>
          </p:cNvSpPr>
          <p:nvPr>
            <p:ph type="ftr" sz="quarter" idx="3"/>
          </p:nvPr>
        </p:nvSpPr>
        <p:spPr>
          <a:xfrm>
            <a:off x="730870" y="6470134"/>
            <a:ext cx="5747876" cy="137980"/>
          </a:xfrm>
          <a:prstGeom prst="rect">
            <a:avLst/>
          </a:prstGeom>
        </p:spPr>
        <p:txBody>
          <a:bodyPr vert="horz" wrap="square" lIns="0" tIns="0" rIns="0" bIns="0" rtlCol="0" anchor="b" anchorCtr="0"/>
          <a:lstStyle>
            <a:lvl1pPr algn="l">
              <a:defRPr sz="933" i="0">
                <a:solidFill>
                  <a:schemeClr val="tx1"/>
                </a:solidFill>
                <a:latin typeface="Arial" pitchFamily="34" charset="0"/>
                <a:cs typeface="Arial" pitchFamily="34" charset="0"/>
              </a:defRPr>
            </a:lvl1pPr>
          </a:lstStyle>
          <a:p>
            <a:endParaRPr lang="en-US"/>
          </a:p>
        </p:txBody>
      </p:sp>
      <p:sp>
        <p:nvSpPr>
          <p:cNvPr id="10" name="Slide Number Placeholder 6"/>
          <p:cNvSpPr>
            <a:spLocks noGrp="1"/>
          </p:cNvSpPr>
          <p:nvPr>
            <p:ph type="sldNum" sz="quarter" idx="4"/>
          </p:nvPr>
        </p:nvSpPr>
        <p:spPr>
          <a:xfrm>
            <a:off x="362810" y="6453510"/>
            <a:ext cx="328081" cy="155233"/>
          </a:xfrm>
          <a:prstGeom prst="rect">
            <a:avLst/>
          </a:prstGeom>
        </p:spPr>
        <p:txBody>
          <a:bodyPr vert="horz" wrap="square" lIns="0" tIns="0" rIns="0" bIns="0" rtlCol="0" anchor="b" anchorCtr="0"/>
          <a:lstStyle>
            <a:lvl1pPr algn="l">
              <a:defRPr sz="933" i="0">
                <a:solidFill>
                  <a:schemeClr val="tx1"/>
                </a:solidFill>
                <a:latin typeface="Arial" pitchFamily="34" charset="0"/>
                <a:cs typeface="Arial" pitchFamily="34" charset="0"/>
              </a:defRPr>
            </a:lvl1pPr>
          </a:lstStyle>
          <a:p>
            <a:fld id="{DE488251-B04C-40E1-A523-9A4B92D6B8CB}" type="slidenum">
              <a:rPr lang="en-US" smtClean="0"/>
              <a:t>‹#›</a:t>
            </a:fld>
            <a:endParaRPr lang="en-US"/>
          </a:p>
        </p:txBody>
      </p:sp>
    </p:spTree>
    <p:extLst>
      <p:ext uri="{BB962C8B-B14F-4D97-AF65-F5344CB8AC3E}">
        <p14:creationId xmlns:p14="http://schemas.microsoft.com/office/powerpoint/2010/main" val="35509063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6"/>
            <a:ext cx="12192000" cy="6251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4"/>
          <p:cNvSpPr>
            <a:spLocks noGrp="1"/>
          </p:cNvSpPr>
          <p:nvPr>
            <p:ph type="dt" sz="half" idx="2"/>
          </p:nvPr>
        </p:nvSpPr>
        <p:spPr>
          <a:xfrm>
            <a:off x="8139389" y="6452361"/>
            <a:ext cx="1236257" cy="155235"/>
          </a:xfrm>
          <a:prstGeom prst="rect">
            <a:avLst/>
          </a:prstGeom>
        </p:spPr>
        <p:txBody>
          <a:bodyPr vert="horz" wrap="square" lIns="0" tIns="0" rIns="0" bIns="0" rtlCol="0" anchor="b" anchorCtr="0"/>
          <a:lstStyle>
            <a:lvl1pPr algn="l">
              <a:defRPr sz="933" i="0">
                <a:solidFill>
                  <a:schemeClr val="tx1"/>
                </a:solidFill>
                <a:latin typeface="Arial" pitchFamily="34" charset="0"/>
                <a:cs typeface="Arial" pitchFamily="34" charset="0"/>
              </a:defRPr>
            </a:lvl1pPr>
          </a:lstStyle>
          <a:p>
            <a:fld id="{FFB7E585-3D1C-4CDD-ABC3-254C3C31F0D5}" type="datetimeFigureOut">
              <a:rPr lang="en-US" smtClean="0"/>
              <a:t>12/6/2022</a:t>
            </a:fld>
            <a:endParaRPr lang="en-US"/>
          </a:p>
        </p:txBody>
      </p:sp>
      <p:sp>
        <p:nvSpPr>
          <p:cNvPr id="11" name="Footer Placeholder 5"/>
          <p:cNvSpPr>
            <a:spLocks noGrp="1"/>
          </p:cNvSpPr>
          <p:nvPr>
            <p:ph type="ftr" sz="quarter" idx="3"/>
          </p:nvPr>
        </p:nvSpPr>
        <p:spPr>
          <a:xfrm>
            <a:off x="730870" y="6470134"/>
            <a:ext cx="5747876" cy="137980"/>
          </a:xfrm>
          <a:prstGeom prst="rect">
            <a:avLst/>
          </a:prstGeom>
        </p:spPr>
        <p:txBody>
          <a:bodyPr vert="horz" wrap="square" lIns="0" tIns="0" rIns="0" bIns="0" rtlCol="0" anchor="b" anchorCtr="0"/>
          <a:lstStyle>
            <a:lvl1pPr algn="l">
              <a:defRPr sz="933" i="0">
                <a:solidFill>
                  <a:schemeClr val="tx1"/>
                </a:solidFill>
                <a:latin typeface="Arial" pitchFamily="34" charset="0"/>
                <a:cs typeface="Arial" pitchFamily="34" charset="0"/>
              </a:defRPr>
            </a:lvl1pPr>
          </a:lstStyle>
          <a:p>
            <a:endParaRPr lang="en-US"/>
          </a:p>
        </p:txBody>
      </p:sp>
      <p:sp>
        <p:nvSpPr>
          <p:cNvPr id="12" name="Slide Number Placeholder 6"/>
          <p:cNvSpPr>
            <a:spLocks noGrp="1"/>
          </p:cNvSpPr>
          <p:nvPr>
            <p:ph type="sldNum" sz="quarter" idx="4"/>
          </p:nvPr>
        </p:nvSpPr>
        <p:spPr>
          <a:xfrm>
            <a:off x="362810" y="6453510"/>
            <a:ext cx="328081" cy="155233"/>
          </a:xfrm>
          <a:prstGeom prst="rect">
            <a:avLst/>
          </a:prstGeom>
        </p:spPr>
        <p:txBody>
          <a:bodyPr vert="horz" wrap="square" lIns="0" tIns="0" rIns="0" bIns="0" rtlCol="0" anchor="b" anchorCtr="0"/>
          <a:lstStyle>
            <a:lvl1pPr algn="l">
              <a:defRPr sz="933" i="0">
                <a:solidFill>
                  <a:schemeClr val="tx1"/>
                </a:solidFill>
                <a:latin typeface="Arial" pitchFamily="34" charset="0"/>
                <a:cs typeface="Arial" pitchFamily="34" charset="0"/>
              </a:defRPr>
            </a:lvl1pPr>
          </a:lstStyle>
          <a:p>
            <a:fld id="{DE488251-B04C-40E1-A523-9A4B92D6B8CB}" type="slidenum">
              <a:rPr lang="en-US" smtClean="0"/>
              <a:t>‹#›</a:t>
            </a:fld>
            <a:endParaRPr lang="en-US"/>
          </a:p>
        </p:txBody>
      </p:sp>
    </p:spTree>
    <p:extLst>
      <p:ext uri="{BB962C8B-B14F-4D97-AF65-F5344CB8AC3E}">
        <p14:creationId xmlns:p14="http://schemas.microsoft.com/office/powerpoint/2010/main" val="411205314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External Co-branding White Title">
    <p:bg>
      <p:bgPr>
        <a:solidFill>
          <a:schemeClr val="bg2"/>
        </a:solidFill>
        <a:effectLst/>
      </p:bgPr>
    </p:bg>
    <p:spTree>
      <p:nvGrpSpPr>
        <p:cNvPr id="1" name=""/>
        <p:cNvGrpSpPr/>
        <p:nvPr/>
      </p:nvGrpSpPr>
      <p:grpSpPr>
        <a:xfrm>
          <a:off x="0" y="0"/>
          <a:ext cx="0" cy="0"/>
          <a:chOff x="0" y="0"/>
          <a:chExt cx="0" cy="0"/>
        </a:xfrm>
      </p:grpSpPr>
      <p:sp>
        <p:nvSpPr>
          <p:cNvPr id="46" name="Date Placeholder 4"/>
          <p:cNvSpPr>
            <a:spLocks noGrp="1"/>
          </p:cNvSpPr>
          <p:nvPr>
            <p:ph type="dt" sz="half" idx="2"/>
          </p:nvPr>
        </p:nvSpPr>
        <p:spPr>
          <a:xfrm>
            <a:off x="729746" y="6045895"/>
            <a:ext cx="2567119" cy="238607"/>
          </a:xfrm>
          <a:prstGeom prst="rect">
            <a:avLst/>
          </a:prstGeom>
        </p:spPr>
        <p:txBody>
          <a:bodyPr vert="horz" wrap="square" lIns="0" tIns="0" rIns="0" bIns="0" rtlCol="0" anchor="b" anchorCtr="0"/>
          <a:lstStyle>
            <a:lvl1pPr algn="l">
              <a:defRPr sz="1333" i="0">
                <a:solidFill>
                  <a:schemeClr val="tx2"/>
                </a:solidFill>
                <a:latin typeface="Arial" pitchFamily="34" charset="0"/>
                <a:cs typeface="Arial" pitchFamily="34" charset="0"/>
              </a:defRPr>
            </a:lvl1pPr>
          </a:lstStyle>
          <a:p>
            <a:fld id="{FFB7E585-3D1C-4CDD-ABC3-254C3C31F0D5}" type="datetimeFigureOut">
              <a:rPr lang="en-US" smtClean="0"/>
              <a:t>12/6/2022</a:t>
            </a:fld>
            <a:endParaRPr lang="en-US"/>
          </a:p>
        </p:txBody>
      </p:sp>
      <p:sp>
        <p:nvSpPr>
          <p:cNvPr id="3" name="Text Placeholder 2"/>
          <p:cNvSpPr>
            <a:spLocks noGrp="1"/>
          </p:cNvSpPr>
          <p:nvPr>
            <p:ph type="body" sz="quarter" idx="10"/>
          </p:nvPr>
        </p:nvSpPr>
        <p:spPr>
          <a:xfrm>
            <a:off x="729241" y="4339620"/>
            <a:ext cx="8636000" cy="193675"/>
          </a:xfrm>
        </p:spPr>
        <p:txBody>
          <a:bodyPr vert="horz" wrap="square" lIns="0" tIns="0" rIns="0" bIns="0" rtlCol="0" anchor="t" anchorCtr="0"/>
          <a:lstStyle>
            <a:lvl1pPr marL="0" indent="0">
              <a:spcBef>
                <a:spcPts val="0"/>
              </a:spcBef>
              <a:buFontTx/>
              <a:buNone/>
              <a:defRPr lang="en-US" sz="1867" i="0" dirty="0" smtClean="0">
                <a:solidFill>
                  <a:schemeClr val="tx2"/>
                </a:solidFill>
                <a:cs typeface="Arial"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a:t>Edit Master text styles</a:t>
            </a:r>
          </a:p>
        </p:txBody>
      </p:sp>
      <p:sp>
        <p:nvSpPr>
          <p:cNvPr id="35" name="Title 34"/>
          <p:cNvSpPr>
            <a:spLocks noGrp="1"/>
          </p:cNvSpPr>
          <p:nvPr>
            <p:ph type="title" hasCustomPrompt="1"/>
          </p:nvPr>
        </p:nvSpPr>
        <p:spPr>
          <a:xfrm>
            <a:off x="612730" y="2855845"/>
            <a:ext cx="8794293" cy="646331"/>
          </a:xfrm>
        </p:spPr>
        <p:txBody>
          <a:bodyPr vert="horz" wrap="square" lIns="91440" tIns="45720" rIns="91440" bIns="45720" rtlCol="0" anchor="b">
            <a:spAutoFit/>
          </a:bodyPr>
          <a:lstStyle>
            <a:lvl1pPr>
              <a:lnSpc>
                <a:spcPct val="95000"/>
              </a:lnSpc>
              <a:defRPr kumimoji="0" lang="en-US" sz="4000" b="0" i="0" u="none" strike="noStrike" kern="1200" cap="none" spc="0" normalizeH="0" baseline="0" noProof="0" dirty="0">
                <a:ln>
                  <a:noFill/>
                </a:ln>
                <a:solidFill>
                  <a:schemeClr val="tx2"/>
                </a:solidFill>
                <a:effectLst/>
                <a:uLnTx/>
                <a:uFillTx/>
                <a:latin typeface="+mn-lt"/>
                <a:ea typeface="+mj-ea"/>
                <a:cs typeface="+mj-cs"/>
              </a:defRPr>
            </a:lvl1pPr>
          </a:lstStyle>
          <a:p>
            <a:pPr marL="0" marR="0" lvl="0" indent="0" algn="l" defTabSz="1219139"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20852" y="3410931"/>
            <a:ext cx="8760021" cy="507831"/>
          </a:xfrm>
        </p:spPr>
        <p:txBody>
          <a:bodyPr anchor="t" anchorCtr="0">
            <a:noAutofit/>
          </a:bodyPr>
          <a:lstStyle>
            <a:lvl1pPr marL="0" indent="0" algn="l" defTabSz="1219139" rtl="0" eaLnBrk="1" latinLnBrk="0" hangingPunct="1">
              <a:lnSpc>
                <a:spcPct val="90000"/>
              </a:lnSpc>
              <a:spcBef>
                <a:spcPts val="800"/>
              </a:spcBef>
              <a:buFont typeface="Arial" pitchFamily="34" charset="0"/>
              <a:buNone/>
              <a:defRPr sz="4000" i="1" spc="0" baseline="0">
                <a:solidFill>
                  <a:schemeClr val="tx2"/>
                </a:solidFill>
                <a:latin typeface="+mn-l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marL="0" lvl="0" indent="0" algn="l" defTabSz="1219139" rtl="0" eaLnBrk="1" latinLnBrk="0" hangingPunct="1">
              <a:lnSpc>
                <a:spcPct val="75000"/>
              </a:lnSpc>
              <a:spcBef>
                <a:spcPts val="1867"/>
              </a:spcBef>
              <a:buFont typeface="Arial" pitchFamily="34" charset="0"/>
              <a:buNone/>
            </a:pPr>
            <a:r>
              <a:rPr lang="en-US" dirty="0"/>
              <a:t>Subtitle Title Here</a:t>
            </a:r>
          </a:p>
        </p:txBody>
      </p:sp>
      <p:cxnSp>
        <p:nvCxnSpPr>
          <p:cNvPr id="10" name="Straight Connector 9"/>
          <p:cNvCxnSpPr/>
          <p:nvPr/>
        </p:nvCxnSpPr>
        <p:spPr>
          <a:xfrm>
            <a:off x="2094585" y="591021"/>
            <a:ext cx="0" cy="11887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2467938" y="742091"/>
            <a:ext cx="1982948" cy="885917"/>
            <a:chOff x="2749439" y="752601"/>
            <a:chExt cx="1487211" cy="885917"/>
          </a:xfrm>
        </p:grpSpPr>
        <p:sp>
          <p:nvSpPr>
            <p:cNvPr id="5" name="Rectangle 4"/>
            <p:cNvSpPr/>
            <p:nvPr userDrawn="1"/>
          </p:nvSpPr>
          <p:spPr bwMode="auto">
            <a:xfrm>
              <a:off x="2749439" y="752601"/>
              <a:ext cx="1371600" cy="885917"/>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TextBox 5"/>
            <p:cNvSpPr txBox="1"/>
            <p:nvPr userDrawn="1"/>
          </p:nvSpPr>
          <p:spPr bwMode="auto">
            <a:xfrm>
              <a:off x="2785238" y="912373"/>
              <a:ext cx="1451412" cy="664797"/>
            </a:xfrm>
            <a:prstGeom prst="rect">
              <a:avLst/>
            </a:prstGeom>
            <a:noFill/>
            <a:ln w="19050" algn="ctr">
              <a:noFill/>
              <a:miter lim="800000"/>
              <a:headEnd/>
              <a:tailEnd/>
            </a:ln>
          </p:spPr>
          <p:txBody>
            <a:bodyPr wrap="square" lIns="0" tIns="0" rIns="0" bIns="0" rtlCol="0">
              <a:spAutoFit/>
            </a:bodyPr>
            <a:lstStyle/>
            <a:p>
              <a:pPr>
                <a:lnSpc>
                  <a:spcPct val="90000"/>
                </a:lnSpc>
              </a:pPr>
              <a:r>
                <a:rPr lang="en-US" sz="2400" dirty="0">
                  <a:solidFill>
                    <a:schemeClr val="tx2"/>
                  </a:solidFill>
                  <a:latin typeface="+mj-lt"/>
                </a:rPr>
                <a:t>Partner </a:t>
              </a:r>
              <a:br>
                <a:rPr lang="en-US" sz="2400" dirty="0">
                  <a:solidFill>
                    <a:schemeClr val="tx2"/>
                  </a:solidFill>
                  <a:latin typeface="+mj-lt"/>
                </a:rPr>
              </a:br>
              <a:r>
                <a:rPr lang="en-US" sz="2400" dirty="0">
                  <a:solidFill>
                    <a:schemeClr val="tx2"/>
                  </a:solidFill>
                  <a:latin typeface="+mj-lt"/>
                </a:rPr>
                <a:t>Logo</a:t>
              </a:r>
            </a:p>
          </p:txBody>
        </p:sp>
      </p:grpSp>
      <p:pic>
        <p:nvPicPr>
          <p:cNvPr id="12" name="Picture 11" descr="UCSF_sig_navy_RG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295" y="723298"/>
            <a:ext cx="1398843" cy="909561"/>
          </a:xfrm>
          <a:prstGeom prst="rect">
            <a:avLst/>
          </a:prstGeom>
        </p:spPr>
      </p:pic>
    </p:spTree>
    <p:extLst>
      <p:ext uri="{BB962C8B-B14F-4D97-AF65-F5344CB8AC3E}">
        <p14:creationId xmlns:p14="http://schemas.microsoft.com/office/powerpoint/2010/main" val="59121739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ltGray">
          <a:xfrm>
            <a:off x="1809" y="0"/>
            <a:ext cx="12188388" cy="6858000"/>
          </a:xfrm>
          <a:prstGeom prst="rect">
            <a:avLst/>
          </a:prstGeom>
        </p:spPr>
      </p:pic>
    </p:spTree>
    <p:extLst>
      <p:ext uri="{BB962C8B-B14F-4D97-AF65-F5344CB8AC3E}">
        <p14:creationId xmlns:p14="http://schemas.microsoft.com/office/powerpoint/2010/main" val="63114507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5" name="Picture 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5170516" y="2693284"/>
            <a:ext cx="2094721" cy="13677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550563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1003300" y="2562339"/>
            <a:ext cx="49725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588006" y="579566"/>
            <a:ext cx="8272889" cy="1446212"/>
          </a:xfrm>
        </p:spPr>
        <p:txBody>
          <a:bodyPr/>
          <a:lstStyle>
            <a:lvl1pPr marL="0" indent="0">
              <a:lnSpc>
                <a:spcPct val="95000"/>
              </a:lnSpc>
              <a:spcBef>
                <a:spcPts val="800"/>
              </a:spcBef>
              <a:buFontTx/>
              <a:buNone/>
              <a:defRPr sz="2667">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a:t>Edit Master text styles</a:t>
            </a:r>
          </a:p>
        </p:txBody>
      </p:sp>
      <p:cxnSp>
        <p:nvCxnSpPr>
          <p:cNvPr id="8" name="Straight Connector 7"/>
          <p:cNvCxnSpPr/>
          <p:nvPr/>
        </p:nvCxnSpPr>
        <p:spPr>
          <a:xfrm>
            <a:off x="732367" y="2562339"/>
            <a:ext cx="73152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732370" y="3407634"/>
            <a:ext cx="1497753" cy="9779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189066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626305" y="4372932"/>
            <a:ext cx="6565696" cy="2485073"/>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3" y="3850415"/>
            <a:ext cx="5638399" cy="3007587"/>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
            <a:ext cx="12192000" cy="3862508"/>
          </a:xfrm>
          <a:prstGeom prst="rect">
            <a:avLst/>
          </a:prstGeom>
        </p:spPr>
      </p:pic>
      <p:sp>
        <p:nvSpPr>
          <p:cNvPr id="16" name="Rectangle 15"/>
          <p:cNvSpPr/>
          <p:nvPr/>
        </p:nvSpPr>
        <p:spPr bwMode="ltGray">
          <a:xfrm>
            <a:off x="4247215" y="1670048"/>
            <a:ext cx="3687579" cy="3694176"/>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9" name="Picture 4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0759"/>
          <a:stretch/>
        </p:blipFill>
        <p:spPr bwMode="ltGray">
          <a:xfrm>
            <a:off x="5855129" y="2999863"/>
            <a:ext cx="2214615" cy="10012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922699" y="1670048"/>
            <a:ext cx="4269301" cy="2714973"/>
          </a:xfrm>
          <a:prstGeom prst="rect">
            <a:avLst/>
          </a:prstGeom>
        </p:spPr>
      </p:pic>
    </p:spTree>
    <p:extLst>
      <p:ext uri="{BB962C8B-B14F-4D97-AF65-F5344CB8AC3E}">
        <p14:creationId xmlns:p14="http://schemas.microsoft.com/office/powerpoint/2010/main" val="56890479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FB7E585-3D1C-4CDD-ABC3-254C3C31F0D5}"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88251-B04C-40E1-A523-9A4B92D6B8CB}" type="slidenum">
              <a:rPr lang="en-US" smtClean="0"/>
              <a:t>‹#›</a:t>
            </a:fld>
            <a:endParaRPr lang="en-US"/>
          </a:p>
        </p:txBody>
      </p:sp>
    </p:spTree>
    <p:extLst>
      <p:ext uri="{BB962C8B-B14F-4D97-AF65-F5344CB8AC3E}">
        <p14:creationId xmlns:p14="http://schemas.microsoft.com/office/powerpoint/2010/main" val="40237989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B7E585-3D1C-4CDD-ABC3-254C3C31F0D5}"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88251-B04C-40E1-A523-9A4B92D6B8CB}" type="slidenum">
              <a:rPr lang="en-US" smtClean="0"/>
              <a:t>‹#›</a:t>
            </a:fld>
            <a:endParaRPr lang="en-US"/>
          </a:p>
        </p:txBody>
      </p:sp>
    </p:spTree>
    <p:extLst>
      <p:ext uri="{BB962C8B-B14F-4D97-AF65-F5344CB8AC3E}">
        <p14:creationId xmlns:p14="http://schemas.microsoft.com/office/powerpoint/2010/main" val="33948119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10298" y="2859643"/>
            <a:ext cx="8794293" cy="646331"/>
          </a:xfrm>
        </p:spPr>
        <p:txBody>
          <a:bodyPr vert="horz" wrap="square" lIns="91440" tIns="45720" rIns="91440" bIns="45720" rtlCol="0" anchor="b">
            <a:spAutoFit/>
          </a:bodyPr>
          <a:lstStyle>
            <a:lvl1pPr>
              <a:lnSpc>
                <a:spcPct val="95000"/>
              </a:lnSpc>
              <a:defRPr kumimoji="0" lang="en-US" sz="4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39"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18420" y="3406595"/>
            <a:ext cx="8760021" cy="507831"/>
          </a:xfrm>
        </p:spPr>
        <p:txBody>
          <a:bodyPr anchor="t" anchorCtr="0">
            <a:noAutofit/>
          </a:bodyPr>
          <a:lstStyle>
            <a:lvl1pPr marL="0" indent="0" algn="l" defTabSz="1219139" rtl="0" eaLnBrk="1" latinLnBrk="0" hangingPunct="1">
              <a:lnSpc>
                <a:spcPct val="90000"/>
              </a:lnSpc>
              <a:spcBef>
                <a:spcPts val="800"/>
              </a:spcBef>
              <a:buFont typeface="Arial" pitchFamily="34" charset="0"/>
              <a:buNone/>
              <a:defRPr sz="4000" i="1" spc="0" baseline="0">
                <a:solidFill>
                  <a:schemeClr val="bg1"/>
                </a:solidFill>
                <a:latin typeface="+mn-l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marL="0" lvl="0" indent="0" algn="l" defTabSz="1219139"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727751" y="6045895"/>
            <a:ext cx="2567119" cy="238607"/>
          </a:xfrm>
          <a:prstGeom prst="rect">
            <a:avLst/>
          </a:prstGeom>
        </p:spPr>
        <p:txBody>
          <a:bodyPr vert="horz" wrap="square" lIns="0" tIns="0" rIns="0" bIns="0" rtlCol="0" anchor="b" anchorCtr="0"/>
          <a:lstStyle>
            <a:lvl1pPr algn="l">
              <a:defRPr sz="1333" i="0">
                <a:solidFill>
                  <a:schemeClr val="bg1"/>
                </a:solidFill>
                <a:latin typeface="Arial" pitchFamily="34" charset="0"/>
                <a:cs typeface="Arial" pitchFamily="34" charset="0"/>
              </a:defRPr>
            </a:lvl1pPr>
          </a:lstStyle>
          <a:p>
            <a:fld id="{87431B66-2D65-4398-A930-0D30EC9EE69D}" type="datetime1">
              <a:rPr lang="en-US" smtClean="0"/>
              <a:pPr/>
              <a:t>12/6/2022</a:t>
            </a:fld>
            <a:endParaRPr lang="en-US" dirty="0"/>
          </a:p>
        </p:txBody>
      </p:sp>
      <p:sp>
        <p:nvSpPr>
          <p:cNvPr id="3" name="Text Placeholder 2"/>
          <p:cNvSpPr>
            <a:spLocks noGrp="1"/>
          </p:cNvSpPr>
          <p:nvPr>
            <p:ph type="body" sz="quarter" idx="10"/>
          </p:nvPr>
        </p:nvSpPr>
        <p:spPr>
          <a:xfrm>
            <a:off x="731044" y="4338645"/>
            <a:ext cx="8636000" cy="193675"/>
          </a:xfrm>
        </p:spPr>
        <p:txBody>
          <a:bodyPr vert="horz" wrap="square" lIns="0" tIns="0" rIns="0" bIns="0" rtlCol="0" anchor="t" anchorCtr="0"/>
          <a:lstStyle>
            <a:lvl1pPr marL="0" indent="0">
              <a:spcBef>
                <a:spcPts val="0"/>
              </a:spcBef>
              <a:buFontTx/>
              <a:buNone/>
              <a:defRPr lang="en-US" sz="1867" i="0" dirty="0" smtClean="0">
                <a:solidFill>
                  <a:schemeClr val="bg1"/>
                </a:solidFill>
                <a:cs typeface="Arial"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a:t>Edit Master text styles</a:t>
            </a:r>
          </a:p>
        </p:txBody>
      </p:sp>
      <p:pic>
        <p:nvPicPr>
          <p:cNvPr id="9" name="Picture 8" descr="UCSF_sig_white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4214" y="728948"/>
            <a:ext cx="1378997" cy="896657"/>
          </a:xfrm>
          <a:prstGeom prst="rect">
            <a:avLst/>
          </a:prstGeom>
        </p:spPr>
      </p:pic>
    </p:spTree>
    <p:extLst>
      <p:ext uri="{BB962C8B-B14F-4D97-AF65-F5344CB8AC3E}">
        <p14:creationId xmlns:p14="http://schemas.microsoft.com/office/powerpoint/2010/main" val="1887366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bwMode="ltGray">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6" name="Rectangle 5"/>
          <p:cNvSpPr/>
          <p:nvPr userDrawn="1"/>
        </p:nvSpPr>
        <p:spPr bwMode="invGray">
          <a:xfrm>
            <a:off x="383316" y="366720"/>
            <a:ext cx="8273851"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35" name="Title 34"/>
          <p:cNvSpPr>
            <a:spLocks noGrp="1"/>
          </p:cNvSpPr>
          <p:nvPr>
            <p:ph type="title" hasCustomPrompt="1"/>
          </p:nvPr>
        </p:nvSpPr>
        <p:spPr>
          <a:xfrm>
            <a:off x="613450" y="2418381"/>
            <a:ext cx="8043721" cy="646331"/>
          </a:xfrm>
        </p:spPr>
        <p:txBody>
          <a:bodyPr vert="horz" wrap="square" lIns="91440" tIns="45720" rIns="91440" bIns="45720" rtlCol="0" anchor="b">
            <a:spAutoFit/>
          </a:bodyPr>
          <a:lstStyle>
            <a:lvl1pPr>
              <a:lnSpc>
                <a:spcPct val="95000"/>
              </a:lnSpc>
              <a:defRPr kumimoji="0" lang="en-US" sz="4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39"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21570" y="2955533"/>
            <a:ext cx="8035599" cy="507831"/>
          </a:xfrm>
        </p:spPr>
        <p:txBody>
          <a:bodyPr anchor="t" anchorCtr="0">
            <a:noAutofit/>
          </a:bodyPr>
          <a:lstStyle>
            <a:lvl1pPr marL="0" indent="0" algn="l" defTabSz="1219139" rtl="0" eaLnBrk="1" latinLnBrk="0" hangingPunct="1">
              <a:lnSpc>
                <a:spcPct val="90000"/>
              </a:lnSpc>
              <a:spcBef>
                <a:spcPts val="800"/>
              </a:spcBef>
              <a:buFont typeface="Arial" pitchFamily="34" charset="0"/>
              <a:buNone/>
              <a:defRPr sz="4000" i="1" spc="0" baseline="0">
                <a:solidFill>
                  <a:schemeClr val="bg1"/>
                </a:solidFill>
                <a:latin typeface="+mn-l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marL="0" lvl="0" indent="0" algn="l" defTabSz="1219139"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733047" y="4907758"/>
            <a:ext cx="2567119" cy="238607"/>
          </a:xfrm>
          <a:prstGeom prst="rect">
            <a:avLst/>
          </a:prstGeom>
        </p:spPr>
        <p:txBody>
          <a:bodyPr vert="horz" wrap="square" lIns="0" tIns="0" rIns="0" bIns="0" rtlCol="0" anchor="b" anchorCtr="0"/>
          <a:lstStyle>
            <a:lvl1pPr algn="l">
              <a:defRPr sz="1333" i="0">
                <a:solidFill>
                  <a:schemeClr val="bg1"/>
                </a:solidFill>
                <a:latin typeface="Arial" pitchFamily="34" charset="0"/>
                <a:cs typeface="Arial" pitchFamily="34" charset="0"/>
              </a:defRPr>
            </a:lvl1pPr>
          </a:lstStyle>
          <a:p>
            <a:fld id="{7CA65D26-67D5-4CD2-90EC-E629659F24B3}" type="datetime1">
              <a:rPr lang="en-US" smtClean="0"/>
              <a:pPr/>
              <a:t>12/6/2022</a:t>
            </a:fld>
            <a:endParaRPr lang="en-US" dirty="0"/>
          </a:p>
        </p:txBody>
      </p:sp>
      <p:sp>
        <p:nvSpPr>
          <p:cNvPr id="3" name="Text Placeholder 2"/>
          <p:cNvSpPr>
            <a:spLocks noGrp="1"/>
          </p:cNvSpPr>
          <p:nvPr>
            <p:ph type="body" sz="quarter" idx="10"/>
          </p:nvPr>
        </p:nvSpPr>
        <p:spPr>
          <a:xfrm>
            <a:off x="730906" y="4096967"/>
            <a:ext cx="7926261" cy="365125"/>
          </a:xfrm>
        </p:spPr>
        <p:txBody>
          <a:bodyPr vert="horz" wrap="square" lIns="0" tIns="0" rIns="0" bIns="0" rtlCol="0" anchor="t" anchorCtr="0"/>
          <a:lstStyle>
            <a:lvl1pPr marL="0" indent="0">
              <a:spcBef>
                <a:spcPts val="0"/>
              </a:spcBef>
              <a:buNone/>
              <a:defRPr lang="en-US" sz="1867" i="0" dirty="0" smtClean="0">
                <a:solidFill>
                  <a:schemeClr val="bg1"/>
                </a:solidFill>
                <a:cs typeface="Arial"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a:t>Edit Master text styles</a:t>
            </a:r>
          </a:p>
        </p:txBody>
      </p:sp>
      <p:pic>
        <p:nvPicPr>
          <p:cNvPr id="12" name="Picture 11" descr="UCSF_sig_white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6925" y="728944"/>
            <a:ext cx="1066489" cy="693456"/>
          </a:xfrm>
          <a:prstGeom prst="rect">
            <a:avLst/>
          </a:prstGeom>
        </p:spPr>
      </p:pic>
    </p:spTree>
    <p:extLst>
      <p:ext uri="{BB962C8B-B14F-4D97-AF65-F5344CB8AC3E}">
        <p14:creationId xmlns:p14="http://schemas.microsoft.com/office/powerpoint/2010/main" val="24841056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bwMode="ltGray">
      <p:bgPr>
        <a:solidFill>
          <a:schemeClr val="tx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6" name="Rectangle 5"/>
          <p:cNvSpPr/>
          <p:nvPr userDrawn="1"/>
        </p:nvSpPr>
        <p:spPr bwMode="invGray">
          <a:xfrm>
            <a:off x="383316" y="366720"/>
            <a:ext cx="8273851"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35" name="Title 34"/>
          <p:cNvSpPr>
            <a:spLocks noGrp="1"/>
          </p:cNvSpPr>
          <p:nvPr>
            <p:ph type="title" hasCustomPrompt="1"/>
          </p:nvPr>
        </p:nvSpPr>
        <p:spPr>
          <a:xfrm>
            <a:off x="613450" y="2418381"/>
            <a:ext cx="8043721" cy="646331"/>
          </a:xfrm>
        </p:spPr>
        <p:txBody>
          <a:bodyPr vert="horz" wrap="square" lIns="91440" tIns="45720" rIns="91440" bIns="45720" rtlCol="0" anchor="b">
            <a:spAutoFit/>
          </a:bodyPr>
          <a:lstStyle>
            <a:lvl1pPr>
              <a:lnSpc>
                <a:spcPct val="95000"/>
              </a:lnSpc>
              <a:defRPr kumimoji="0" lang="en-US" sz="4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39"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21570" y="2955533"/>
            <a:ext cx="8035599" cy="507831"/>
          </a:xfrm>
        </p:spPr>
        <p:txBody>
          <a:bodyPr anchor="t" anchorCtr="0">
            <a:noAutofit/>
          </a:bodyPr>
          <a:lstStyle>
            <a:lvl1pPr marL="0" indent="0" algn="l" defTabSz="1219139" rtl="0" eaLnBrk="1" latinLnBrk="0" hangingPunct="1">
              <a:lnSpc>
                <a:spcPct val="90000"/>
              </a:lnSpc>
              <a:spcBef>
                <a:spcPts val="800"/>
              </a:spcBef>
              <a:buFont typeface="Arial" pitchFamily="34" charset="0"/>
              <a:buNone/>
              <a:defRPr sz="4000" i="1" spc="0" baseline="0">
                <a:solidFill>
                  <a:schemeClr val="bg1"/>
                </a:solidFill>
                <a:latin typeface="+mn-l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marL="0" lvl="0" indent="0" algn="l" defTabSz="1219139"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733047" y="4907758"/>
            <a:ext cx="2567119" cy="238607"/>
          </a:xfrm>
          <a:prstGeom prst="rect">
            <a:avLst/>
          </a:prstGeom>
        </p:spPr>
        <p:txBody>
          <a:bodyPr vert="horz" wrap="square" lIns="0" tIns="0" rIns="0" bIns="0" rtlCol="0" anchor="b" anchorCtr="0"/>
          <a:lstStyle>
            <a:lvl1pPr algn="l">
              <a:defRPr sz="1333" i="0">
                <a:solidFill>
                  <a:schemeClr val="bg1"/>
                </a:solidFill>
                <a:latin typeface="Arial" pitchFamily="34" charset="0"/>
                <a:cs typeface="Arial" pitchFamily="34" charset="0"/>
              </a:defRPr>
            </a:lvl1pPr>
          </a:lstStyle>
          <a:p>
            <a:fld id="{7CA65D26-67D5-4CD2-90EC-E629659F24B3}" type="datetime1">
              <a:rPr lang="en-US" smtClean="0"/>
              <a:pPr/>
              <a:t>12/6/2022</a:t>
            </a:fld>
            <a:endParaRPr lang="en-US" dirty="0"/>
          </a:p>
        </p:txBody>
      </p:sp>
      <p:sp>
        <p:nvSpPr>
          <p:cNvPr id="3" name="Text Placeholder 2"/>
          <p:cNvSpPr>
            <a:spLocks noGrp="1"/>
          </p:cNvSpPr>
          <p:nvPr>
            <p:ph type="body" sz="quarter" idx="10"/>
          </p:nvPr>
        </p:nvSpPr>
        <p:spPr>
          <a:xfrm>
            <a:off x="730906" y="4096967"/>
            <a:ext cx="7926261" cy="365125"/>
          </a:xfrm>
        </p:spPr>
        <p:txBody>
          <a:bodyPr vert="horz" wrap="square" lIns="0" tIns="0" rIns="0" bIns="0" rtlCol="0" anchor="t" anchorCtr="0"/>
          <a:lstStyle>
            <a:lvl1pPr marL="0" indent="0">
              <a:spcBef>
                <a:spcPts val="0"/>
              </a:spcBef>
              <a:buNone/>
              <a:defRPr lang="en-US" sz="1867" i="0" dirty="0" smtClean="0">
                <a:solidFill>
                  <a:schemeClr val="bg1"/>
                </a:solidFill>
                <a:cs typeface="Arial"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a:t>Edit Master text styles</a:t>
            </a:r>
          </a:p>
        </p:txBody>
      </p:sp>
      <p:pic>
        <p:nvPicPr>
          <p:cNvPr id="19" name="Picture 4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invGray">
          <a:xfrm>
            <a:off x="733051" y="725819"/>
            <a:ext cx="1058044" cy="6908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372928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bwMode="ltGray">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6" name="Rectangle 5"/>
          <p:cNvSpPr/>
          <p:nvPr userDrawn="1"/>
        </p:nvSpPr>
        <p:spPr bwMode="invGray">
          <a:xfrm>
            <a:off x="383316" y="366720"/>
            <a:ext cx="8273851" cy="5153025"/>
          </a:xfrm>
          <a:prstGeom prst="rect">
            <a:avLst/>
          </a:prstGeom>
          <a:solidFill>
            <a:schemeClr val="accent5"/>
          </a:solidFill>
          <a:ln w="19050" algn="ctr">
            <a:noFill/>
            <a:miter lim="800000"/>
            <a:headEnd/>
            <a:tailEnd/>
          </a:ln>
        </p:spPr>
        <p:txBody>
          <a:bodyPr wrap="none" rtlCol="0" anchor="ctr"/>
          <a:lstStyle/>
          <a:p>
            <a:pPr lvl="0" algn="ctr">
              <a:lnSpc>
                <a:spcPct val="90000"/>
              </a:lnSpc>
            </a:pPr>
            <a:endParaRPr lang="en-US" sz="2133" b="1" dirty="0" err="1">
              <a:solidFill>
                <a:schemeClr val="bg1"/>
              </a:solidFill>
              <a:latin typeface="+mj-lt"/>
            </a:endParaRPr>
          </a:p>
        </p:txBody>
      </p:sp>
      <p:sp>
        <p:nvSpPr>
          <p:cNvPr id="35" name="Title 34"/>
          <p:cNvSpPr>
            <a:spLocks noGrp="1"/>
          </p:cNvSpPr>
          <p:nvPr>
            <p:ph type="title" hasCustomPrompt="1"/>
          </p:nvPr>
        </p:nvSpPr>
        <p:spPr>
          <a:xfrm>
            <a:off x="613450" y="2418381"/>
            <a:ext cx="8043721" cy="646331"/>
          </a:xfrm>
        </p:spPr>
        <p:txBody>
          <a:bodyPr vert="horz" wrap="square" lIns="91440" tIns="45720" rIns="91440" bIns="45720" rtlCol="0" anchor="b">
            <a:spAutoFit/>
          </a:bodyPr>
          <a:lstStyle>
            <a:lvl1pPr>
              <a:lnSpc>
                <a:spcPct val="95000"/>
              </a:lnSpc>
              <a:defRPr kumimoji="0" lang="en-US" sz="4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39"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21570" y="2955533"/>
            <a:ext cx="8035599" cy="507831"/>
          </a:xfrm>
        </p:spPr>
        <p:txBody>
          <a:bodyPr anchor="t" anchorCtr="0">
            <a:noAutofit/>
          </a:bodyPr>
          <a:lstStyle>
            <a:lvl1pPr marL="0" indent="0" algn="l" defTabSz="1219139" rtl="0" eaLnBrk="1" latinLnBrk="0" hangingPunct="1">
              <a:lnSpc>
                <a:spcPct val="90000"/>
              </a:lnSpc>
              <a:spcBef>
                <a:spcPts val="800"/>
              </a:spcBef>
              <a:buFont typeface="Arial" pitchFamily="34" charset="0"/>
              <a:buNone/>
              <a:defRPr sz="4000" i="1" spc="0" baseline="0">
                <a:solidFill>
                  <a:schemeClr val="bg1"/>
                </a:solidFill>
                <a:latin typeface="+mn-l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marL="0" lvl="0" indent="0" algn="l" defTabSz="1219139"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733047" y="4907758"/>
            <a:ext cx="2567119" cy="238607"/>
          </a:xfrm>
          <a:prstGeom prst="rect">
            <a:avLst/>
          </a:prstGeom>
        </p:spPr>
        <p:txBody>
          <a:bodyPr vert="horz" wrap="square" lIns="0" tIns="0" rIns="0" bIns="0" rtlCol="0" anchor="b" anchorCtr="0"/>
          <a:lstStyle>
            <a:lvl1pPr algn="l">
              <a:defRPr sz="1333" i="0">
                <a:solidFill>
                  <a:schemeClr val="bg1"/>
                </a:solidFill>
                <a:latin typeface="Arial" pitchFamily="34" charset="0"/>
                <a:cs typeface="Arial" pitchFamily="34" charset="0"/>
              </a:defRPr>
            </a:lvl1pPr>
          </a:lstStyle>
          <a:p>
            <a:fld id="{7CA65D26-67D5-4CD2-90EC-E629659F24B3}" type="datetime1">
              <a:rPr lang="en-US" smtClean="0"/>
              <a:pPr/>
              <a:t>12/6/2022</a:t>
            </a:fld>
            <a:endParaRPr lang="en-US" dirty="0"/>
          </a:p>
        </p:txBody>
      </p:sp>
      <p:sp>
        <p:nvSpPr>
          <p:cNvPr id="3" name="Text Placeholder 2"/>
          <p:cNvSpPr>
            <a:spLocks noGrp="1"/>
          </p:cNvSpPr>
          <p:nvPr>
            <p:ph type="body" sz="quarter" idx="10"/>
          </p:nvPr>
        </p:nvSpPr>
        <p:spPr>
          <a:xfrm>
            <a:off x="730906" y="4096967"/>
            <a:ext cx="7926261" cy="365125"/>
          </a:xfrm>
        </p:spPr>
        <p:txBody>
          <a:bodyPr vert="horz" wrap="square" lIns="0" tIns="0" rIns="0" bIns="0" rtlCol="0" anchor="t" anchorCtr="0"/>
          <a:lstStyle>
            <a:lvl1pPr marL="0" indent="0">
              <a:spcBef>
                <a:spcPts val="0"/>
              </a:spcBef>
              <a:buNone/>
              <a:defRPr lang="en-US" sz="1867" i="0" dirty="0" smtClean="0">
                <a:solidFill>
                  <a:schemeClr val="bg1"/>
                </a:solidFill>
                <a:cs typeface="Arial"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a:t>Edit Master text styles</a:t>
            </a:r>
          </a:p>
        </p:txBody>
      </p:sp>
      <p:pic>
        <p:nvPicPr>
          <p:cNvPr id="19" name="Picture 4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invGray">
          <a:xfrm>
            <a:off x="733051" y="725819"/>
            <a:ext cx="1058044" cy="6908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216417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10298" y="2859643"/>
            <a:ext cx="8794293" cy="646331"/>
          </a:xfrm>
        </p:spPr>
        <p:txBody>
          <a:bodyPr vert="horz" wrap="square" lIns="91440" tIns="45720" rIns="91440" bIns="45720" rtlCol="0" anchor="b">
            <a:spAutoFit/>
          </a:bodyPr>
          <a:lstStyle>
            <a:lvl1pPr>
              <a:lnSpc>
                <a:spcPct val="95000"/>
              </a:lnSpc>
              <a:defRPr kumimoji="0" lang="en-US" sz="4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39"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18420" y="3406595"/>
            <a:ext cx="8760021" cy="507831"/>
          </a:xfrm>
        </p:spPr>
        <p:txBody>
          <a:bodyPr anchor="t" anchorCtr="0">
            <a:noAutofit/>
          </a:bodyPr>
          <a:lstStyle>
            <a:lvl1pPr marL="0" indent="0" algn="l" defTabSz="1219139" rtl="0" eaLnBrk="1" latinLnBrk="0" hangingPunct="1">
              <a:lnSpc>
                <a:spcPct val="90000"/>
              </a:lnSpc>
              <a:spcBef>
                <a:spcPts val="800"/>
              </a:spcBef>
              <a:buFont typeface="Arial" pitchFamily="34" charset="0"/>
              <a:buNone/>
              <a:defRPr sz="4000" i="1" spc="0" baseline="0">
                <a:solidFill>
                  <a:schemeClr val="bg1"/>
                </a:solidFill>
                <a:latin typeface="+mn-l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marL="0" lvl="0" indent="0" algn="l" defTabSz="1219139"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727751" y="6045895"/>
            <a:ext cx="2567119" cy="238607"/>
          </a:xfrm>
          <a:prstGeom prst="rect">
            <a:avLst/>
          </a:prstGeom>
        </p:spPr>
        <p:txBody>
          <a:bodyPr vert="horz" wrap="square" lIns="0" tIns="0" rIns="0" bIns="0" rtlCol="0" anchor="b" anchorCtr="0"/>
          <a:lstStyle>
            <a:lvl1pPr algn="l">
              <a:defRPr sz="1333" i="0">
                <a:solidFill>
                  <a:schemeClr val="bg1"/>
                </a:solidFill>
                <a:latin typeface="Arial" pitchFamily="34" charset="0"/>
                <a:cs typeface="Arial" pitchFamily="34" charset="0"/>
              </a:defRPr>
            </a:lvl1pPr>
          </a:lstStyle>
          <a:p>
            <a:fld id="{FFB7E585-3D1C-4CDD-ABC3-254C3C31F0D5}" type="datetimeFigureOut">
              <a:rPr lang="en-US" smtClean="0"/>
              <a:t>12/6/2022</a:t>
            </a:fld>
            <a:endParaRPr lang="en-US"/>
          </a:p>
        </p:txBody>
      </p:sp>
      <p:sp>
        <p:nvSpPr>
          <p:cNvPr id="3" name="Text Placeholder 2"/>
          <p:cNvSpPr>
            <a:spLocks noGrp="1"/>
          </p:cNvSpPr>
          <p:nvPr>
            <p:ph type="body" sz="quarter" idx="10"/>
          </p:nvPr>
        </p:nvSpPr>
        <p:spPr>
          <a:xfrm>
            <a:off x="731044" y="4338645"/>
            <a:ext cx="8636000" cy="193675"/>
          </a:xfrm>
        </p:spPr>
        <p:txBody>
          <a:bodyPr vert="horz" wrap="square" lIns="0" tIns="0" rIns="0" bIns="0" rtlCol="0" anchor="t" anchorCtr="0"/>
          <a:lstStyle>
            <a:lvl1pPr marL="0" indent="0">
              <a:spcBef>
                <a:spcPts val="0"/>
              </a:spcBef>
              <a:buFontTx/>
              <a:buNone/>
              <a:defRPr lang="en-US" sz="1867" i="0" dirty="0" smtClean="0">
                <a:solidFill>
                  <a:schemeClr val="bg1"/>
                </a:solidFill>
                <a:cs typeface="Arial"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a:t>Edit Master text styles</a:t>
            </a:r>
          </a:p>
        </p:txBody>
      </p:sp>
      <p:pic>
        <p:nvPicPr>
          <p:cNvPr id="9" name="Picture 8" descr="UCSF_sig_white_RG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391" y="723298"/>
            <a:ext cx="1398843" cy="909561"/>
          </a:xfrm>
          <a:prstGeom prst="rect">
            <a:avLst/>
          </a:prstGeom>
        </p:spPr>
      </p:pic>
    </p:spTree>
    <p:extLst>
      <p:ext uri="{BB962C8B-B14F-4D97-AF65-F5344CB8AC3E}">
        <p14:creationId xmlns:p14="http://schemas.microsoft.com/office/powerpoint/2010/main" val="26739940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bwMode="ltGray">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6" name="Rectangle 5"/>
          <p:cNvSpPr/>
          <p:nvPr userDrawn="1"/>
        </p:nvSpPr>
        <p:spPr bwMode="ltGray">
          <a:xfrm>
            <a:off x="383316" y="366720"/>
            <a:ext cx="8273851" cy="5153025"/>
          </a:xfrm>
          <a:prstGeom prst="rect">
            <a:avLst/>
          </a:prstGeom>
          <a:solidFill>
            <a:schemeClr val="accent6"/>
          </a:solidFill>
          <a:ln w="19050" algn="ctr">
            <a:noFill/>
            <a:miter lim="800000"/>
            <a:headEnd/>
            <a:tailEnd/>
          </a:ln>
        </p:spPr>
        <p:txBody>
          <a:bodyPr wrap="none" rtlCol="0" anchor="ctr"/>
          <a:lstStyle/>
          <a:p>
            <a:pPr lvl="0" algn="ctr">
              <a:lnSpc>
                <a:spcPct val="90000"/>
              </a:lnSpc>
            </a:pPr>
            <a:endParaRPr lang="en-US" sz="2133" b="1" dirty="0" err="1">
              <a:solidFill>
                <a:schemeClr val="bg1"/>
              </a:solidFill>
              <a:latin typeface="+mj-lt"/>
            </a:endParaRPr>
          </a:p>
        </p:txBody>
      </p:sp>
      <p:sp>
        <p:nvSpPr>
          <p:cNvPr id="35" name="Title 34"/>
          <p:cNvSpPr>
            <a:spLocks noGrp="1"/>
          </p:cNvSpPr>
          <p:nvPr>
            <p:ph type="title" hasCustomPrompt="1"/>
          </p:nvPr>
        </p:nvSpPr>
        <p:spPr>
          <a:xfrm>
            <a:off x="613450" y="2418381"/>
            <a:ext cx="8043721" cy="646331"/>
          </a:xfrm>
        </p:spPr>
        <p:txBody>
          <a:bodyPr vert="horz" wrap="square" lIns="91440" tIns="45720" rIns="91440" bIns="45720" rtlCol="0" anchor="b">
            <a:spAutoFit/>
          </a:bodyPr>
          <a:lstStyle>
            <a:lvl1pPr>
              <a:lnSpc>
                <a:spcPct val="95000"/>
              </a:lnSpc>
              <a:defRPr kumimoji="0" lang="en-US" sz="4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39"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21570" y="2955533"/>
            <a:ext cx="8035599" cy="507831"/>
          </a:xfrm>
        </p:spPr>
        <p:txBody>
          <a:bodyPr anchor="t" anchorCtr="0">
            <a:noAutofit/>
          </a:bodyPr>
          <a:lstStyle>
            <a:lvl1pPr marL="0" indent="0" algn="l" defTabSz="1219139" rtl="0" eaLnBrk="1" latinLnBrk="0" hangingPunct="1">
              <a:lnSpc>
                <a:spcPct val="90000"/>
              </a:lnSpc>
              <a:spcBef>
                <a:spcPts val="800"/>
              </a:spcBef>
              <a:buFont typeface="Arial" pitchFamily="34" charset="0"/>
              <a:buNone/>
              <a:defRPr sz="4000" i="1" spc="0" baseline="0">
                <a:solidFill>
                  <a:schemeClr val="bg1"/>
                </a:solidFill>
                <a:latin typeface="+mn-l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marL="0" lvl="0" indent="0" algn="l" defTabSz="1219139"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733047" y="4907758"/>
            <a:ext cx="2567119" cy="238607"/>
          </a:xfrm>
          <a:prstGeom prst="rect">
            <a:avLst/>
          </a:prstGeom>
        </p:spPr>
        <p:txBody>
          <a:bodyPr vert="horz" wrap="square" lIns="0" tIns="0" rIns="0" bIns="0" rtlCol="0" anchor="b" anchorCtr="0"/>
          <a:lstStyle>
            <a:lvl1pPr algn="l">
              <a:defRPr sz="1333" i="0">
                <a:solidFill>
                  <a:schemeClr val="bg1"/>
                </a:solidFill>
                <a:latin typeface="Arial" pitchFamily="34" charset="0"/>
                <a:cs typeface="Arial" pitchFamily="34" charset="0"/>
              </a:defRPr>
            </a:lvl1pPr>
          </a:lstStyle>
          <a:p>
            <a:fld id="{7CA65D26-67D5-4CD2-90EC-E629659F24B3}" type="datetime1">
              <a:rPr lang="en-US" smtClean="0"/>
              <a:pPr/>
              <a:t>12/6/2022</a:t>
            </a:fld>
            <a:endParaRPr lang="en-US" dirty="0"/>
          </a:p>
        </p:txBody>
      </p:sp>
      <p:sp>
        <p:nvSpPr>
          <p:cNvPr id="3" name="Text Placeholder 2"/>
          <p:cNvSpPr>
            <a:spLocks noGrp="1"/>
          </p:cNvSpPr>
          <p:nvPr>
            <p:ph type="body" sz="quarter" idx="10"/>
          </p:nvPr>
        </p:nvSpPr>
        <p:spPr>
          <a:xfrm>
            <a:off x="730906" y="4096967"/>
            <a:ext cx="7926261" cy="365125"/>
          </a:xfrm>
        </p:spPr>
        <p:txBody>
          <a:bodyPr vert="horz" wrap="square" lIns="0" tIns="0" rIns="0" bIns="0" rtlCol="0" anchor="t" anchorCtr="0"/>
          <a:lstStyle>
            <a:lvl1pPr marL="0" indent="0">
              <a:spcBef>
                <a:spcPts val="0"/>
              </a:spcBef>
              <a:buNone/>
              <a:defRPr lang="en-US" sz="1867" i="0" dirty="0" smtClean="0">
                <a:solidFill>
                  <a:schemeClr val="bg1"/>
                </a:solidFill>
                <a:cs typeface="Arial"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a:t>Edit Master text styles</a:t>
            </a:r>
          </a:p>
        </p:txBody>
      </p:sp>
      <p:pic>
        <p:nvPicPr>
          <p:cNvPr id="19" name="Picture 4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invGray">
          <a:xfrm>
            <a:off x="733051" y="725819"/>
            <a:ext cx="1058044" cy="6908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646638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bwMode="ltGray">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5" y="0"/>
            <a:ext cx="12191999" cy="6858000"/>
          </a:xfrm>
          <a:prstGeom prst="rect">
            <a:avLst/>
          </a:prstGeom>
          <a:noFill/>
          <a:ln>
            <a:noFill/>
          </a:ln>
        </p:spPr>
      </p:pic>
      <p:sp>
        <p:nvSpPr>
          <p:cNvPr id="6" name="Rectangle 5"/>
          <p:cNvSpPr/>
          <p:nvPr userDrawn="1"/>
        </p:nvSpPr>
        <p:spPr bwMode="ltGray">
          <a:xfrm>
            <a:off x="383316" y="366720"/>
            <a:ext cx="8273851" cy="5153025"/>
          </a:xfrm>
          <a:prstGeom prst="rect">
            <a:avLst/>
          </a:prstGeom>
          <a:solidFill>
            <a:schemeClr val="accent3"/>
          </a:solidFill>
          <a:ln w="19050" algn="ctr">
            <a:noFill/>
            <a:miter lim="800000"/>
            <a:headEnd/>
            <a:tailEnd/>
          </a:ln>
        </p:spPr>
        <p:txBody>
          <a:bodyPr wrap="none" rtlCol="0" anchor="ctr"/>
          <a:lstStyle/>
          <a:p>
            <a:pPr lvl="0" algn="ctr">
              <a:lnSpc>
                <a:spcPct val="90000"/>
              </a:lnSpc>
            </a:pPr>
            <a:endParaRPr lang="en-US" sz="2133" b="1" dirty="0" err="1">
              <a:solidFill>
                <a:schemeClr val="bg1"/>
              </a:solidFill>
              <a:latin typeface="+mj-lt"/>
            </a:endParaRPr>
          </a:p>
        </p:txBody>
      </p:sp>
      <p:sp>
        <p:nvSpPr>
          <p:cNvPr id="35" name="Title 34"/>
          <p:cNvSpPr>
            <a:spLocks noGrp="1"/>
          </p:cNvSpPr>
          <p:nvPr>
            <p:ph type="title" hasCustomPrompt="1"/>
          </p:nvPr>
        </p:nvSpPr>
        <p:spPr>
          <a:xfrm>
            <a:off x="613450" y="2418381"/>
            <a:ext cx="8043721" cy="646331"/>
          </a:xfrm>
        </p:spPr>
        <p:txBody>
          <a:bodyPr vert="horz" wrap="square" lIns="91440" tIns="45720" rIns="91440" bIns="45720" rtlCol="0" anchor="b">
            <a:spAutoFit/>
          </a:bodyPr>
          <a:lstStyle>
            <a:lvl1pPr>
              <a:lnSpc>
                <a:spcPct val="95000"/>
              </a:lnSpc>
              <a:defRPr kumimoji="0" lang="en-US" sz="4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39"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21570" y="2955533"/>
            <a:ext cx="8035599" cy="507831"/>
          </a:xfrm>
        </p:spPr>
        <p:txBody>
          <a:bodyPr anchor="t" anchorCtr="0">
            <a:noAutofit/>
          </a:bodyPr>
          <a:lstStyle>
            <a:lvl1pPr marL="0" indent="0" algn="l" defTabSz="1219139" rtl="0" eaLnBrk="1" latinLnBrk="0" hangingPunct="1">
              <a:lnSpc>
                <a:spcPct val="90000"/>
              </a:lnSpc>
              <a:spcBef>
                <a:spcPts val="800"/>
              </a:spcBef>
              <a:buFont typeface="Arial" pitchFamily="34" charset="0"/>
              <a:buNone/>
              <a:defRPr sz="4000" i="1" spc="0" baseline="0">
                <a:solidFill>
                  <a:schemeClr val="bg1"/>
                </a:solidFill>
                <a:latin typeface="+mn-l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marL="0" lvl="0" indent="0" algn="l" defTabSz="1219139"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733047" y="4907758"/>
            <a:ext cx="2567119" cy="238607"/>
          </a:xfrm>
          <a:prstGeom prst="rect">
            <a:avLst/>
          </a:prstGeom>
        </p:spPr>
        <p:txBody>
          <a:bodyPr vert="horz" wrap="square" lIns="0" tIns="0" rIns="0" bIns="0" rtlCol="0" anchor="b" anchorCtr="0"/>
          <a:lstStyle>
            <a:lvl1pPr algn="l">
              <a:defRPr sz="1333" i="0">
                <a:solidFill>
                  <a:schemeClr val="bg1"/>
                </a:solidFill>
                <a:latin typeface="Arial" pitchFamily="34" charset="0"/>
                <a:cs typeface="Arial" pitchFamily="34" charset="0"/>
              </a:defRPr>
            </a:lvl1pPr>
          </a:lstStyle>
          <a:p>
            <a:fld id="{7CA65D26-67D5-4CD2-90EC-E629659F24B3}" type="datetime1">
              <a:rPr lang="en-US" smtClean="0"/>
              <a:pPr/>
              <a:t>12/6/2022</a:t>
            </a:fld>
            <a:endParaRPr lang="en-US" dirty="0"/>
          </a:p>
        </p:txBody>
      </p:sp>
      <p:sp>
        <p:nvSpPr>
          <p:cNvPr id="3" name="Text Placeholder 2"/>
          <p:cNvSpPr>
            <a:spLocks noGrp="1"/>
          </p:cNvSpPr>
          <p:nvPr>
            <p:ph type="body" sz="quarter" idx="10"/>
          </p:nvPr>
        </p:nvSpPr>
        <p:spPr>
          <a:xfrm>
            <a:off x="730906" y="4096967"/>
            <a:ext cx="7926261" cy="365125"/>
          </a:xfrm>
        </p:spPr>
        <p:txBody>
          <a:bodyPr vert="horz" wrap="square" lIns="0" tIns="0" rIns="0" bIns="0" rtlCol="0" anchor="t" anchorCtr="0"/>
          <a:lstStyle>
            <a:lvl1pPr marL="0" indent="0">
              <a:spcBef>
                <a:spcPts val="0"/>
              </a:spcBef>
              <a:buNone/>
              <a:defRPr lang="en-US" sz="1867" i="0" dirty="0" smtClean="0">
                <a:solidFill>
                  <a:schemeClr val="bg1"/>
                </a:solidFill>
                <a:cs typeface="Arial"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a:t>Edit Master text styles</a:t>
            </a:r>
          </a:p>
        </p:txBody>
      </p:sp>
      <p:pic>
        <p:nvPicPr>
          <p:cNvPr id="19" name="Picture 4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invGray">
          <a:xfrm>
            <a:off x="733051" y="725819"/>
            <a:ext cx="1058044" cy="6908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231582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2001" cy="6858000"/>
          </a:xfrm>
          <a:prstGeom prst="rect">
            <a:avLst/>
          </a:prstGeom>
          <a:noFill/>
          <a:ln>
            <a:noFill/>
          </a:ln>
        </p:spPr>
      </p:pic>
      <p:sp>
        <p:nvSpPr>
          <p:cNvPr id="6" name="Rectangle 5"/>
          <p:cNvSpPr/>
          <p:nvPr userDrawn="1"/>
        </p:nvSpPr>
        <p:spPr bwMode="invGray">
          <a:xfrm>
            <a:off x="0" y="-1"/>
            <a:ext cx="12192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2" name="Title 1"/>
          <p:cNvSpPr>
            <a:spLocks noGrp="1"/>
          </p:cNvSpPr>
          <p:nvPr>
            <p:ph type="title" hasCustomPrompt="1"/>
          </p:nvPr>
        </p:nvSpPr>
        <p:spPr>
          <a:xfrm>
            <a:off x="461782" y="2455047"/>
            <a:ext cx="10786535" cy="1526572"/>
          </a:xfrm>
        </p:spPr>
        <p:txBody>
          <a:bodyPr vert="horz" wrap="square" lIns="91440" tIns="45720" rIns="91440" bIns="45720" rtlCol="0" anchor="b" anchorCtr="0">
            <a:spAutoFit/>
          </a:bodyPr>
          <a:lstStyle>
            <a:lvl1pPr marL="374632" indent="-374632">
              <a:lnSpc>
                <a:spcPct val="90000"/>
              </a:lnSpc>
              <a:defRPr lang="en-US" sz="5067" spc="-27" baseline="0" dirty="0">
                <a:solidFill>
                  <a:schemeClr val="bg2"/>
                </a:solidFill>
              </a:defRPr>
            </a:lvl1pPr>
          </a:lstStyle>
          <a:p>
            <a:pPr lvl="0"/>
            <a:r>
              <a:rPr lang="en-US" dirty="0"/>
              <a:t>“Lorem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a:t>
            </a:r>
          </a:p>
        </p:txBody>
      </p:sp>
      <p:sp>
        <p:nvSpPr>
          <p:cNvPr id="3" name="Content Placeholder 2"/>
          <p:cNvSpPr>
            <a:spLocks noGrp="1"/>
          </p:cNvSpPr>
          <p:nvPr>
            <p:ph idx="1" hasCustomPrompt="1"/>
          </p:nvPr>
        </p:nvSpPr>
        <p:spPr>
          <a:xfrm>
            <a:off x="860441" y="4393133"/>
            <a:ext cx="11100731" cy="721900"/>
          </a:xfrm>
        </p:spPr>
        <p:txBody>
          <a:bodyPr vert="horz" wrap="square" lIns="91440" tIns="45720" rIns="91440" bIns="45720" rtlCol="0">
            <a:noAutofit/>
          </a:bodyPr>
          <a:lstStyle>
            <a:lvl1pPr marL="0" indent="0">
              <a:spcBef>
                <a:spcPts val="400"/>
              </a:spcBef>
              <a:buNone/>
              <a:defRPr lang="en-US" sz="2133" baseline="0" dirty="0" smtClean="0">
                <a:solidFill>
                  <a:schemeClr val="bg2"/>
                </a:solidFill>
              </a:defRPr>
            </a:lvl1pPr>
            <a:lvl2pPr marL="306900" indent="0">
              <a:buNone/>
              <a:defRPr lang="en-US" dirty="0" smtClean="0"/>
            </a:lvl2pPr>
            <a:lvl3pPr marL="687881" indent="0">
              <a:buNone/>
              <a:defRPr lang="en-US" dirty="0" smtClean="0"/>
            </a:lvl3pPr>
            <a:lvl4pPr marL="1066747" indent="0">
              <a:buNone/>
              <a:defRPr lang="en-US" dirty="0" smtClean="0"/>
            </a:lvl4pPr>
            <a:lvl5pPr marL="1447729" indent="0">
              <a:buNone/>
              <a:defRPr lang="en-US" dirty="0"/>
            </a:lvl5pPr>
          </a:lstStyle>
          <a:p>
            <a:pPr lvl="0"/>
            <a:r>
              <a:rPr lang="en-US" dirty="0"/>
              <a:t>Author’s Name Here</a:t>
            </a:r>
          </a:p>
          <a:p>
            <a:pPr lvl="0"/>
            <a:r>
              <a:rPr lang="en-US" dirty="0"/>
              <a:t>Position Title Here</a:t>
            </a:r>
          </a:p>
        </p:txBody>
      </p:sp>
      <p:sp>
        <p:nvSpPr>
          <p:cNvPr id="15" name="Date Placeholder 4"/>
          <p:cNvSpPr>
            <a:spLocks noGrp="1"/>
          </p:cNvSpPr>
          <p:nvPr>
            <p:ph type="dt" sz="half" idx="2"/>
          </p:nvPr>
        </p:nvSpPr>
        <p:spPr>
          <a:xfrm>
            <a:off x="8139389" y="6452361"/>
            <a:ext cx="1236257" cy="155235"/>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9EB3265C-F0D4-410E-8C75-9C1664655489}" type="datetime1">
              <a:rPr lang="en-US" smtClean="0"/>
              <a:pPr/>
              <a:t>12/6/2022</a:t>
            </a:fld>
            <a:endParaRPr lang="en-US" dirty="0"/>
          </a:p>
        </p:txBody>
      </p:sp>
      <p:sp>
        <p:nvSpPr>
          <p:cNvPr id="21" name="Footer Placeholder 5"/>
          <p:cNvSpPr>
            <a:spLocks noGrp="1"/>
          </p:cNvSpPr>
          <p:nvPr>
            <p:ph type="ftr" sz="quarter" idx="3"/>
          </p:nvPr>
        </p:nvSpPr>
        <p:spPr>
          <a:xfrm>
            <a:off x="730870" y="6470134"/>
            <a:ext cx="5747876" cy="137980"/>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22" name="Slide Number Placeholder 6"/>
          <p:cNvSpPr>
            <a:spLocks noGrp="1"/>
          </p:cNvSpPr>
          <p:nvPr>
            <p:ph type="sldNum" sz="quarter" idx="4"/>
          </p:nvPr>
        </p:nvSpPr>
        <p:spPr>
          <a:xfrm>
            <a:off x="362810" y="6453510"/>
            <a:ext cx="328081" cy="155233"/>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pic>
        <p:nvPicPr>
          <p:cNvPr id="24" name="Picture 41"/>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5957"/>
          <a:stretch/>
        </p:blipFill>
        <p:spPr bwMode="invGray">
          <a:xfrm>
            <a:off x="11194559" y="6400800"/>
            <a:ext cx="784533" cy="329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25" name="Straight Connector 24"/>
          <p:cNvCxnSpPr/>
          <p:nvPr userDrawn="1"/>
        </p:nvCxnSpPr>
        <p:spPr>
          <a:xfrm>
            <a:off x="370417" y="6250080"/>
            <a:ext cx="11460480" cy="0"/>
          </a:xfrm>
          <a:prstGeom prst="line">
            <a:avLst/>
          </a:prstGeom>
          <a:noFill/>
          <a:ln w="3175" cap="flat">
            <a:solidFill>
              <a:schemeClr val="bg2"/>
            </a:solidFill>
            <a:prstDash val="solid"/>
            <a:miter lim="800000"/>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617512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on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1949" y="992565"/>
            <a:ext cx="11620223" cy="3631764"/>
          </a:xfrm>
        </p:spPr>
        <p:txBody>
          <a:bodyPr vert="horz" wrap="square" lIns="91440" tIns="45720" rIns="91440" bIns="45720" rtlCol="0" anchor="b" anchorCtr="0">
            <a:spAutoFit/>
          </a:bodyPr>
          <a:lstStyle>
            <a:lvl1pPr marL="374632" indent="-374632">
              <a:lnSpc>
                <a:spcPct val="90000"/>
              </a:lnSpc>
              <a:defRPr lang="en-US" sz="5067" spc="-27" baseline="0" dirty="0"/>
            </a:lvl1pPr>
          </a:lstStyle>
          <a:p>
            <a:pPr lvl="0"/>
            <a:r>
              <a:rPr lang="en-US" dirty="0"/>
              <a:t>“	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 </a:t>
            </a:r>
            <a:r>
              <a:rPr lang="en-US" dirty="0" err="1"/>
              <a:t>quis</a:t>
            </a:r>
            <a:r>
              <a:rPr lang="en-US" dirty="0"/>
              <a:t> </a:t>
            </a:r>
            <a:r>
              <a:rPr lang="en-US" dirty="0" err="1"/>
              <a:t>nostrud</a:t>
            </a:r>
            <a:r>
              <a:rPr lang="en-US" dirty="0"/>
              <a:t> </a:t>
            </a:r>
            <a:r>
              <a:rPr lang="en-US" dirty="0" err="1"/>
              <a:t>elit</a:t>
            </a:r>
            <a:r>
              <a:rPr lang="en-US" dirty="0"/>
              <a:t>.”</a:t>
            </a:r>
          </a:p>
        </p:txBody>
      </p:sp>
      <p:sp>
        <p:nvSpPr>
          <p:cNvPr id="3" name="Content Placeholder 2"/>
          <p:cNvSpPr>
            <a:spLocks noGrp="1"/>
          </p:cNvSpPr>
          <p:nvPr>
            <p:ph idx="1" hasCustomPrompt="1"/>
          </p:nvPr>
        </p:nvSpPr>
        <p:spPr>
          <a:xfrm>
            <a:off x="611519" y="4921543"/>
            <a:ext cx="10579301" cy="721900"/>
          </a:xfrm>
        </p:spPr>
        <p:txBody>
          <a:bodyPr vert="horz" wrap="square" lIns="91440" tIns="45720" rIns="91440" bIns="45720" rtlCol="0">
            <a:noAutofit/>
          </a:bodyPr>
          <a:lstStyle>
            <a:lvl1pPr marL="0" indent="0">
              <a:spcBef>
                <a:spcPts val="400"/>
              </a:spcBef>
              <a:buNone/>
              <a:defRPr lang="en-US" sz="1600" baseline="0" dirty="0" smtClean="0"/>
            </a:lvl1pPr>
            <a:lvl2pPr marL="306900" indent="0">
              <a:buNone/>
              <a:defRPr lang="en-US" dirty="0" smtClean="0"/>
            </a:lvl2pPr>
            <a:lvl3pPr marL="687881" indent="0">
              <a:buNone/>
              <a:defRPr lang="en-US" dirty="0" smtClean="0"/>
            </a:lvl3pPr>
            <a:lvl4pPr marL="1066747" indent="0">
              <a:buNone/>
              <a:defRPr lang="en-US" dirty="0" smtClean="0"/>
            </a:lvl4pPr>
            <a:lvl5pPr marL="1447729" indent="0">
              <a:buNone/>
              <a:defRPr lang="en-US" dirty="0"/>
            </a:lvl5pPr>
          </a:lstStyle>
          <a:p>
            <a:pPr lvl="0"/>
            <a:r>
              <a:rPr lang="en-US" dirty="0"/>
              <a:t>Author’s Name Here</a:t>
            </a:r>
          </a:p>
          <a:p>
            <a:pPr lvl="0"/>
            <a:r>
              <a:rPr lang="en-US" dirty="0"/>
              <a:t>Position Title Here</a:t>
            </a:r>
          </a:p>
        </p:txBody>
      </p:sp>
      <p:sp>
        <p:nvSpPr>
          <p:cNvPr id="7" name="Date Placeholder 4"/>
          <p:cNvSpPr>
            <a:spLocks noGrp="1"/>
          </p:cNvSpPr>
          <p:nvPr>
            <p:ph type="dt" sz="half" idx="2"/>
          </p:nvPr>
        </p:nvSpPr>
        <p:spPr>
          <a:xfrm>
            <a:off x="8139389" y="6452361"/>
            <a:ext cx="1236257" cy="155235"/>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9EB3265C-F0D4-410E-8C75-9C1664655489}" type="datetime1">
              <a:rPr lang="en-US" smtClean="0"/>
              <a:pPr/>
              <a:t>12/6/2022</a:t>
            </a:fld>
            <a:endParaRPr lang="en-US" dirty="0"/>
          </a:p>
        </p:txBody>
      </p:sp>
      <p:sp>
        <p:nvSpPr>
          <p:cNvPr id="8" name="Footer Placeholder 5"/>
          <p:cNvSpPr>
            <a:spLocks noGrp="1"/>
          </p:cNvSpPr>
          <p:nvPr>
            <p:ph type="ftr" sz="quarter" idx="3"/>
          </p:nvPr>
        </p:nvSpPr>
        <p:spPr>
          <a:xfrm>
            <a:off x="730870" y="6470134"/>
            <a:ext cx="5747876" cy="137980"/>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9" name="Slide Number Placeholder 6"/>
          <p:cNvSpPr>
            <a:spLocks noGrp="1"/>
          </p:cNvSpPr>
          <p:nvPr>
            <p:ph type="sldNum" sz="quarter" idx="4"/>
          </p:nvPr>
        </p:nvSpPr>
        <p:spPr>
          <a:xfrm>
            <a:off x="362810" y="6453510"/>
            <a:ext cx="328081" cy="155233"/>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65156473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426662"/>
            <a:ext cx="10786535" cy="580608"/>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585219" y="1511811"/>
            <a:ext cx="11100731" cy="4011503"/>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p:cNvSpPr>
            <a:spLocks noGrp="1"/>
          </p:cNvSpPr>
          <p:nvPr>
            <p:ph type="dt" sz="half" idx="2"/>
          </p:nvPr>
        </p:nvSpPr>
        <p:spPr>
          <a:xfrm>
            <a:off x="8139389" y="6452361"/>
            <a:ext cx="1236257" cy="155235"/>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9EB3265C-F0D4-410E-8C75-9C1664655489}" type="datetime1">
              <a:rPr lang="en-US" smtClean="0"/>
              <a:pPr/>
              <a:t>12/6/2022</a:t>
            </a:fld>
            <a:endParaRPr lang="en-US" dirty="0"/>
          </a:p>
        </p:txBody>
      </p:sp>
      <p:sp>
        <p:nvSpPr>
          <p:cNvPr id="11" name="Footer Placeholder 5"/>
          <p:cNvSpPr>
            <a:spLocks noGrp="1"/>
          </p:cNvSpPr>
          <p:nvPr>
            <p:ph type="ftr" sz="quarter" idx="3"/>
          </p:nvPr>
        </p:nvSpPr>
        <p:spPr>
          <a:xfrm>
            <a:off x="730870" y="6470134"/>
            <a:ext cx="5747876" cy="137980"/>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62810" y="6453510"/>
            <a:ext cx="328081" cy="155233"/>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86761608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426662"/>
            <a:ext cx="10786535" cy="580608"/>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585219" y="1975110"/>
            <a:ext cx="11100731" cy="4011503"/>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597410" y="1511814"/>
            <a:ext cx="10782895" cy="313932"/>
          </a:xfrm>
        </p:spPr>
        <p:txBody>
          <a:bodyPr anchor="t"/>
          <a:lstStyle>
            <a:lvl1pPr marL="0" indent="0">
              <a:buNone/>
              <a:defRPr sz="2400" b="0">
                <a:solidFill>
                  <a:schemeClr val="bg1"/>
                </a:solidFill>
                <a:latin typeface="+mj-l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dirty="0"/>
              <a:t>Subhead</a:t>
            </a:r>
          </a:p>
        </p:txBody>
      </p:sp>
      <p:sp>
        <p:nvSpPr>
          <p:cNvPr id="11" name="Date Placeholder 4"/>
          <p:cNvSpPr>
            <a:spLocks noGrp="1"/>
          </p:cNvSpPr>
          <p:nvPr>
            <p:ph type="dt" sz="half" idx="2"/>
          </p:nvPr>
        </p:nvSpPr>
        <p:spPr>
          <a:xfrm>
            <a:off x="8139389" y="6452361"/>
            <a:ext cx="1236257" cy="155235"/>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9EB3265C-F0D4-410E-8C75-9C1664655489}" type="datetime1">
              <a:rPr lang="en-US" smtClean="0"/>
              <a:pPr/>
              <a:t>12/6/2022</a:t>
            </a:fld>
            <a:endParaRPr lang="en-US" dirty="0"/>
          </a:p>
        </p:txBody>
      </p:sp>
      <p:sp>
        <p:nvSpPr>
          <p:cNvPr id="12" name="Footer Placeholder 5"/>
          <p:cNvSpPr>
            <a:spLocks noGrp="1"/>
          </p:cNvSpPr>
          <p:nvPr>
            <p:ph type="ftr" sz="quarter" idx="3"/>
          </p:nvPr>
        </p:nvSpPr>
        <p:spPr>
          <a:xfrm>
            <a:off x="730870" y="6470134"/>
            <a:ext cx="5747876" cy="137980"/>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3" name="Slide Number Placeholder 6"/>
          <p:cNvSpPr>
            <a:spLocks noGrp="1"/>
          </p:cNvSpPr>
          <p:nvPr>
            <p:ph type="sldNum" sz="quarter" idx="4"/>
          </p:nvPr>
        </p:nvSpPr>
        <p:spPr>
          <a:xfrm>
            <a:off x="362810" y="6453510"/>
            <a:ext cx="328081" cy="155233"/>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56982521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5" y="433367"/>
            <a:ext cx="10773833" cy="580608"/>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Content Placeholder 2"/>
          <p:cNvSpPr>
            <a:spLocks noGrp="1"/>
          </p:cNvSpPr>
          <p:nvPr>
            <p:ph idx="1" hasCustomPrompt="1"/>
          </p:nvPr>
        </p:nvSpPr>
        <p:spPr>
          <a:xfrm>
            <a:off x="585218" y="1572768"/>
            <a:ext cx="5319183"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597409" y="1013957"/>
            <a:ext cx="10770193" cy="383183"/>
          </a:xfrm>
        </p:spPr>
        <p:txBody>
          <a:bodyPr vert="horz" wrap="square" lIns="91440" tIns="45720" rIns="91440" bIns="4572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6242309" y="1572768"/>
            <a:ext cx="5350932"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Date Placeholder 4"/>
          <p:cNvSpPr>
            <a:spLocks noGrp="1"/>
          </p:cNvSpPr>
          <p:nvPr>
            <p:ph type="dt" sz="half" idx="2"/>
          </p:nvPr>
        </p:nvSpPr>
        <p:spPr>
          <a:xfrm>
            <a:off x="8139389" y="6452361"/>
            <a:ext cx="1236257" cy="155235"/>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9EB3265C-F0D4-410E-8C75-9C1664655489}" type="datetime1">
              <a:rPr lang="en-US" smtClean="0"/>
              <a:pPr/>
              <a:t>12/6/2022</a:t>
            </a:fld>
            <a:endParaRPr lang="en-US" dirty="0"/>
          </a:p>
        </p:txBody>
      </p:sp>
      <p:sp>
        <p:nvSpPr>
          <p:cNvPr id="14" name="Footer Placeholder 5"/>
          <p:cNvSpPr>
            <a:spLocks noGrp="1"/>
          </p:cNvSpPr>
          <p:nvPr>
            <p:ph type="ftr" sz="quarter" idx="3"/>
          </p:nvPr>
        </p:nvSpPr>
        <p:spPr>
          <a:xfrm>
            <a:off x="730870" y="6470134"/>
            <a:ext cx="5747876" cy="137980"/>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5" name="Slide Number Placeholder 6"/>
          <p:cNvSpPr>
            <a:spLocks noGrp="1"/>
          </p:cNvSpPr>
          <p:nvPr>
            <p:ph type="sldNum" sz="quarter" idx="4"/>
          </p:nvPr>
        </p:nvSpPr>
        <p:spPr>
          <a:xfrm>
            <a:off x="362810" y="6453510"/>
            <a:ext cx="328081" cy="155233"/>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4841327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5" y="426723"/>
            <a:ext cx="10773833" cy="580608"/>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597409" y="1011993"/>
            <a:ext cx="10770193" cy="383183"/>
          </a:xfrm>
        </p:spPr>
        <p:txBody>
          <a:bodyPr vert="horz" wrap="square" lIns="91440" tIns="45720" rIns="91440" bIns="45720" rtlCol="0" anchor="t">
            <a:noAutofit/>
          </a:bodyPr>
          <a:lstStyle>
            <a:lvl1pPr marL="224354" indent="-224354">
              <a:buNone/>
              <a:defRPr lang="en-US" dirty="0" smtClean="0"/>
            </a:lvl1pPr>
          </a:lstStyle>
          <a:p>
            <a:pPr marL="0" lvl="0" indent="0"/>
            <a:r>
              <a:rPr lang="en-US" dirty="0"/>
              <a:t>Subhead</a:t>
            </a:r>
          </a:p>
        </p:txBody>
      </p:sp>
      <p:sp>
        <p:nvSpPr>
          <p:cNvPr id="10" name="Date Placeholder 4"/>
          <p:cNvSpPr>
            <a:spLocks noGrp="1"/>
          </p:cNvSpPr>
          <p:nvPr>
            <p:ph type="dt" sz="half" idx="2"/>
          </p:nvPr>
        </p:nvSpPr>
        <p:spPr>
          <a:xfrm>
            <a:off x="8139389" y="6452361"/>
            <a:ext cx="1236257" cy="155235"/>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9EB3265C-F0D4-410E-8C75-9C1664655489}" type="datetime1">
              <a:rPr lang="en-US" smtClean="0"/>
              <a:pPr/>
              <a:t>12/6/2022</a:t>
            </a:fld>
            <a:endParaRPr lang="en-US" dirty="0"/>
          </a:p>
        </p:txBody>
      </p:sp>
      <p:sp>
        <p:nvSpPr>
          <p:cNvPr id="11" name="Footer Placeholder 5"/>
          <p:cNvSpPr>
            <a:spLocks noGrp="1"/>
          </p:cNvSpPr>
          <p:nvPr>
            <p:ph type="ftr" sz="quarter" idx="3"/>
          </p:nvPr>
        </p:nvSpPr>
        <p:spPr>
          <a:xfrm>
            <a:off x="730870" y="6470134"/>
            <a:ext cx="5747876" cy="137980"/>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62810" y="6453510"/>
            <a:ext cx="328081" cy="155233"/>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60304429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8" name="Date Placeholder 4"/>
          <p:cNvSpPr>
            <a:spLocks noGrp="1"/>
          </p:cNvSpPr>
          <p:nvPr>
            <p:ph type="dt" sz="half" idx="2"/>
          </p:nvPr>
        </p:nvSpPr>
        <p:spPr>
          <a:xfrm>
            <a:off x="8139389" y="6452361"/>
            <a:ext cx="1236257" cy="155235"/>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9EB3265C-F0D4-410E-8C75-9C1664655489}" type="datetime1">
              <a:rPr lang="en-US" smtClean="0"/>
              <a:pPr/>
              <a:t>12/6/2022</a:t>
            </a:fld>
            <a:endParaRPr lang="en-US" dirty="0"/>
          </a:p>
        </p:txBody>
      </p:sp>
      <p:sp>
        <p:nvSpPr>
          <p:cNvPr id="9" name="Footer Placeholder 5"/>
          <p:cNvSpPr>
            <a:spLocks noGrp="1"/>
          </p:cNvSpPr>
          <p:nvPr>
            <p:ph type="ftr" sz="quarter" idx="3"/>
          </p:nvPr>
        </p:nvSpPr>
        <p:spPr>
          <a:xfrm>
            <a:off x="730870" y="6470134"/>
            <a:ext cx="5747876" cy="137980"/>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62810" y="6453510"/>
            <a:ext cx="328081" cy="155233"/>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1715336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6"/>
            <a:ext cx="12192000" cy="6251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4"/>
          <p:cNvSpPr>
            <a:spLocks noGrp="1"/>
          </p:cNvSpPr>
          <p:nvPr>
            <p:ph type="dt" sz="half" idx="2"/>
          </p:nvPr>
        </p:nvSpPr>
        <p:spPr>
          <a:xfrm>
            <a:off x="8139389" y="6452361"/>
            <a:ext cx="1236257" cy="155235"/>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9EB3265C-F0D4-410E-8C75-9C1664655489}" type="datetime1">
              <a:rPr lang="en-US" smtClean="0"/>
              <a:pPr/>
              <a:t>12/6/2022</a:t>
            </a:fld>
            <a:endParaRPr lang="en-US" dirty="0"/>
          </a:p>
        </p:txBody>
      </p:sp>
      <p:sp>
        <p:nvSpPr>
          <p:cNvPr id="11" name="Footer Placeholder 5"/>
          <p:cNvSpPr>
            <a:spLocks noGrp="1"/>
          </p:cNvSpPr>
          <p:nvPr>
            <p:ph type="ftr" sz="quarter" idx="3"/>
          </p:nvPr>
        </p:nvSpPr>
        <p:spPr>
          <a:xfrm>
            <a:off x="730870" y="6470134"/>
            <a:ext cx="5747876" cy="137980"/>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62810" y="6453510"/>
            <a:ext cx="328081" cy="155233"/>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10338166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Internal Co-branding Titl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10298" y="2859643"/>
            <a:ext cx="8794293" cy="646331"/>
          </a:xfrm>
        </p:spPr>
        <p:txBody>
          <a:bodyPr vert="horz" wrap="square" lIns="91440" tIns="45720" rIns="91440" bIns="45720" rtlCol="0" anchor="b">
            <a:spAutoFit/>
          </a:bodyPr>
          <a:lstStyle>
            <a:lvl1pPr>
              <a:lnSpc>
                <a:spcPct val="95000"/>
              </a:lnSpc>
              <a:defRPr kumimoji="0" lang="en-US" sz="4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39"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18420" y="3406595"/>
            <a:ext cx="8760021" cy="507831"/>
          </a:xfrm>
        </p:spPr>
        <p:txBody>
          <a:bodyPr anchor="t" anchorCtr="0">
            <a:noAutofit/>
          </a:bodyPr>
          <a:lstStyle>
            <a:lvl1pPr marL="0" indent="0" algn="l" defTabSz="1219139" rtl="0" eaLnBrk="1" latinLnBrk="0" hangingPunct="1">
              <a:lnSpc>
                <a:spcPct val="90000"/>
              </a:lnSpc>
              <a:spcBef>
                <a:spcPts val="800"/>
              </a:spcBef>
              <a:buFont typeface="Arial" pitchFamily="34" charset="0"/>
              <a:buNone/>
              <a:defRPr sz="4000" i="1" spc="0" baseline="0">
                <a:solidFill>
                  <a:schemeClr val="bg1"/>
                </a:solidFill>
                <a:latin typeface="+mn-l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marL="0" lvl="0" indent="0" algn="l" defTabSz="1219139"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727751" y="6045895"/>
            <a:ext cx="2567119" cy="238607"/>
          </a:xfrm>
          <a:prstGeom prst="rect">
            <a:avLst/>
          </a:prstGeom>
        </p:spPr>
        <p:txBody>
          <a:bodyPr vert="horz" wrap="square" lIns="0" tIns="0" rIns="0" bIns="0" rtlCol="0" anchor="b" anchorCtr="0"/>
          <a:lstStyle>
            <a:lvl1pPr algn="l">
              <a:defRPr sz="1333" i="0">
                <a:solidFill>
                  <a:schemeClr val="bg1"/>
                </a:solidFill>
                <a:latin typeface="Arial" pitchFamily="34" charset="0"/>
                <a:cs typeface="Arial" pitchFamily="34" charset="0"/>
              </a:defRPr>
            </a:lvl1pPr>
          </a:lstStyle>
          <a:p>
            <a:fld id="{FFB7E585-3D1C-4CDD-ABC3-254C3C31F0D5}" type="datetimeFigureOut">
              <a:rPr lang="en-US" smtClean="0"/>
              <a:t>12/6/2022</a:t>
            </a:fld>
            <a:endParaRPr lang="en-US"/>
          </a:p>
        </p:txBody>
      </p:sp>
      <p:sp>
        <p:nvSpPr>
          <p:cNvPr id="3" name="Text Placeholder 2"/>
          <p:cNvSpPr>
            <a:spLocks noGrp="1"/>
          </p:cNvSpPr>
          <p:nvPr>
            <p:ph type="body" sz="quarter" idx="10"/>
          </p:nvPr>
        </p:nvSpPr>
        <p:spPr>
          <a:xfrm>
            <a:off x="731044" y="4338645"/>
            <a:ext cx="8636000" cy="193675"/>
          </a:xfrm>
        </p:spPr>
        <p:txBody>
          <a:bodyPr vert="horz" wrap="square" lIns="0" tIns="0" rIns="0" bIns="0" rtlCol="0" anchor="t" anchorCtr="0"/>
          <a:lstStyle>
            <a:lvl1pPr marL="0" indent="0">
              <a:spcBef>
                <a:spcPts val="0"/>
              </a:spcBef>
              <a:buFontTx/>
              <a:buNone/>
              <a:defRPr lang="en-US" sz="1867" i="0" dirty="0" smtClean="0">
                <a:solidFill>
                  <a:schemeClr val="bg1"/>
                </a:solidFill>
                <a:cs typeface="Arial"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a:t>Edit Master text styles</a:t>
            </a:r>
          </a:p>
        </p:txBody>
      </p:sp>
      <p:sp>
        <p:nvSpPr>
          <p:cNvPr id="7" name="TextBox 6"/>
          <p:cNvSpPr txBox="1"/>
          <p:nvPr/>
        </p:nvSpPr>
        <p:spPr bwMode="auto">
          <a:xfrm>
            <a:off x="7304580" y="756615"/>
            <a:ext cx="1727189" cy="492635"/>
          </a:xfrm>
          <a:prstGeom prst="rect">
            <a:avLst/>
          </a:prstGeom>
          <a:noFill/>
          <a:ln w="19050" algn="ctr">
            <a:noFill/>
            <a:miter lim="800000"/>
            <a:headEnd/>
            <a:tailEnd/>
          </a:ln>
        </p:spPr>
        <p:txBody>
          <a:bodyPr wrap="square" lIns="0" tIns="0" rIns="0" bIns="0" rtlCol="0">
            <a:spAutoFit/>
          </a:bodyPr>
          <a:lstStyle/>
          <a:p>
            <a:r>
              <a:rPr lang="en-US" sz="1067" dirty="0">
                <a:solidFill>
                  <a:schemeClr val="bg1"/>
                </a:solidFill>
                <a:latin typeface="+mj-lt"/>
              </a:rPr>
              <a:t>UCSF Helen Diller Family</a:t>
            </a:r>
          </a:p>
          <a:p>
            <a:r>
              <a:rPr lang="en-US" sz="1067" dirty="0">
                <a:solidFill>
                  <a:schemeClr val="bg1"/>
                </a:solidFill>
                <a:latin typeface="+mj-lt"/>
              </a:rPr>
              <a:t>Comprehensive </a:t>
            </a:r>
            <a:br>
              <a:rPr lang="en-US" sz="1067" dirty="0">
                <a:solidFill>
                  <a:schemeClr val="bg1"/>
                </a:solidFill>
                <a:latin typeface="+mj-lt"/>
              </a:rPr>
            </a:br>
            <a:r>
              <a:rPr lang="en-US" sz="1067" dirty="0">
                <a:solidFill>
                  <a:schemeClr val="bg1"/>
                </a:solidFill>
                <a:latin typeface="+mj-lt"/>
              </a:rPr>
              <a:t>Cancer Center</a:t>
            </a:r>
          </a:p>
        </p:txBody>
      </p:sp>
      <p:cxnSp>
        <p:nvCxnSpPr>
          <p:cNvPr id="9" name="Straight Connector 8"/>
          <p:cNvCxnSpPr/>
          <p:nvPr/>
        </p:nvCxnSpPr>
        <p:spPr>
          <a:xfrm>
            <a:off x="9018031" y="734837"/>
            <a:ext cx="0" cy="46634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bwMode="auto">
          <a:xfrm>
            <a:off x="9202425" y="756613"/>
            <a:ext cx="1007244" cy="328423"/>
          </a:xfrm>
          <a:prstGeom prst="rect">
            <a:avLst/>
          </a:prstGeom>
          <a:noFill/>
          <a:ln w="19050" algn="ctr">
            <a:noFill/>
            <a:miter lim="800000"/>
            <a:headEnd/>
            <a:tailEnd/>
          </a:ln>
        </p:spPr>
        <p:txBody>
          <a:bodyPr wrap="square" lIns="0" tIns="0" rIns="0" bIns="0" rtlCol="0">
            <a:spAutoFit/>
          </a:bodyPr>
          <a:lstStyle/>
          <a:p>
            <a:r>
              <a:rPr lang="en-US" sz="1067" dirty="0">
                <a:solidFill>
                  <a:schemeClr val="bg1"/>
                </a:solidFill>
                <a:latin typeface="+mj-lt"/>
              </a:rPr>
              <a:t>UCSF School</a:t>
            </a:r>
            <a:br>
              <a:rPr lang="en-US" sz="1067" dirty="0">
                <a:solidFill>
                  <a:schemeClr val="bg1"/>
                </a:solidFill>
                <a:latin typeface="+mj-lt"/>
              </a:rPr>
            </a:br>
            <a:r>
              <a:rPr lang="en-US" sz="1067" dirty="0">
                <a:solidFill>
                  <a:schemeClr val="bg1"/>
                </a:solidFill>
                <a:latin typeface="+mj-lt"/>
              </a:rPr>
              <a:t>of Medicine</a:t>
            </a:r>
          </a:p>
        </p:txBody>
      </p:sp>
      <p:cxnSp>
        <p:nvCxnSpPr>
          <p:cNvPr id="11" name="Straight Connector 10"/>
          <p:cNvCxnSpPr/>
          <p:nvPr/>
        </p:nvCxnSpPr>
        <p:spPr>
          <a:xfrm>
            <a:off x="10209665" y="734837"/>
            <a:ext cx="0" cy="46634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bwMode="auto">
          <a:xfrm>
            <a:off x="10403842" y="756613"/>
            <a:ext cx="1301327" cy="328423"/>
          </a:xfrm>
          <a:prstGeom prst="rect">
            <a:avLst/>
          </a:prstGeom>
          <a:noFill/>
          <a:ln w="19050" algn="ctr">
            <a:noFill/>
            <a:miter lim="800000"/>
            <a:headEnd/>
            <a:tailEnd/>
          </a:ln>
        </p:spPr>
        <p:txBody>
          <a:bodyPr wrap="square" lIns="0" tIns="0" rIns="0" bIns="0" rtlCol="0">
            <a:spAutoFit/>
          </a:bodyPr>
          <a:lstStyle/>
          <a:p>
            <a:r>
              <a:rPr lang="en-US" sz="1067" dirty="0">
                <a:solidFill>
                  <a:schemeClr val="bg1"/>
                </a:solidFill>
                <a:latin typeface="+mj-lt"/>
              </a:rPr>
              <a:t>AIDS Research</a:t>
            </a:r>
            <a:r>
              <a:rPr lang="en-US" sz="1067" baseline="0" dirty="0">
                <a:solidFill>
                  <a:schemeClr val="bg1"/>
                </a:solidFill>
                <a:latin typeface="+mj-lt"/>
              </a:rPr>
              <a:t> Institute at UCSF</a:t>
            </a:r>
            <a:endParaRPr lang="en-US" sz="1067" dirty="0">
              <a:solidFill>
                <a:schemeClr val="bg1"/>
              </a:solidFill>
              <a:latin typeface="+mj-lt"/>
            </a:endParaRPr>
          </a:p>
        </p:txBody>
      </p:sp>
      <p:pic>
        <p:nvPicPr>
          <p:cNvPr id="14" name="Picture 13" descr="UCSF_sig_white_RG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391" y="723298"/>
            <a:ext cx="1398843" cy="909561"/>
          </a:xfrm>
          <a:prstGeom prst="rect">
            <a:avLst/>
          </a:prstGeom>
        </p:spPr>
      </p:pic>
    </p:spTree>
    <p:extLst>
      <p:ext uri="{BB962C8B-B14F-4D97-AF65-F5344CB8AC3E}">
        <p14:creationId xmlns:p14="http://schemas.microsoft.com/office/powerpoint/2010/main" val="372954183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ltGray">
          <a:xfrm>
            <a:off x="1809" y="0"/>
            <a:ext cx="12188388" cy="6858000"/>
          </a:xfrm>
          <a:prstGeom prst="rect">
            <a:avLst/>
          </a:prstGeom>
        </p:spPr>
      </p:pic>
    </p:spTree>
    <p:extLst>
      <p:ext uri="{BB962C8B-B14F-4D97-AF65-F5344CB8AC3E}">
        <p14:creationId xmlns:p14="http://schemas.microsoft.com/office/powerpoint/2010/main" val="340231992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5"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5170516" y="2693284"/>
            <a:ext cx="2094721" cy="13677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469964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1003300" y="2562339"/>
            <a:ext cx="49725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588006" y="579566"/>
            <a:ext cx="8272889" cy="1446212"/>
          </a:xfrm>
        </p:spPr>
        <p:txBody>
          <a:bodyPr/>
          <a:lstStyle>
            <a:lvl1pPr marL="0" indent="0">
              <a:lnSpc>
                <a:spcPct val="95000"/>
              </a:lnSpc>
              <a:spcBef>
                <a:spcPts val="800"/>
              </a:spcBef>
              <a:buFontTx/>
              <a:buNone/>
              <a:defRPr sz="2667">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a:t>Edit Master text styles</a:t>
            </a:r>
          </a:p>
        </p:txBody>
      </p:sp>
      <p:cxnSp>
        <p:nvCxnSpPr>
          <p:cNvPr id="8" name="Straight Connector 7"/>
          <p:cNvCxnSpPr/>
          <p:nvPr userDrawn="1"/>
        </p:nvCxnSpPr>
        <p:spPr>
          <a:xfrm>
            <a:off x="732367" y="2562339"/>
            <a:ext cx="73152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732370" y="3407634"/>
            <a:ext cx="1497753" cy="9779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257787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626305" y="4372927"/>
            <a:ext cx="6565696" cy="2512952"/>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1"/>
            <a:ext cx="12192000" cy="3862508"/>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922699" y="1670048"/>
            <a:ext cx="4269301" cy="2714973"/>
          </a:xfrm>
          <a:prstGeom prst="rect">
            <a:avLst/>
          </a:prstGeom>
        </p:spPr>
      </p:pic>
      <p:pic>
        <p:nvPicPr>
          <p:cNvPr id="8" name="Picture 7"/>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flipH="1">
            <a:off x="3" y="3850415"/>
            <a:ext cx="5638399" cy="3007587"/>
          </a:xfrm>
          <a:prstGeom prst="rect">
            <a:avLst/>
          </a:prstGeom>
        </p:spPr>
      </p:pic>
      <p:sp>
        <p:nvSpPr>
          <p:cNvPr id="16" name="Rectangle 15"/>
          <p:cNvSpPr/>
          <p:nvPr userDrawn="1"/>
        </p:nvSpPr>
        <p:spPr bwMode="ltGray">
          <a:xfrm>
            <a:off x="4247215" y="1670048"/>
            <a:ext cx="3687579" cy="3694176"/>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9" name="Picture 41"/>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b="30759"/>
          <a:stretch/>
        </p:blipFill>
        <p:spPr bwMode="ltGray">
          <a:xfrm>
            <a:off x="5855129" y="2999863"/>
            <a:ext cx="2214615" cy="10012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222022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bwMode="ltGray">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6" name="Rectangle 5"/>
          <p:cNvSpPr/>
          <p:nvPr userDrawn="1"/>
        </p:nvSpPr>
        <p:spPr bwMode="invGray">
          <a:xfrm>
            <a:off x="383316" y="366720"/>
            <a:ext cx="8273851"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35" name="Title 34"/>
          <p:cNvSpPr>
            <a:spLocks noGrp="1"/>
          </p:cNvSpPr>
          <p:nvPr>
            <p:ph type="title" hasCustomPrompt="1"/>
          </p:nvPr>
        </p:nvSpPr>
        <p:spPr>
          <a:xfrm>
            <a:off x="613450" y="2418381"/>
            <a:ext cx="8043721" cy="646331"/>
          </a:xfrm>
        </p:spPr>
        <p:txBody>
          <a:bodyPr vert="horz" wrap="square" lIns="91440" tIns="45720" rIns="91440" bIns="45720" rtlCol="0" anchor="b">
            <a:spAutoFit/>
          </a:bodyPr>
          <a:lstStyle>
            <a:lvl1pPr>
              <a:lnSpc>
                <a:spcPct val="95000"/>
              </a:lnSpc>
              <a:defRPr kumimoji="0" lang="en-US" sz="4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39"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21570" y="2955533"/>
            <a:ext cx="8035599" cy="507831"/>
          </a:xfrm>
        </p:spPr>
        <p:txBody>
          <a:bodyPr anchor="t" anchorCtr="0">
            <a:noAutofit/>
          </a:bodyPr>
          <a:lstStyle>
            <a:lvl1pPr marL="0" indent="0" algn="l" defTabSz="1219139" rtl="0" eaLnBrk="1" latinLnBrk="0" hangingPunct="1">
              <a:lnSpc>
                <a:spcPct val="90000"/>
              </a:lnSpc>
              <a:spcBef>
                <a:spcPts val="800"/>
              </a:spcBef>
              <a:buFont typeface="Arial" pitchFamily="34" charset="0"/>
              <a:buNone/>
              <a:defRPr sz="4000" i="1" spc="0" baseline="0">
                <a:solidFill>
                  <a:schemeClr val="bg1"/>
                </a:solidFill>
                <a:latin typeface="+mn-l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marL="0" lvl="0" indent="0" algn="l" defTabSz="1219139"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733047" y="4907758"/>
            <a:ext cx="2567119" cy="238607"/>
          </a:xfrm>
          <a:prstGeom prst="rect">
            <a:avLst/>
          </a:prstGeom>
        </p:spPr>
        <p:txBody>
          <a:bodyPr vert="horz" wrap="square" lIns="0" tIns="0" rIns="0" bIns="0" rtlCol="0" anchor="b" anchorCtr="0"/>
          <a:lstStyle>
            <a:lvl1pPr algn="l">
              <a:defRPr sz="1333" i="0">
                <a:solidFill>
                  <a:schemeClr val="bg1"/>
                </a:solidFill>
                <a:latin typeface="Arial" pitchFamily="34" charset="0"/>
                <a:cs typeface="Arial" pitchFamily="34" charset="0"/>
              </a:defRPr>
            </a:lvl1pPr>
          </a:lstStyle>
          <a:p>
            <a:fld id="{7CA65D26-67D5-4CD2-90EC-E629659F24B3}" type="datetime1">
              <a:rPr lang="en-US" smtClean="0"/>
              <a:pPr/>
              <a:t>12/6/2022</a:t>
            </a:fld>
            <a:endParaRPr lang="en-US" dirty="0"/>
          </a:p>
        </p:txBody>
      </p:sp>
      <p:sp>
        <p:nvSpPr>
          <p:cNvPr id="3" name="Text Placeholder 2"/>
          <p:cNvSpPr>
            <a:spLocks noGrp="1"/>
          </p:cNvSpPr>
          <p:nvPr>
            <p:ph type="body" sz="quarter" idx="10"/>
          </p:nvPr>
        </p:nvSpPr>
        <p:spPr>
          <a:xfrm>
            <a:off x="730906" y="4096967"/>
            <a:ext cx="7926261" cy="365125"/>
          </a:xfrm>
        </p:spPr>
        <p:txBody>
          <a:bodyPr vert="horz" wrap="square" lIns="0" tIns="0" rIns="0" bIns="0" rtlCol="0" anchor="t" anchorCtr="0"/>
          <a:lstStyle>
            <a:lvl1pPr marL="0" indent="0">
              <a:spcBef>
                <a:spcPts val="0"/>
              </a:spcBef>
              <a:buNone/>
              <a:defRPr lang="en-US" sz="1867" i="0" dirty="0" smtClean="0">
                <a:solidFill>
                  <a:schemeClr val="bg1"/>
                </a:solidFill>
                <a:cs typeface="Arial"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a:t>Edit Master text styles</a:t>
            </a:r>
          </a:p>
        </p:txBody>
      </p:sp>
      <p:pic>
        <p:nvPicPr>
          <p:cNvPr id="10" name="Picture 9" descr="UCSF_sig_white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6925" y="728944"/>
            <a:ext cx="1066489" cy="693456"/>
          </a:xfrm>
          <a:prstGeom prst="rect">
            <a:avLst/>
          </a:prstGeom>
        </p:spPr>
      </p:pic>
    </p:spTree>
    <p:extLst>
      <p:ext uri="{BB962C8B-B14F-4D97-AF65-F5344CB8AC3E}">
        <p14:creationId xmlns:p14="http://schemas.microsoft.com/office/powerpoint/2010/main" val="239630712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10298" y="2859643"/>
            <a:ext cx="8794293" cy="646331"/>
          </a:xfrm>
        </p:spPr>
        <p:txBody>
          <a:bodyPr vert="horz" wrap="square" lIns="91440" tIns="45720" rIns="91440" bIns="45720" rtlCol="0" anchor="b">
            <a:spAutoFit/>
          </a:bodyPr>
          <a:lstStyle>
            <a:lvl1pPr>
              <a:lnSpc>
                <a:spcPct val="95000"/>
              </a:lnSpc>
              <a:defRPr kumimoji="0" lang="en-US" sz="4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39"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18420" y="3406595"/>
            <a:ext cx="8760021" cy="507831"/>
          </a:xfrm>
        </p:spPr>
        <p:txBody>
          <a:bodyPr anchor="t" anchorCtr="0">
            <a:noAutofit/>
          </a:bodyPr>
          <a:lstStyle>
            <a:lvl1pPr marL="0" indent="0" algn="l" defTabSz="1219139" rtl="0" eaLnBrk="1" latinLnBrk="0" hangingPunct="1">
              <a:lnSpc>
                <a:spcPct val="90000"/>
              </a:lnSpc>
              <a:spcBef>
                <a:spcPts val="800"/>
              </a:spcBef>
              <a:buFont typeface="Arial" pitchFamily="34" charset="0"/>
              <a:buNone/>
              <a:defRPr sz="4000" i="1" spc="0" baseline="0">
                <a:solidFill>
                  <a:schemeClr val="bg1"/>
                </a:solidFill>
                <a:latin typeface="+mn-l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marL="0" lvl="0" indent="0" algn="l" defTabSz="1219139"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727751" y="6045895"/>
            <a:ext cx="2567119" cy="238607"/>
          </a:xfrm>
          <a:prstGeom prst="rect">
            <a:avLst/>
          </a:prstGeom>
        </p:spPr>
        <p:txBody>
          <a:bodyPr vert="horz" wrap="square" lIns="0" tIns="0" rIns="0" bIns="0" rtlCol="0" anchor="b" anchorCtr="0"/>
          <a:lstStyle>
            <a:lvl1pPr algn="l">
              <a:defRPr sz="1333" i="0">
                <a:solidFill>
                  <a:schemeClr val="bg1"/>
                </a:solidFill>
                <a:latin typeface="Arial" pitchFamily="34" charset="0"/>
                <a:cs typeface="Arial" pitchFamily="34" charset="0"/>
              </a:defRPr>
            </a:lvl1pPr>
          </a:lstStyle>
          <a:p>
            <a:fld id="{87431B66-2D65-4398-A930-0D30EC9EE69D}" type="datetime1">
              <a:rPr lang="en-US" smtClean="0"/>
              <a:pPr/>
              <a:t>12/6/2022</a:t>
            </a:fld>
            <a:endParaRPr lang="en-US" dirty="0"/>
          </a:p>
        </p:txBody>
      </p:sp>
      <p:sp>
        <p:nvSpPr>
          <p:cNvPr id="3" name="Text Placeholder 2"/>
          <p:cNvSpPr>
            <a:spLocks noGrp="1"/>
          </p:cNvSpPr>
          <p:nvPr>
            <p:ph type="body" sz="quarter" idx="10"/>
          </p:nvPr>
        </p:nvSpPr>
        <p:spPr>
          <a:xfrm>
            <a:off x="731044" y="4338645"/>
            <a:ext cx="8636000" cy="193675"/>
          </a:xfrm>
        </p:spPr>
        <p:txBody>
          <a:bodyPr vert="horz" wrap="square" lIns="0" tIns="0" rIns="0" bIns="0" rtlCol="0" anchor="t" anchorCtr="0"/>
          <a:lstStyle>
            <a:lvl1pPr marL="0" indent="0">
              <a:spcBef>
                <a:spcPts val="0"/>
              </a:spcBef>
              <a:buFontTx/>
              <a:buNone/>
              <a:defRPr lang="en-US" sz="1867" i="0" dirty="0" smtClean="0">
                <a:solidFill>
                  <a:schemeClr val="bg1"/>
                </a:solidFill>
                <a:cs typeface="Arial"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a:t>Edit Master text styles</a:t>
            </a:r>
          </a:p>
        </p:txBody>
      </p:sp>
      <p:pic>
        <p:nvPicPr>
          <p:cNvPr id="9" name="Picture 8" descr="UCSF_sig_white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4214" y="728948"/>
            <a:ext cx="1378997" cy="896657"/>
          </a:xfrm>
          <a:prstGeom prst="rect">
            <a:avLst/>
          </a:prstGeom>
        </p:spPr>
      </p:pic>
    </p:spTree>
    <p:extLst>
      <p:ext uri="{BB962C8B-B14F-4D97-AF65-F5344CB8AC3E}">
        <p14:creationId xmlns:p14="http://schemas.microsoft.com/office/powerpoint/2010/main" val="8906705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bwMode="ltGray">
      <p:bgPr>
        <a:solidFill>
          <a:schemeClr val="tx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6" name="Rectangle 5"/>
          <p:cNvSpPr/>
          <p:nvPr userDrawn="1"/>
        </p:nvSpPr>
        <p:spPr bwMode="invGray">
          <a:xfrm>
            <a:off x="383316" y="366720"/>
            <a:ext cx="8273851"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35" name="Title 34"/>
          <p:cNvSpPr>
            <a:spLocks noGrp="1"/>
          </p:cNvSpPr>
          <p:nvPr>
            <p:ph type="title" hasCustomPrompt="1"/>
          </p:nvPr>
        </p:nvSpPr>
        <p:spPr>
          <a:xfrm>
            <a:off x="613450" y="2418381"/>
            <a:ext cx="8043721" cy="646331"/>
          </a:xfrm>
        </p:spPr>
        <p:txBody>
          <a:bodyPr vert="horz" wrap="square" lIns="91440" tIns="45720" rIns="91440" bIns="45720" rtlCol="0" anchor="b">
            <a:spAutoFit/>
          </a:bodyPr>
          <a:lstStyle>
            <a:lvl1pPr>
              <a:lnSpc>
                <a:spcPct val="95000"/>
              </a:lnSpc>
              <a:defRPr kumimoji="0" lang="en-US" sz="4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39"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21570" y="2955533"/>
            <a:ext cx="8035599" cy="507831"/>
          </a:xfrm>
        </p:spPr>
        <p:txBody>
          <a:bodyPr anchor="t" anchorCtr="0">
            <a:noAutofit/>
          </a:bodyPr>
          <a:lstStyle>
            <a:lvl1pPr marL="0" indent="0" algn="l" defTabSz="1219139" rtl="0" eaLnBrk="1" latinLnBrk="0" hangingPunct="1">
              <a:lnSpc>
                <a:spcPct val="90000"/>
              </a:lnSpc>
              <a:spcBef>
                <a:spcPts val="800"/>
              </a:spcBef>
              <a:buFont typeface="Arial" pitchFamily="34" charset="0"/>
              <a:buNone/>
              <a:defRPr sz="4000" i="1" spc="0" baseline="0">
                <a:solidFill>
                  <a:schemeClr val="bg1"/>
                </a:solidFill>
                <a:latin typeface="+mn-l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marL="0" lvl="0" indent="0" algn="l" defTabSz="1219139"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733047" y="4907758"/>
            <a:ext cx="2567119" cy="238607"/>
          </a:xfrm>
          <a:prstGeom prst="rect">
            <a:avLst/>
          </a:prstGeom>
        </p:spPr>
        <p:txBody>
          <a:bodyPr vert="horz" wrap="square" lIns="0" tIns="0" rIns="0" bIns="0" rtlCol="0" anchor="b" anchorCtr="0"/>
          <a:lstStyle>
            <a:lvl1pPr algn="l">
              <a:defRPr sz="1333" i="0">
                <a:solidFill>
                  <a:schemeClr val="bg1"/>
                </a:solidFill>
                <a:latin typeface="Arial" pitchFamily="34" charset="0"/>
                <a:cs typeface="Arial" pitchFamily="34" charset="0"/>
              </a:defRPr>
            </a:lvl1pPr>
          </a:lstStyle>
          <a:p>
            <a:fld id="{7CA65D26-67D5-4CD2-90EC-E629659F24B3}" type="datetime1">
              <a:rPr lang="en-US" smtClean="0"/>
              <a:pPr/>
              <a:t>12/6/2022</a:t>
            </a:fld>
            <a:endParaRPr lang="en-US" dirty="0"/>
          </a:p>
        </p:txBody>
      </p:sp>
      <p:sp>
        <p:nvSpPr>
          <p:cNvPr id="3" name="Text Placeholder 2"/>
          <p:cNvSpPr>
            <a:spLocks noGrp="1"/>
          </p:cNvSpPr>
          <p:nvPr>
            <p:ph type="body" sz="quarter" idx="10"/>
          </p:nvPr>
        </p:nvSpPr>
        <p:spPr>
          <a:xfrm>
            <a:off x="730906" y="4096967"/>
            <a:ext cx="7926261" cy="365125"/>
          </a:xfrm>
        </p:spPr>
        <p:txBody>
          <a:bodyPr vert="horz" wrap="square" lIns="0" tIns="0" rIns="0" bIns="0" rtlCol="0" anchor="t" anchorCtr="0"/>
          <a:lstStyle>
            <a:lvl1pPr marL="0" indent="0">
              <a:spcBef>
                <a:spcPts val="0"/>
              </a:spcBef>
              <a:buNone/>
              <a:defRPr lang="en-US" sz="1867" i="0" dirty="0" smtClean="0">
                <a:solidFill>
                  <a:schemeClr val="bg1"/>
                </a:solidFill>
                <a:cs typeface="Arial"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a:t>Edit Master text styles</a:t>
            </a:r>
          </a:p>
        </p:txBody>
      </p:sp>
      <p:pic>
        <p:nvPicPr>
          <p:cNvPr id="19" name="Picture 4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invGray">
          <a:xfrm>
            <a:off x="733051" y="725819"/>
            <a:ext cx="1058044" cy="6908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162197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bwMode="ltGray">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6" name="Rectangle 5"/>
          <p:cNvSpPr/>
          <p:nvPr userDrawn="1"/>
        </p:nvSpPr>
        <p:spPr bwMode="invGray">
          <a:xfrm>
            <a:off x="383316" y="366720"/>
            <a:ext cx="8273851" cy="5153025"/>
          </a:xfrm>
          <a:prstGeom prst="rect">
            <a:avLst/>
          </a:prstGeom>
          <a:solidFill>
            <a:schemeClr val="accent5"/>
          </a:solidFill>
          <a:ln w="19050" algn="ctr">
            <a:noFill/>
            <a:miter lim="800000"/>
            <a:headEnd/>
            <a:tailEnd/>
          </a:ln>
        </p:spPr>
        <p:txBody>
          <a:bodyPr wrap="none" rtlCol="0" anchor="ctr"/>
          <a:lstStyle/>
          <a:p>
            <a:pPr lvl="0" algn="ctr">
              <a:lnSpc>
                <a:spcPct val="90000"/>
              </a:lnSpc>
            </a:pPr>
            <a:endParaRPr lang="en-US" sz="2133" b="1" dirty="0" err="1">
              <a:solidFill>
                <a:schemeClr val="bg1"/>
              </a:solidFill>
              <a:latin typeface="+mj-lt"/>
            </a:endParaRPr>
          </a:p>
        </p:txBody>
      </p:sp>
      <p:sp>
        <p:nvSpPr>
          <p:cNvPr id="35" name="Title 34"/>
          <p:cNvSpPr>
            <a:spLocks noGrp="1"/>
          </p:cNvSpPr>
          <p:nvPr>
            <p:ph type="title" hasCustomPrompt="1"/>
          </p:nvPr>
        </p:nvSpPr>
        <p:spPr>
          <a:xfrm>
            <a:off x="613450" y="2418381"/>
            <a:ext cx="8043721" cy="646331"/>
          </a:xfrm>
        </p:spPr>
        <p:txBody>
          <a:bodyPr vert="horz" wrap="square" lIns="91440" tIns="45720" rIns="91440" bIns="45720" rtlCol="0" anchor="b">
            <a:spAutoFit/>
          </a:bodyPr>
          <a:lstStyle>
            <a:lvl1pPr>
              <a:lnSpc>
                <a:spcPct val="95000"/>
              </a:lnSpc>
              <a:defRPr kumimoji="0" lang="en-US" sz="4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39"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21570" y="2955533"/>
            <a:ext cx="8035599" cy="507831"/>
          </a:xfrm>
        </p:spPr>
        <p:txBody>
          <a:bodyPr anchor="t" anchorCtr="0">
            <a:noAutofit/>
          </a:bodyPr>
          <a:lstStyle>
            <a:lvl1pPr marL="0" indent="0" algn="l" defTabSz="1219139" rtl="0" eaLnBrk="1" latinLnBrk="0" hangingPunct="1">
              <a:lnSpc>
                <a:spcPct val="90000"/>
              </a:lnSpc>
              <a:spcBef>
                <a:spcPts val="800"/>
              </a:spcBef>
              <a:buFont typeface="Arial" pitchFamily="34" charset="0"/>
              <a:buNone/>
              <a:defRPr sz="4000" i="1" spc="0" baseline="0">
                <a:solidFill>
                  <a:schemeClr val="bg1"/>
                </a:solidFill>
                <a:latin typeface="+mn-l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marL="0" lvl="0" indent="0" algn="l" defTabSz="1219139"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733047" y="4907758"/>
            <a:ext cx="2567119" cy="238607"/>
          </a:xfrm>
          <a:prstGeom prst="rect">
            <a:avLst/>
          </a:prstGeom>
        </p:spPr>
        <p:txBody>
          <a:bodyPr vert="horz" wrap="square" lIns="0" tIns="0" rIns="0" bIns="0" rtlCol="0" anchor="b" anchorCtr="0"/>
          <a:lstStyle>
            <a:lvl1pPr algn="l">
              <a:defRPr sz="1333" i="0">
                <a:solidFill>
                  <a:schemeClr val="bg1"/>
                </a:solidFill>
                <a:latin typeface="Arial" pitchFamily="34" charset="0"/>
                <a:cs typeface="Arial" pitchFamily="34" charset="0"/>
              </a:defRPr>
            </a:lvl1pPr>
          </a:lstStyle>
          <a:p>
            <a:fld id="{7CA65D26-67D5-4CD2-90EC-E629659F24B3}" type="datetime1">
              <a:rPr lang="en-US" smtClean="0"/>
              <a:pPr/>
              <a:t>12/6/2022</a:t>
            </a:fld>
            <a:endParaRPr lang="en-US" dirty="0"/>
          </a:p>
        </p:txBody>
      </p:sp>
      <p:sp>
        <p:nvSpPr>
          <p:cNvPr id="3" name="Text Placeholder 2"/>
          <p:cNvSpPr>
            <a:spLocks noGrp="1"/>
          </p:cNvSpPr>
          <p:nvPr>
            <p:ph type="body" sz="quarter" idx="10"/>
          </p:nvPr>
        </p:nvSpPr>
        <p:spPr>
          <a:xfrm>
            <a:off x="730906" y="4096967"/>
            <a:ext cx="7926261" cy="365125"/>
          </a:xfrm>
        </p:spPr>
        <p:txBody>
          <a:bodyPr vert="horz" wrap="square" lIns="0" tIns="0" rIns="0" bIns="0" rtlCol="0" anchor="t" anchorCtr="0"/>
          <a:lstStyle>
            <a:lvl1pPr marL="0" indent="0">
              <a:spcBef>
                <a:spcPts val="0"/>
              </a:spcBef>
              <a:buNone/>
              <a:defRPr lang="en-US" sz="1867" i="0" dirty="0" smtClean="0">
                <a:solidFill>
                  <a:schemeClr val="bg1"/>
                </a:solidFill>
                <a:cs typeface="Arial"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a:t>Edit Master text styles</a:t>
            </a:r>
          </a:p>
        </p:txBody>
      </p:sp>
      <p:pic>
        <p:nvPicPr>
          <p:cNvPr id="19" name="Picture 4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invGray">
          <a:xfrm>
            <a:off x="733051" y="725819"/>
            <a:ext cx="1058044" cy="6908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528271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bwMode="ltGray">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6" name="Rectangle 5"/>
          <p:cNvSpPr/>
          <p:nvPr userDrawn="1"/>
        </p:nvSpPr>
        <p:spPr bwMode="ltGray">
          <a:xfrm>
            <a:off x="383316" y="366720"/>
            <a:ext cx="8273851" cy="5153025"/>
          </a:xfrm>
          <a:prstGeom prst="rect">
            <a:avLst/>
          </a:prstGeom>
          <a:solidFill>
            <a:schemeClr val="accent6"/>
          </a:solidFill>
          <a:ln w="19050" algn="ctr">
            <a:noFill/>
            <a:miter lim="800000"/>
            <a:headEnd/>
            <a:tailEnd/>
          </a:ln>
        </p:spPr>
        <p:txBody>
          <a:bodyPr wrap="none" rtlCol="0" anchor="ctr"/>
          <a:lstStyle/>
          <a:p>
            <a:pPr lvl="0" algn="ctr">
              <a:lnSpc>
                <a:spcPct val="90000"/>
              </a:lnSpc>
            </a:pPr>
            <a:endParaRPr lang="en-US" sz="2133" b="1" dirty="0" err="1">
              <a:solidFill>
                <a:schemeClr val="bg1"/>
              </a:solidFill>
              <a:latin typeface="+mj-lt"/>
            </a:endParaRPr>
          </a:p>
        </p:txBody>
      </p:sp>
      <p:sp>
        <p:nvSpPr>
          <p:cNvPr id="35" name="Title 34"/>
          <p:cNvSpPr>
            <a:spLocks noGrp="1"/>
          </p:cNvSpPr>
          <p:nvPr>
            <p:ph type="title" hasCustomPrompt="1"/>
          </p:nvPr>
        </p:nvSpPr>
        <p:spPr>
          <a:xfrm>
            <a:off x="613450" y="2418381"/>
            <a:ext cx="8043721" cy="646331"/>
          </a:xfrm>
        </p:spPr>
        <p:txBody>
          <a:bodyPr vert="horz" wrap="square" lIns="91440" tIns="45720" rIns="91440" bIns="45720" rtlCol="0" anchor="b">
            <a:spAutoFit/>
          </a:bodyPr>
          <a:lstStyle>
            <a:lvl1pPr>
              <a:lnSpc>
                <a:spcPct val="95000"/>
              </a:lnSpc>
              <a:defRPr kumimoji="0" lang="en-US" sz="4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39"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21570" y="2955533"/>
            <a:ext cx="8035599" cy="507831"/>
          </a:xfrm>
        </p:spPr>
        <p:txBody>
          <a:bodyPr anchor="t" anchorCtr="0">
            <a:noAutofit/>
          </a:bodyPr>
          <a:lstStyle>
            <a:lvl1pPr marL="0" indent="0" algn="l" defTabSz="1219139" rtl="0" eaLnBrk="1" latinLnBrk="0" hangingPunct="1">
              <a:lnSpc>
                <a:spcPct val="90000"/>
              </a:lnSpc>
              <a:spcBef>
                <a:spcPts val="800"/>
              </a:spcBef>
              <a:buFont typeface="Arial" pitchFamily="34" charset="0"/>
              <a:buNone/>
              <a:defRPr sz="4000" i="1" spc="0" baseline="0">
                <a:solidFill>
                  <a:schemeClr val="bg1"/>
                </a:solidFill>
                <a:latin typeface="+mn-l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marL="0" lvl="0" indent="0" algn="l" defTabSz="1219139"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733047" y="4907758"/>
            <a:ext cx="2567119" cy="238607"/>
          </a:xfrm>
          <a:prstGeom prst="rect">
            <a:avLst/>
          </a:prstGeom>
        </p:spPr>
        <p:txBody>
          <a:bodyPr vert="horz" wrap="square" lIns="0" tIns="0" rIns="0" bIns="0" rtlCol="0" anchor="b" anchorCtr="0"/>
          <a:lstStyle>
            <a:lvl1pPr algn="l">
              <a:defRPr sz="1333" i="0">
                <a:solidFill>
                  <a:schemeClr val="bg1"/>
                </a:solidFill>
                <a:latin typeface="Arial" pitchFamily="34" charset="0"/>
                <a:cs typeface="Arial" pitchFamily="34" charset="0"/>
              </a:defRPr>
            </a:lvl1pPr>
          </a:lstStyle>
          <a:p>
            <a:fld id="{7CA65D26-67D5-4CD2-90EC-E629659F24B3}" type="datetime1">
              <a:rPr lang="en-US" smtClean="0"/>
              <a:pPr/>
              <a:t>12/6/2022</a:t>
            </a:fld>
            <a:endParaRPr lang="en-US" dirty="0"/>
          </a:p>
        </p:txBody>
      </p:sp>
      <p:sp>
        <p:nvSpPr>
          <p:cNvPr id="3" name="Text Placeholder 2"/>
          <p:cNvSpPr>
            <a:spLocks noGrp="1"/>
          </p:cNvSpPr>
          <p:nvPr>
            <p:ph type="body" sz="quarter" idx="10"/>
          </p:nvPr>
        </p:nvSpPr>
        <p:spPr>
          <a:xfrm>
            <a:off x="730906" y="4096967"/>
            <a:ext cx="7926261" cy="365125"/>
          </a:xfrm>
        </p:spPr>
        <p:txBody>
          <a:bodyPr vert="horz" wrap="square" lIns="0" tIns="0" rIns="0" bIns="0" rtlCol="0" anchor="t" anchorCtr="0"/>
          <a:lstStyle>
            <a:lvl1pPr marL="0" indent="0">
              <a:spcBef>
                <a:spcPts val="0"/>
              </a:spcBef>
              <a:buNone/>
              <a:defRPr lang="en-US" sz="1867" i="0" dirty="0" smtClean="0">
                <a:solidFill>
                  <a:schemeClr val="bg1"/>
                </a:solidFill>
                <a:cs typeface="Arial"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a:t>Edit Master text styles</a:t>
            </a:r>
          </a:p>
        </p:txBody>
      </p:sp>
      <p:pic>
        <p:nvPicPr>
          <p:cNvPr id="19" name="Picture 4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invGray">
          <a:xfrm>
            <a:off x="733051" y="725819"/>
            <a:ext cx="1058044" cy="6908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198484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bwMode="ltGray">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5" y="0"/>
            <a:ext cx="12191999" cy="6858000"/>
          </a:xfrm>
          <a:prstGeom prst="rect">
            <a:avLst/>
          </a:prstGeom>
          <a:noFill/>
          <a:ln>
            <a:noFill/>
          </a:ln>
        </p:spPr>
      </p:pic>
      <p:sp>
        <p:nvSpPr>
          <p:cNvPr id="6" name="Rectangle 5"/>
          <p:cNvSpPr/>
          <p:nvPr userDrawn="1"/>
        </p:nvSpPr>
        <p:spPr bwMode="ltGray">
          <a:xfrm>
            <a:off x="383316" y="366720"/>
            <a:ext cx="8273851" cy="5153025"/>
          </a:xfrm>
          <a:prstGeom prst="rect">
            <a:avLst/>
          </a:prstGeom>
          <a:solidFill>
            <a:schemeClr val="accent3"/>
          </a:solidFill>
          <a:ln w="19050" algn="ctr">
            <a:noFill/>
            <a:miter lim="800000"/>
            <a:headEnd/>
            <a:tailEnd/>
          </a:ln>
        </p:spPr>
        <p:txBody>
          <a:bodyPr wrap="none" rtlCol="0" anchor="ctr"/>
          <a:lstStyle/>
          <a:p>
            <a:pPr lvl="0" algn="ctr">
              <a:lnSpc>
                <a:spcPct val="90000"/>
              </a:lnSpc>
            </a:pPr>
            <a:endParaRPr lang="en-US" sz="2133" b="1" dirty="0" err="1">
              <a:solidFill>
                <a:schemeClr val="bg1"/>
              </a:solidFill>
              <a:latin typeface="+mj-lt"/>
            </a:endParaRPr>
          </a:p>
        </p:txBody>
      </p:sp>
      <p:sp>
        <p:nvSpPr>
          <p:cNvPr id="35" name="Title 34"/>
          <p:cNvSpPr>
            <a:spLocks noGrp="1"/>
          </p:cNvSpPr>
          <p:nvPr>
            <p:ph type="title" hasCustomPrompt="1"/>
          </p:nvPr>
        </p:nvSpPr>
        <p:spPr>
          <a:xfrm>
            <a:off x="613450" y="2418381"/>
            <a:ext cx="8043721" cy="646331"/>
          </a:xfrm>
        </p:spPr>
        <p:txBody>
          <a:bodyPr vert="horz" wrap="square" lIns="91440" tIns="45720" rIns="91440" bIns="45720" rtlCol="0" anchor="b">
            <a:spAutoFit/>
          </a:bodyPr>
          <a:lstStyle>
            <a:lvl1pPr>
              <a:lnSpc>
                <a:spcPct val="95000"/>
              </a:lnSpc>
              <a:defRPr kumimoji="0" lang="en-US" sz="4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39"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21570" y="2955533"/>
            <a:ext cx="8035599" cy="507831"/>
          </a:xfrm>
        </p:spPr>
        <p:txBody>
          <a:bodyPr anchor="t" anchorCtr="0">
            <a:noAutofit/>
          </a:bodyPr>
          <a:lstStyle>
            <a:lvl1pPr marL="0" indent="0" algn="l" defTabSz="1219139" rtl="0" eaLnBrk="1" latinLnBrk="0" hangingPunct="1">
              <a:lnSpc>
                <a:spcPct val="90000"/>
              </a:lnSpc>
              <a:spcBef>
                <a:spcPts val="800"/>
              </a:spcBef>
              <a:buFont typeface="Arial" pitchFamily="34" charset="0"/>
              <a:buNone/>
              <a:defRPr sz="4000" i="1" spc="0" baseline="0">
                <a:solidFill>
                  <a:schemeClr val="bg1"/>
                </a:solidFill>
                <a:latin typeface="+mn-l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marL="0" lvl="0" indent="0" algn="l" defTabSz="1219139"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733047" y="4907758"/>
            <a:ext cx="2567119" cy="238607"/>
          </a:xfrm>
          <a:prstGeom prst="rect">
            <a:avLst/>
          </a:prstGeom>
        </p:spPr>
        <p:txBody>
          <a:bodyPr vert="horz" wrap="square" lIns="0" tIns="0" rIns="0" bIns="0" rtlCol="0" anchor="b" anchorCtr="0"/>
          <a:lstStyle>
            <a:lvl1pPr algn="l">
              <a:defRPr sz="1333" i="0">
                <a:solidFill>
                  <a:schemeClr val="bg1"/>
                </a:solidFill>
                <a:latin typeface="Arial" pitchFamily="34" charset="0"/>
                <a:cs typeface="Arial" pitchFamily="34" charset="0"/>
              </a:defRPr>
            </a:lvl1pPr>
          </a:lstStyle>
          <a:p>
            <a:fld id="{7CA65D26-67D5-4CD2-90EC-E629659F24B3}" type="datetime1">
              <a:rPr lang="en-US" smtClean="0"/>
              <a:pPr/>
              <a:t>12/6/2022</a:t>
            </a:fld>
            <a:endParaRPr lang="en-US" dirty="0"/>
          </a:p>
        </p:txBody>
      </p:sp>
      <p:sp>
        <p:nvSpPr>
          <p:cNvPr id="3" name="Text Placeholder 2"/>
          <p:cNvSpPr>
            <a:spLocks noGrp="1"/>
          </p:cNvSpPr>
          <p:nvPr>
            <p:ph type="body" sz="quarter" idx="10"/>
          </p:nvPr>
        </p:nvSpPr>
        <p:spPr>
          <a:xfrm>
            <a:off x="730906" y="4096967"/>
            <a:ext cx="7926261" cy="365125"/>
          </a:xfrm>
        </p:spPr>
        <p:txBody>
          <a:bodyPr vert="horz" wrap="square" lIns="0" tIns="0" rIns="0" bIns="0" rtlCol="0" anchor="t" anchorCtr="0"/>
          <a:lstStyle>
            <a:lvl1pPr marL="0" indent="0">
              <a:spcBef>
                <a:spcPts val="0"/>
              </a:spcBef>
              <a:buNone/>
              <a:defRPr lang="en-US" sz="1867" i="0" dirty="0" smtClean="0">
                <a:solidFill>
                  <a:schemeClr val="bg1"/>
                </a:solidFill>
                <a:cs typeface="Arial"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a:t>Edit Master text styles</a:t>
            </a:r>
          </a:p>
        </p:txBody>
      </p:sp>
      <p:pic>
        <p:nvPicPr>
          <p:cNvPr id="19" name="Picture 4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invGray">
          <a:xfrm>
            <a:off x="733051" y="725819"/>
            <a:ext cx="1058044" cy="6908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342298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with Image1">
    <p:bg bwMode="ltGray">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6" name="Rectangle 5"/>
          <p:cNvSpPr/>
          <p:nvPr/>
        </p:nvSpPr>
        <p:spPr bwMode="invGray">
          <a:xfrm>
            <a:off x="383316" y="366720"/>
            <a:ext cx="8273851"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35" name="Title 34"/>
          <p:cNvSpPr>
            <a:spLocks noGrp="1"/>
          </p:cNvSpPr>
          <p:nvPr>
            <p:ph type="title" hasCustomPrompt="1"/>
          </p:nvPr>
        </p:nvSpPr>
        <p:spPr>
          <a:xfrm>
            <a:off x="613450" y="2418381"/>
            <a:ext cx="8043721" cy="646331"/>
          </a:xfrm>
        </p:spPr>
        <p:txBody>
          <a:bodyPr vert="horz" wrap="square" lIns="91440" tIns="45720" rIns="91440" bIns="45720" rtlCol="0" anchor="b">
            <a:spAutoFit/>
          </a:bodyPr>
          <a:lstStyle>
            <a:lvl1pPr>
              <a:lnSpc>
                <a:spcPct val="95000"/>
              </a:lnSpc>
              <a:defRPr kumimoji="0" lang="en-US" sz="4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39"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21570" y="2955533"/>
            <a:ext cx="8035599" cy="507831"/>
          </a:xfrm>
        </p:spPr>
        <p:txBody>
          <a:bodyPr anchor="t" anchorCtr="0">
            <a:noAutofit/>
          </a:bodyPr>
          <a:lstStyle>
            <a:lvl1pPr marL="0" indent="0" algn="l" defTabSz="1219139" rtl="0" eaLnBrk="1" latinLnBrk="0" hangingPunct="1">
              <a:lnSpc>
                <a:spcPct val="90000"/>
              </a:lnSpc>
              <a:spcBef>
                <a:spcPts val="800"/>
              </a:spcBef>
              <a:buFont typeface="Arial" pitchFamily="34" charset="0"/>
              <a:buNone/>
              <a:defRPr sz="4000" i="1" spc="0" baseline="0">
                <a:solidFill>
                  <a:schemeClr val="bg1"/>
                </a:solidFill>
                <a:latin typeface="+mn-l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marL="0" lvl="0" indent="0" algn="l" defTabSz="1219139"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733047" y="4907758"/>
            <a:ext cx="2567119" cy="238607"/>
          </a:xfrm>
          <a:prstGeom prst="rect">
            <a:avLst/>
          </a:prstGeom>
        </p:spPr>
        <p:txBody>
          <a:bodyPr vert="horz" wrap="square" lIns="0" tIns="0" rIns="0" bIns="0" rtlCol="0" anchor="b" anchorCtr="0"/>
          <a:lstStyle>
            <a:lvl1pPr algn="l">
              <a:defRPr sz="1333" i="0">
                <a:solidFill>
                  <a:schemeClr val="bg1"/>
                </a:solidFill>
                <a:latin typeface="Arial" pitchFamily="34" charset="0"/>
                <a:cs typeface="Arial" pitchFamily="34" charset="0"/>
              </a:defRPr>
            </a:lvl1pPr>
          </a:lstStyle>
          <a:p>
            <a:fld id="{FFB7E585-3D1C-4CDD-ABC3-254C3C31F0D5}" type="datetimeFigureOut">
              <a:rPr lang="en-US" smtClean="0"/>
              <a:t>12/6/2022</a:t>
            </a:fld>
            <a:endParaRPr lang="en-US"/>
          </a:p>
        </p:txBody>
      </p:sp>
      <p:sp>
        <p:nvSpPr>
          <p:cNvPr id="3" name="Text Placeholder 2"/>
          <p:cNvSpPr>
            <a:spLocks noGrp="1"/>
          </p:cNvSpPr>
          <p:nvPr>
            <p:ph type="body" sz="quarter" idx="10"/>
          </p:nvPr>
        </p:nvSpPr>
        <p:spPr>
          <a:xfrm>
            <a:off x="730906" y="4096967"/>
            <a:ext cx="7926261" cy="365125"/>
          </a:xfrm>
        </p:spPr>
        <p:txBody>
          <a:bodyPr vert="horz" wrap="square" lIns="0" tIns="0" rIns="0" bIns="0" rtlCol="0" anchor="t" anchorCtr="0"/>
          <a:lstStyle>
            <a:lvl1pPr marL="0" indent="0">
              <a:spcBef>
                <a:spcPts val="0"/>
              </a:spcBef>
              <a:buNone/>
              <a:defRPr lang="en-US" sz="1867" i="0" dirty="0" smtClean="0">
                <a:solidFill>
                  <a:schemeClr val="bg1"/>
                </a:solidFill>
                <a:cs typeface="Arial"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a:t>Edit Master text styles</a:t>
            </a:r>
          </a:p>
        </p:txBody>
      </p:sp>
      <p:pic>
        <p:nvPicPr>
          <p:cNvPr id="13" name="Picture 12" descr="UCSF_sig_white_RG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925" y="728944"/>
            <a:ext cx="1066489" cy="693456"/>
          </a:xfrm>
          <a:prstGeom prst="rect">
            <a:avLst/>
          </a:prstGeom>
        </p:spPr>
      </p:pic>
    </p:spTree>
    <p:extLst>
      <p:ext uri="{BB962C8B-B14F-4D97-AF65-F5344CB8AC3E}">
        <p14:creationId xmlns:p14="http://schemas.microsoft.com/office/powerpoint/2010/main" val="3754658923"/>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2001" cy="6858000"/>
          </a:xfrm>
          <a:prstGeom prst="rect">
            <a:avLst/>
          </a:prstGeom>
          <a:noFill/>
          <a:ln>
            <a:noFill/>
          </a:ln>
        </p:spPr>
      </p:pic>
      <p:sp>
        <p:nvSpPr>
          <p:cNvPr id="6" name="Rectangle 5"/>
          <p:cNvSpPr/>
          <p:nvPr userDrawn="1"/>
        </p:nvSpPr>
        <p:spPr bwMode="invGray">
          <a:xfrm>
            <a:off x="0" y="-1"/>
            <a:ext cx="12192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2" name="Title 1"/>
          <p:cNvSpPr>
            <a:spLocks noGrp="1"/>
          </p:cNvSpPr>
          <p:nvPr>
            <p:ph type="title" hasCustomPrompt="1"/>
          </p:nvPr>
        </p:nvSpPr>
        <p:spPr>
          <a:xfrm>
            <a:off x="461782" y="2455047"/>
            <a:ext cx="10786535" cy="1526572"/>
          </a:xfrm>
        </p:spPr>
        <p:txBody>
          <a:bodyPr vert="horz" wrap="square" lIns="91440" tIns="45720" rIns="91440" bIns="45720" rtlCol="0" anchor="b" anchorCtr="0">
            <a:spAutoFit/>
          </a:bodyPr>
          <a:lstStyle>
            <a:lvl1pPr marL="374632" indent="-374632">
              <a:lnSpc>
                <a:spcPct val="90000"/>
              </a:lnSpc>
              <a:defRPr lang="en-US" sz="5067" spc="-27" baseline="0" dirty="0">
                <a:solidFill>
                  <a:schemeClr val="bg2"/>
                </a:solidFill>
              </a:defRPr>
            </a:lvl1pPr>
          </a:lstStyle>
          <a:p>
            <a:pPr lvl="0"/>
            <a:r>
              <a:rPr lang="en-US" dirty="0"/>
              <a:t>“Lorem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a:t>
            </a:r>
          </a:p>
        </p:txBody>
      </p:sp>
      <p:sp>
        <p:nvSpPr>
          <p:cNvPr id="3" name="Content Placeholder 2"/>
          <p:cNvSpPr>
            <a:spLocks noGrp="1"/>
          </p:cNvSpPr>
          <p:nvPr>
            <p:ph idx="1" hasCustomPrompt="1"/>
          </p:nvPr>
        </p:nvSpPr>
        <p:spPr>
          <a:xfrm>
            <a:off x="860441" y="4393133"/>
            <a:ext cx="11100731" cy="721900"/>
          </a:xfrm>
        </p:spPr>
        <p:txBody>
          <a:bodyPr vert="horz" wrap="square" lIns="91440" tIns="45720" rIns="91440" bIns="45720" rtlCol="0">
            <a:noAutofit/>
          </a:bodyPr>
          <a:lstStyle>
            <a:lvl1pPr marL="0" indent="0">
              <a:spcBef>
                <a:spcPts val="400"/>
              </a:spcBef>
              <a:buNone/>
              <a:defRPr lang="en-US" sz="2133" baseline="0" dirty="0" smtClean="0">
                <a:solidFill>
                  <a:schemeClr val="bg2"/>
                </a:solidFill>
              </a:defRPr>
            </a:lvl1pPr>
            <a:lvl2pPr marL="306900" indent="0">
              <a:buNone/>
              <a:defRPr lang="en-US" dirty="0" smtClean="0"/>
            </a:lvl2pPr>
            <a:lvl3pPr marL="687881" indent="0">
              <a:buNone/>
              <a:defRPr lang="en-US" dirty="0" smtClean="0"/>
            </a:lvl3pPr>
            <a:lvl4pPr marL="1066747" indent="0">
              <a:buNone/>
              <a:defRPr lang="en-US" dirty="0" smtClean="0"/>
            </a:lvl4pPr>
            <a:lvl5pPr marL="1447729" indent="0">
              <a:buNone/>
              <a:defRPr lang="en-US" dirty="0"/>
            </a:lvl5pPr>
          </a:lstStyle>
          <a:p>
            <a:pPr lvl="0"/>
            <a:r>
              <a:rPr lang="en-US" dirty="0"/>
              <a:t>Author’s Name Here</a:t>
            </a:r>
          </a:p>
          <a:p>
            <a:pPr lvl="0"/>
            <a:r>
              <a:rPr lang="en-US" dirty="0"/>
              <a:t>Position Title Here</a:t>
            </a:r>
          </a:p>
        </p:txBody>
      </p:sp>
      <p:sp>
        <p:nvSpPr>
          <p:cNvPr id="11" name="Rectangle 10"/>
          <p:cNvSpPr/>
          <p:nvPr userDrawn="1"/>
        </p:nvSpPr>
        <p:spPr bwMode="invGray">
          <a:xfrm>
            <a:off x="0" y="6250080"/>
            <a:ext cx="12192000" cy="607920"/>
          </a:xfrm>
          <a:prstGeom prst="rect">
            <a:avLst/>
          </a:prstGeom>
          <a:solidFill>
            <a:schemeClr val="tx1"/>
          </a:solidFill>
          <a:ln w="19050" algn="ctr">
            <a:solidFill>
              <a:schemeClr val="tx1"/>
            </a:solid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15" name="Date Placeholder 4"/>
          <p:cNvSpPr>
            <a:spLocks noGrp="1"/>
          </p:cNvSpPr>
          <p:nvPr>
            <p:ph type="dt" sz="half" idx="2"/>
          </p:nvPr>
        </p:nvSpPr>
        <p:spPr>
          <a:xfrm>
            <a:off x="8139389" y="6452361"/>
            <a:ext cx="1236257" cy="155235"/>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9EB3265C-F0D4-410E-8C75-9C1664655489}" type="datetime1">
              <a:rPr lang="en-US" smtClean="0"/>
              <a:pPr/>
              <a:t>12/6/2022</a:t>
            </a:fld>
            <a:endParaRPr lang="en-US" dirty="0"/>
          </a:p>
        </p:txBody>
      </p:sp>
      <p:sp>
        <p:nvSpPr>
          <p:cNvPr id="21" name="Footer Placeholder 5"/>
          <p:cNvSpPr>
            <a:spLocks noGrp="1"/>
          </p:cNvSpPr>
          <p:nvPr>
            <p:ph type="ftr" sz="quarter" idx="3"/>
          </p:nvPr>
        </p:nvSpPr>
        <p:spPr>
          <a:xfrm>
            <a:off x="730870" y="6470134"/>
            <a:ext cx="5747876" cy="137980"/>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22" name="Slide Number Placeholder 6"/>
          <p:cNvSpPr>
            <a:spLocks noGrp="1"/>
          </p:cNvSpPr>
          <p:nvPr>
            <p:ph type="sldNum" sz="quarter" idx="4"/>
          </p:nvPr>
        </p:nvSpPr>
        <p:spPr>
          <a:xfrm>
            <a:off x="362810" y="6453510"/>
            <a:ext cx="328081" cy="155233"/>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pic>
        <p:nvPicPr>
          <p:cNvPr id="24" name="Picture 41"/>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5957"/>
          <a:stretch/>
        </p:blipFill>
        <p:spPr bwMode="invGray">
          <a:xfrm>
            <a:off x="11194559" y="6400800"/>
            <a:ext cx="784533" cy="329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864011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1949" y="992565"/>
            <a:ext cx="11620223" cy="3631764"/>
          </a:xfrm>
        </p:spPr>
        <p:txBody>
          <a:bodyPr vert="horz" wrap="square" lIns="91440" tIns="45720" rIns="91440" bIns="45720" rtlCol="0" anchor="b" anchorCtr="0">
            <a:spAutoFit/>
          </a:bodyPr>
          <a:lstStyle>
            <a:lvl1pPr marL="374632" indent="-374632">
              <a:lnSpc>
                <a:spcPct val="90000"/>
              </a:lnSpc>
              <a:defRPr lang="en-US" sz="5067" spc="-27" baseline="0" dirty="0"/>
            </a:lvl1pPr>
          </a:lstStyle>
          <a:p>
            <a:pPr lvl="0"/>
            <a:r>
              <a:rPr lang="en-US" dirty="0"/>
              <a:t>“	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 </a:t>
            </a:r>
            <a:r>
              <a:rPr lang="en-US" dirty="0" err="1"/>
              <a:t>quis</a:t>
            </a:r>
            <a:r>
              <a:rPr lang="en-US" dirty="0"/>
              <a:t> </a:t>
            </a:r>
            <a:r>
              <a:rPr lang="en-US" dirty="0" err="1"/>
              <a:t>nostrud</a:t>
            </a:r>
            <a:r>
              <a:rPr lang="en-US" dirty="0"/>
              <a:t> </a:t>
            </a:r>
            <a:r>
              <a:rPr lang="en-US" dirty="0" err="1"/>
              <a:t>elit</a:t>
            </a:r>
            <a:r>
              <a:rPr lang="en-US" dirty="0"/>
              <a:t>.”</a:t>
            </a:r>
          </a:p>
        </p:txBody>
      </p:sp>
      <p:sp>
        <p:nvSpPr>
          <p:cNvPr id="3" name="Content Placeholder 2"/>
          <p:cNvSpPr>
            <a:spLocks noGrp="1"/>
          </p:cNvSpPr>
          <p:nvPr>
            <p:ph idx="1" hasCustomPrompt="1"/>
          </p:nvPr>
        </p:nvSpPr>
        <p:spPr>
          <a:xfrm>
            <a:off x="611519" y="4921543"/>
            <a:ext cx="10579301" cy="721900"/>
          </a:xfrm>
        </p:spPr>
        <p:txBody>
          <a:bodyPr vert="horz" wrap="square" lIns="91440" tIns="45720" rIns="91440" bIns="45720" rtlCol="0">
            <a:noAutofit/>
          </a:bodyPr>
          <a:lstStyle>
            <a:lvl1pPr marL="0" indent="0">
              <a:spcBef>
                <a:spcPts val="400"/>
              </a:spcBef>
              <a:buNone/>
              <a:defRPr lang="en-US" sz="1600" baseline="0" dirty="0" smtClean="0"/>
            </a:lvl1pPr>
            <a:lvl2pPr marL="306900" indent="0">
              <a:buNone/>
              <a:defRPr lang="en-US" dirty="0" smtClean="0"/>
            </a:lvl2pPr>
            <a:lvl3pPr marL="687881" indent="0">
              <a:buNone/>
              <a:defRPr lang="en-US" dirty="0" smtClean="0"/>
            </a:lvl3pPr>
            <a:lvl4pPr marL="1066747" indent="0">
              <a:buNone/>
              <a:defRPr lang="en-US" dirty="0" smtClean="0"/>
            </a:lvl4pPr>
            <a:lvl5pPr marL="1447729" indent="0">
              <a:buNone/>
              <a:defRPr lang="en-US" dirty="0"/>
            </a:lvl5pPr>
          </a:lstStyle>
          <a:p>
            <a:pPr lvl="0"/>
            <a:r>
              <a:rPr lang="en-US" dirty="0"/>
              <a:t>Author’s Name Here</a:t>
            </a:r>
          </a:p>
          <a:p>
            <a:pPr lvl="0"/>
            <a:r>
              <a:rPr lang="en-US" dirty="0"/>
              <a:t>Position Title Here</a:t>
            </a:r>
          </a:p>
        </p:txBody>
      </p:sp>
      <p:sp>
        <p:nvSpPr>
          <p:cNvPr id="8" name="Date Placeholder 4"/>
          <p:cNvSpPr>
            <a:spLocks noGrp="1"/>
          </p:cNvSpPr>
          <p:nvPr>
            <p:ph type="dt" sz="half" idx="2"/>
          </p:nvPr>
        </p:nvSpPr>
        <p:spPr>
          <a:xfrm>
            <a:off x="8139389" y="6452361"/>
            <a:ext cx="1236257" cy="155235"/>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9EB3265C-F0D4-410E-8C75-9C1664655489}" type="datetime1">
              <a:rPr lang="en-US" smtClean="0"/>
              <a:pPr/>
              <a:t>12/6/2022</a:t>
            </a:fld>
            <a:endParaRPr lang="en-US" dirty="0"/>
          </a:p>
        </p:txBody>
      </p:sp>
      <p:sp>
        <p:nvSpPr>
          <p:cNvPr id="9" name="Footer Placeholder 5"/>
          <p:cNvSpPr>
            <a:spLocks noGrp="1"/>
          </p:cNvSpPr>
          <p:nvPr>
            <p:ph type="ftr" sz="quarter" idx="3"/>
          </p:nvPr>
        </p:nvSpPr>
        <p:spPr>
          <a:xfrm>
            <a:off x="730870" y="6470134"/>
            <a:ext cx="5747876" cy="137980"/>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62810" y="6453510"/>
            <a:ext cx="328081" cy="155233"/>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61640329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426662"/>
            <a:ext cx="10786535" cy="580608"/>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573027" y="1511811"/>
            <a:ext cx="11100731" cy="4011503"/>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p:cNvSpPr>
            <a:spLocks noGrp="1"/>
          </p:cNvSpPr>
          <p:nvPr>
            <p:ph type="dt" sz="half" idx="2"/>
          </p:nvPr>
        </p:nvSpPr>
        <p:spPr>
          <a:xfrm>
            <a:off x="8139389" y="6452361"/>
            <a:ext cx="1236257" cy="155235"/>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9EB3265C-F0D4-410E-8C75-9C1664655489}" type="datetime1">
              <a:rPr lang="en-US" smtClean="0"/>
              <a:pPr/>
              <a:t>12/6/2022</a:t>
            </a:fld>
            <a:endParaRPr lang="en-US" dirty="0"/>
          </a:p>
        </p:txBody>
      </p:sp>
      <p:sp>
        <p:nvSpPr>
          <p:cNvPr id="11" name="Footer Placeholder 5"/>
          <p:cNvSpPr>
            <a:spLocks noGrp="1"/>
          </p:cNvSpPr>
          <p:nvPr>
            <p:ph type="ftr" sz="quarter" idx="3"/>
          </p:nvPr>
        </p:nvSpPr>
        <p:spPr>
          <a:xfrm>
            <a:off x="730870" y="6470134"/>
            <a:ext cx="5747876" cy="137980"/>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62810" y="6453510"/>
            <a:ext cx="328081" cy="155233"/>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571905535"/>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426662"/>
            <a:ext cx="10786535" cy="580608"/>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585219" y="1975110"/>
            <a:ext cx="11100731" cy="4011503"/>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597410" y="1511814"/>
            <a:ext cx="10782895" cy="313932"/>
          </a:xfrm>
        </p:spPr>
        <p:txBody>
          <a:bodyPr anchor="t"/>
          <a:lstStyle>
            <a:lvl1pPr marL="0" indent="0">
              <a:buNone/>
              <a:defRPr sz="2400" b="0">
                <a:solidFill>
                  <a:schemeClr val="tx1"/>
                </a:solidFill>
                <a:latin typeface="+mj-l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dirty="0"/>
              <a:t>Subhead</a:t>
            </a:r>
          </a:p>
        </p:txBody>
      </p:sp>
      <p:sp>
        <p:nvSpPr>
          <p:cNvPr id="11" name="Date Placeholder 4"/>
          <p:cNvSpPr>
            <a:spLocks noGrp="1"/>
          </p:cNvSpPr>
          <p:nvPr>
            <p:ph type="dt" sz="half" idx="2"/>
          </p:nvPr>
        </p:nvSpPr>
        <p:spPr>
          <a:xfrm>
            <a:off x="8139389" y="6452361"/>
            <a:ext cx="1236257" cy="155235"/>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9EB3265C-F0D4-410E-8C75-9C1664655489}" type="datetime1">
              <a:rPr lang="en-US" smtClean="0"/>
              <a:pPr/>
              <a:t>12/6/2022</a:t>
            </a:fld>
            <a:endParaRPr lang="en-US" dirty="0"/>
          </a:p>
        </p:txBody>
      </p:sp>
      <p:sp>
        <p:nvSpPr>
          <p:cNvPr id="12" name="Footer Placeholder 5"/>
          <p:cNvSpPr>
            <a:spLocks noGrp="1"/>
          </p:cNvSpPr>
          <p:nvPr>
            <p:ph type="ftr" sz="quarter" idx="3"/>
          </p:nvPr>
        </p:nvSpPr>
        <p:spPr>
          <a:xfrm>
            <a:off x="730870" y="6470134"/>
            <a:ext cx="5747876" cy="137980"/>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3" name="Slide Number Placeholder 6"/>
          <p:cNvSpPr>
            <a:spLocks noGrp="1"/>
          </p:cNvSpPr>
          <p:nvPr>
            <p:ph type="sldNum" sz="quarter" idx="4"/>
          </p:nvPr>
        </p:nvSpPr>
        <p:spPr>
          <a:xfrm>
            <a:off x="362810" y="6453510"/>
            <a:ext cx="328081" cy="155233"/>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45073330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5" y="426723"/>
            <a:ext cx="10773833" cy="580608"/>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Content Placeholder 2"/>
          <p:cNvSpPr>
            <a:spLocks noGrp="1"/>
          </p:cNvSpPr>
          <p:nvPr>
            <p:ph idx="1" hasCustomPrompt="1"/>
          </p:nvPr>
        </p:nvSpPr>
        <p:spPr>
          <a:xfrm>
            <a:off x="585218" y="1572768"/>
            <a:ext cx="5319183"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597409" y="1013957"/>
            <a:ext cx="10770193" cy="383183"/>
          </a:xfrm>
        </p:spPr>
        <p:txBody>
          <a:bodyPr vert="horz" wrap="square" lIns="91440" tIns="45720" rIns="91440" bIns="4572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6242309" y="1572768"/>
            <a:ext cx="5350932"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Date Placeholder 4"/>
          <p:cNvSpPr>
            <a:spLocks noGrp="1"/>
          </p:cNvSpPr>
          <p:nvPr>
            <p:ph type="dt" sz="half" idx="2"/>
          </p:nvPr>
        </p:nvSpPr>
        <p:spPr>
          <a:xfrm>
            <a:off x="8139389" y="6452361"/>
            <a:ext cx="1236257" cy="155235"/>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9EB3265C-F0D4-410E-8C75-9C1664655489}" type="datetime1">
              <a:rPr lang="en-US" smtClean="0"/>
              <a:pPr/>
              <a:t>12/6/2022</a:t>
            </a:fld>
            <a:endParaRPr lang="en-US" dirty="0"/>
          </a:p>
        </p:txBody>
      </p:sp>
      <p:sp>
        <p:nvSpPr>
          <p:cNvPr id="14" name="Footer Placeholder 5"/>
          <p:cNvSpPr>
            <a:spLocks noGrp="1"/>
          </p:cNvSpPr>
          <p:nvPr>
            <p:ph type="ftr" sz="quarter" idx="3"/>
          </p:nvPr>
        </p:nvSpPr>
        <p:spPr>
          <a:xfrm>
            <a:off x="730870" y="6470134"/>
            <a:ext cx="5747876" cy="137980"/>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5" name="Slide Number Placeholder 6"/>
          <p:cNvSpPr>
            <a:spLocks noGrp="1"/>
          </p:cNvSpPr>
          <p:nvPr>
            <p:ph type="sldNum" sz="quarter" idx="4"/>
          </p:nvPr>
        </p:nvSpPr>
        <p:spPr>
          <a:xfrm>
            <a:off x="362810" y="6453510"/>
            <a:ext cx="328081" cy="155233"/>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74114165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5" y="426723"/>
            <a:ext cx="10773833" cy="580608"/>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597409" y="1011993"/>
            <a:ext cx="10770193" cy="383183"/>
          </a:xfrm>
        </p:spPr>
        <p:txBody>
          <a:bodyPr vert="horz" wrap="square" lIns="91440" tIns="45720" rIns="91440" bIns="45720" rtlCol="0" anchor="t">
            <a:noAutofit/>
          </a:bodyPr>
          <a:lstStyle>
            <a:lvl1pPr marL="224354" indent="-224354">
              <a:buNone/>
              <a:defRPr lang="en-US" dirty="0" smtClean="0"/>
            </a:lvl1pPr>
          </a:lstStyle>
          <a:p>
            <a:pPr marL="0" lvl="0" indent="0"/>
            <a:r>
              <a:rPr lang="en-US" dirty="0"/>
              <a:t>Subhead</a:t>
            </a:r>
          </a:p>
        </p:txBody>
      </p:sp>
      <p:sp>
        <p:nvSpPr>
          <p:cNvPr id="10" name="Date Placeholder 4"/>
          <p:cNvSpPr>
            <a:spLocks noGrp="1"/>
          </p:cNvSpPr>
          <p:nvPr>
            <p:ph type="dt" sz="half" idx="2"/>
          </p:nvPr>
        </p:nvSpPr>
        <p:spPr>
          <a:xfrm>
            <a:off x="8139389" y="6452361"/>
            <a:ext cx="1236257" cy="155235"/>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9EB3265C-F0D4-410E-8C75-9C1664655489}" type="datetime1">
              <a:rPr lang="en-US" smtClean="0"/>
              <a:pPr/>
              <a:t>12/6/2022</a:t>
            </a:fld>
            <a:endParaRPr lang="en-US" dirty="0"/>
          </a:p>
        </p:txBody>
      </p:sp>
      <p:sp>
        <p:nvSpPr>
          <p:cNvPr id="11" name="Footer Placeholder 5"/>
          <p:cNvSpPr>
            <a:spLocks noGrp="1"/>
          </p:cNvSpPr>
          <p:nvPr>
            <p:ph type="ftr" sz="quarter" idx="3"/>
          </p:nvPr>
        </p:nvSpPr>
        <p:spPr>
          <a:xfrm>
            <a:off x="730870" y="6470134"/>
            <a:ext cx="5747876" cy="137980"/>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62810" y="6453510"/>
            <a:ext cx="328081" cy="155233"/>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57471479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8" name="Date Placeholder 4"/>
          <p:cNvSpPr>
            <a:spLocks noGrp="1"/>
          </p:cNvSpPr>
          <p:nvPr>
            <p:ph type="dt" sz="half" idx="2"/>
          </p:nvPr>
        </p:nvSpPr>
        <p:spPr>
          <a:xfrm>
            <a:off x="8139389" y="6452361"/>
            <a:ext cx="1236257" cy="155235"/>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9EB3265C-F0D4-410E-8C75-9C1664655489}" type="datetime1">
              <a:rPr lang="en-US" smtClean="0"/>
              <a:pPr/>
              <a:t>12/6/2022</a:t>
            </a:fld>
            <a:endParaRPr lang="en-US" dirty="0"/>
          </a:p>
        </p:txBody>
      </p:sp>
      <p:sp>
        <p:nvSpPr>
          <p:cNvPr id="9" name="Footer Placeholder 5"/>
          <p:cNvSpPr>
            <a:spLocks noGrp="1"/>
          </p:cNvSpPr>
          <p:nvPr>
            <p:ph type="ftr" sz="quarter" idx="3"/>
          </p:nvPr>
        </p:nvSpPr>
        <p:spPr>
          <a:xfrm>
            <a:off x="730870" y="6470134"/>
            <a:ext cx="5747876" cy="137980"/>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62810" y="6453510"/>
            <a:ext cx="328081" cy="155233"/>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4173982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6"/>
            <a:ext cx="12192000" cy="6251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4"/>
          <p:cNvSpPr>
            <a:spLocks noGrp="1"/>
          </p:cNvSpPr>
          <p:nvPr>
            <p:ph type="dt" sz="half" idx="2"/>
          </p:nvPr>
        </p:nvSpPr>
        <p:spPr>
          <a:xfrm>
            <a:off x="8139389" y="6452361"/>
            <a:ext cx="1236257" cy="155235"/>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9EB3265C-F0D4-410E-8C75-9C1664655489}" type="datetime1">
              <a:rPr lang="en-US" smtClean="0"/>
              <a:pPr/>
              <a:t>12/6/2022</a:t>
            </a:fld>
            <a:endParaRPr lang="en-US" dirty="0"/>
          </a:p>
        </p:txBody>
      </p:sp>
      <p:sp>
        <p:nvSpPr>
          <p:cNvPr id="11" name="Footer Placeholder 5"/>
          <p:cNvSpPr>
            <a:spLocks noGrp="1"/>
          </p:cNvSpPr>
          <p:nvPr>
            <p:ph type="ftr" sz="quarter" idx="3"/>
          </p:nvPr>
        </p:nvSpPr>
        <p:spPr>
          <a:xfrm>
            <a:off x="730870" y="6470134"/>
            <a:ext cx="5747876" cy="137980"/>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62810" y="6453510"/>
            <a:ext cx="328081" cy="155233"/>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627537081"/>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ltGray">
          <a:xfrm>
            <a:off x="1809" y="0"/>
            <a:ext cx="12188388" cy="6858000"/>
          </a:xfrm>
          <a:prstGeom prst="rect">
            <a:avLst/>
          </a:prstGeom>
        </p:spPr>
      </p:pic>
    </p:spTree>
    <p:extLst>
      <p:ext uri="{BB962C8B-B14F-4D97-AF65-F5344CB8AC3E}">
        <p14:creationId xmlns:p14="http://schemas.microsoft.com/office/powerpoint/2010/main" val="354361109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5"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5170516" y="2693284"/>
            <a:ext cx="2094721" cy="13677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827638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nternal Cobranding with Image">
    <p:bg bwMode="ltGray">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6" name="Rectangle 5"/>
          <p:cNvSpPr/>
          <p:nvPr/>
        </p:nvSpPr>
        <p:spPr bwMode="invGray">
          <a:xfrm>
            <a:off x="383316" y="366720"/>
            <a:ext cx="8273851"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35" name="Title 34"/>
          <p:cNvSpPr>
            <a:spLocks noGrp="1"/>
          </p:cNvSpPr>
          <p:nvPr>
            <p:ph type="title" hasCustomPrompt="1"/>
          </p:nvPr>
        </p:nvSpPr>
        <p:spPr>
          <a:xfrm>
            <a:off x="613450" y="2418381"/>
            <a:ext cx="8043721" cy="646331"/>
          </a:xfrm>
        </p:spPr>
        <p:txBody>
          <a:bodyPr vert="horz" wrap="square" lIns="91440" tIns="45720" rIns="91440" bIns="45720" rtlCol="0" anchor="b">
            <a:spAutoFit/>
          </a:bodyPr>
          <a:lstStyle>
            <a:lvl1pPr>
              <a:lnSpc>
                <a:spcPct val="95000"/>
              </a:lnSpc>
              <a:defRPr kumimoji="0" lang="en-US" sz="4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39"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21570" y="2955533"/>
            <a:ext cx="8035599" cy="507831"/>
          </a:xfrm>
        </p:spPr>
        <p:txBody>
          <a:bodyPr anchor="t" anchorCtr="0">
            <a:noAutofit/>
          </a:bodyPr>
          <a:lstStyle>
            <a:lvl1pPr marL="0" indent="0" algn="l" defTabSz="1219139" rtl="0" eaLnBrk="1" latinLnBrk="0" hangingPunct="1">
              <a:lnSpc>
                <a:spcPct val="90000"/>
              </a:lnSpc>
              <a:spcBef>
                <a:spcPts val="800"/>
              </a:spcBef>
              <a:buFont typeface="Arial" pitchFamily="34" charset="0"/>
              <a:buNone/>
              <a:defRPr sz="4000" i="1" spc="0" baseline="0">
                <a:solidFill>
                  <a:schemeClr val="bg1"/>
                </a:solidFill>
                <a:latin typeface="+mn-l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marL="0" lvl="0" indent="0" algn="l" defTabSz="1219139"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733047" y="4907758"/>
            <a:ext cx="2567119" cy="238607"/>
          </a:xfrm>
          <a:prstGeom prst="rect">
            <a:avLst/>
          </a:prstGeom>
        </p:spPr>
        <p:txBody>
          <a:bodyPr vert="horz" wrap="square" lIns="0" tIns="0" rIns="0" bIns="0" rtlCol="0" anchor="b" anchorCtr="0"/>
          <a:lstStyle>
            <a:lvl1pPr algn="l">
              <a:defRPr sz="1333" i="0">
                <a:solidFill>
                  <a:schemeClr val="bg1"/>
                </a:solidFill>
                <a:latin typeface="Arial" pitchFamily="34" charset="0"/>
                <a:cs typeface="Arial" pitchFamily="34" charset="0"/>
              </a:defRPr>
            </a:lvl1pPr>
          </a:lstStyle>
          <a:p>
            <a:fld id="{FFB7E585-3D1C-4CDD-ABC3-254C3C31F0D5}" type="datetimeFigureOut">
              <a:rPr lang="en-US" smtClean="0"/>
              <a:t>12/6/2022</a:t>
            </a:fld>
            <a:endParaRPr lang="en-US"/>
          </a:p>
        </p:txBody>
      </p:sp>
      <p:sp>
        <p:nvSpPr>
          <p:cNvPr id="3" name="Text Placeholder 2"/>
          <p:cNvSpPr>
            <a:spLocks noGrp="1"/>
          </p:cNvSpPr>
          <p:nvPr>
            <p:ph type="body" sz="quarter" idx="10"/>
          </p:nvPr>
        </p:nvSpPr>
        <p:spPr>
          <a:xfrm>
            <a:off x="730906" y="4096967"/>
            <a:ext cx="7926261" cy="365125"/>
          </a:xfrm>
        </p:spPr>
        <p:txBody>
          <a:bodyPr vert="horz" wrap="square" lIns="0" tIns="0" rIns="0" bIns="0" rtlCol="0" anchor="t" anchorCtr="0"/>
          <a:lstStyle>
            <a:lvl1pPr marL="0" indent="0">
              <a:spcBef>
                <a:spcPts val="0"/>
              </a:spcBef>
              <a:buNone/>
              <a:defRPr lang="en-US" sz="1867" i="0" dirty="0" smtClean="0">
                <a:solidFill>
                  <a:schemeClr val="bg1"/>
                </a:solidFill>
                <a:cs typeface="Arial"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a:t>Edit Master text styles</a:t>
            </a:r>
          </a:p>
        </p:txBody>
      </p:sp>
      <p:sp>
        <p:nvSpPr>
          <p:cNvPr id="9" name="TextBox 8"/>
          <p:cNvSpPr txBox="1"/>
          <p:nvPr/>
        </p:nvSpPr>
        <p:spPr bwMode="auto">
          <a:xfrm>
            <a:off x="4365780" y="756615"/>
            <a:ext cx="1727189" cy="492635"/>
          </a:xfrm>
          <a:prstGeom prst="rect">
            <a:avLst/>
          </a:prstGeom>
          <a:noFill/>
          <a:ln w="19050" algn="ctr">
            <a:noFill/>
            <a:miter lim="800000"/>
            <a:headEnd/>
            <a:tailEnd/>
          </a:ln>
        </p:spPr>
        <p:txBody>
          <a:bodyPr wrap="square" lIns="0" tIns="0" rIns="0" bIns="0" rtlCol="0">
            <a:spAutoFit/>
          </a:bodyPr>
          <a:lstStyle/>
          <a:p>
            <a:r>
              <a:rPr lang="en-US" sz="1067" dirty="0">
                <a:solidFill>
                  <a:schemeClr val="bg1"/>
                </a:solidFill>
                <a:latin typeface="+mj-lt"/>
              </a:rPr>
              <a:t>UCSF Helen Diller Family</a:t>
            </a:r>
          </a:p>
          <a:p>
            <a:r>
              <a:rPr lang="en-US" sz="1067" dirty="0">
                <a:solidFill>
                  <a:schemeClr val="bg1"/>
                </a:solidFill>
                <a:latin typeface="+mj-lt"/>
              </a:rPr>
              <a:t>Comprehensive </a:t>
            </a:r>
            <a:br>
              <a:rPr lang="en-US" sz="1067" dirty="0">
                <a:solidFill>
                  <a:schemeClr val="bg1"/>
                </a:solidFill>
                <a:latin typeface="+mj-lt"/>
              </a:rPr>
            </a:br>
            <a:r>
              <a:rPr lang="en-US" sz="1067" dirty="0">
                <a:solidFill>
                  <a:schemeClr val="bg1"/>
                </a:solidFill>
                <a:latin typeface="+mj-lt"/>
              </a:rPr>
              <a:t>Cancer Center</a:t>
            </a:r>
          </a:p>
        </p:txBody>
      </p:sp>
      <p:cxnSp>
        <p:nvCxnSpPr>
          <p:cNvPr id="10" name="Straight Connector 9"/>
          <p:cNvCxnSpPr/>
          <p:nvPr/>
        </p:nvCxnSpPr>
        <p:spPr>
          <a:xfrm>
            <a:off x="6079228" y="734837"/>
            <a:ext cx="0" cy="46634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bwMode="auto">
          <a:xfrm>
            <a:off x="6263625" y="756613"/>
            <a:ext cx="1007244" cy="328423"/>
          </a:xfrm>
          <a:prstGeom prst="rect">
            <a:avLst/>
          </a:prstGeom>
          <a:noFill/>
          <a:ln w="19050" algn="ctr">
            <a:noFill/>
            <a:miter lim="800000"/>
            <a:headEnd/>
            <a:tailEnd/>
          </a:ln>
        </p:spPr>
        <p:txBody>
          <a:bodyPr wrap="square" lIns="0" tIns="0" rIns="0" bIns="0" rtlCol="0">
            <a:spAutoFit/>
          </a:bodyPr>
          <a:lstStyle/>
          <a:p>
            <a:r>
              <a:rPr lang="en-US" sz="1067" dirty="0">
                <a:solidFill>
                  <a:schemeClr val="bg1"/>
                </a:solidFill>
                <a:latin typeface="+mj-lt"/>
              </a:rPr>
              <a:t>UCSF School</a:t>
            </a:r>
            <a:br>
              <a:rPr lang="en-US" sz="1067" dirty="0">
                <a:solidFill>
                  <a:schemeClr val="bg1"/>
                </a:solidFill>
                <a:latin typeface="+mj-lt"/>
              </a:rPr>
            </a:br>
            <a:r>
              <a:rPr lang="en-US" sz="1067" dirty="0">
                <a:solidFill>
                  <a:schemeClr val="bg1"/>
                </a:solidFill>
                <a:latin typeface="+mj-lt"/>
              </a:rPr>
              <a:t>of Medicine</a:t>
            </a:r>
          </a:p>
        </p:txBody>
      </p:sp>
      <p:cxnSp>
        <p:nvCxnSpPr>
          <p:cNvPr id="13" name="Straight Connector 12"/>
          <p:cNvCxnSpPr/>
          <p:nvPr/>
        </p:nvCxnSpPr>
        <p:spPr>
          <a:xfrm>
            <a:off x="7270864" y="734837"/>
            <a:ext cx="0" cy="46634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bwMode="auto">
          <a:xfrm>
            <a:off x="7465042" y="756613"/>
            <a:ext cx="1301327" cy="328423"/>
          </a:xfrm>
          <a:prstGeom prst="rect">
            <a:avLst/>
          </a:prstGeom>
          <a:noFill/>
          <a:ln w="19050" algn="ctr">
            <a:noFill/>
            <a:miter lim="800000"/>
            <a:headEnd/>
            <a:tailEnd/>
          </a:ln>
        </p:spPr>
        <p:txBody>
          <a:bodyPr wrap="square" lIns="0" tIns="0" rIns="0" bIns="0" rtlCol="0">
            <a:spAutoFit/>
          </a:bodyPr>
          <a:lstStyle/>
          <a:p>
            <a:r>
              <a:rPr lang="en-US" sz="1067" dirty="0">
                <a:solidFill>
                  <a:schemeClr val="bg1"/>
                </a:solidFill>
                <a:latin typeface="+mj-lt"/>
              </a:rPr>
              <a:t>AIDS Research</a:t>
            </a:r>
            <a:r>
              <a:rPr lang="en-US" sz="1067" baseline="0" dirty="0">
                <a:solidFill>
                  <a:schemeClr val="bg1"/>
                </a:solidFill>
                <a:latin typeface="+mj-lt"/>
              </a:rPr>
              <a:t> Institute at UCSF</a:t>
            </a:r>
            <a:endParaRPr lang="en-US" sz="1067" dirty="0">
              <a:solidFill>
                <a:schemeClr val="bg1"/>
              </a:solidFill>
              <a:latin typeface="+mj-lt"/>
            </a:endParaRPr>
          </a:p>
        </p:txBody>
      </p:sp>
      <p:pic>
        <p:nvPicPr>
          <p:cNvPr id="16" name="Picture 15" descr="UCSF_sig_white_RG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925" y="728944"/>
            <a:ext cx="1066489" cy="693456"/>
          </a:xfrm>
          <a:prstGeom prst="rect">
            <a:avLst/>
          </a:prstGeom>
        </p:spPr>
      </p:pic>
    </p:spTree>
    <p:extLst>
      <p:ext uri="{BB962C8B-B14F-4D97-AF65-F5344CB8AC3E}">
        <p14:creationId xmlns:p14="http://schemas.microsoft.com/office/powerpoint/2010/main" val="895393124"/>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1003300" y="2562339"/>
            <a:ext cx="49725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588006" y="579566"/>
            <a:ext cx="8272889" cy="1446212"/>
          </a:xfrm>
        </p:spPr>
        <p:txBody>
          <a:bodyPr/>
          <a:lstStyle>
            <a:lvl1pPr marL="0" indent="0">
              <a:lnSpc>
                <a:spcPct val="95000"/>
              </a:lnSpc>
              <a:spcBef>
                <a:spcPts val="800"/>
              </a:spcBef>
              <a:buFontTx/>
              <a:buNone/>
              <a:defRPr sz="2667">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a:t>Edit Master text styles</a:t>
            </a:r>
          </a:p>
        </p:txBody>
      </p:sp>
      <p:cxnSp>
        <p:nvCxnSpPr>
          <p:cNvPr id="8" name="Straight Connector 7"/>
          <p:cNvCxnSpPr/>
          <p:nvPr userDrawn="1"/>
        </p:nvCxnSpPr>
        <p:spPr>
          <a:xfrm>
            <a:off x="732367" y="2562339"/>
            <a:ext cx="73152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732370" y="3407634"/>
            <a:ext cx="1497753" cy="9779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351268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626305" y="4372927"/>
            <a:ext cx="6565696" cy="2512952"/>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1"/>
            <a:ext cx="12192000" cy="3862508"/>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922699" y="1670048"/>
            <a:ext cx="4269301" cy="2714973"/>
          </a:xfrm>
          <a:prstGeom prst="rect">
            <a:avLst/>
          </a:prstGeom>
        </p:spPr>
      </p:pic>
      <p:pic>
        <p:nvPicPr>
          <p:cNvPr id="8" name="Picture 7"/>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flipH="1">
            <a:off x="3" y="3850415"/>
            <a:ext cx="5638399" cy="3007587"/>
          </a:xfrm>
          <a:prstGeom prst="rect">
            <a:avLst/>
          </a:prstGeom>
        </p:spPr>
      </p:pic>
      <p:sp>
        <p:nvSpPr>
          <p:cNvPr id="16" name="Rectangle 15"/>
          <p:cNvSpPr/>
          <p:nvPr userDrawn="1"/>
        </p:nvSpPr>
        <p:spPr bwMode="ltGray">
          <a:xfrm>
            <a:off x="4247215" y="1670048"/>
            <a:ext cx="3687579" cy="3694176"/>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9" name="Picture 41"/>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b="30759"/>
          <a:stretch/>
        </p:blipFill>
        <p:spPr bwMode="ltGray">
          <a:xfrm>
            <a:off x="5855129" y="2999863"/>
            <a:ext cx="2214615" cy="10012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419365"/>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bwMode="ltGray">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6" name="Rectangle 5"/>
          <p:cNvSpPr/>
          <p:nvPr userDrawn="1"/>
        </p:nvSpPr>
        <p:spPr bwMode="invGray">
          <a:xfrm>
            <a:off x="383316" y="366772"/>
            <a:ext cx="8273851"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35" name="Title 34"/>
          <p:cNvSpPr>
            <a:spLocks noGrp="1"/>
          </p:cNvSpPr>
          <p:nvPr>
            <p:ph type="title" hasCustomPrompt="1"/>
          </p:nvPr>
        </p:nvSpPr>
        <p:spPr>
          <a:xfrm>
            <a:off x="613447" y="2418433"/>
            <a:ext cx="8043720" cy="646331"/>
          </a:xfrm>
        </p:spPr>
        <p:txBody>
          <a:bodyPr vert="horz" wrap="square" lIns="91440" tIns="45720" rIns="91440" bIns="45720" rtlCol="0" anchor="b">
            <a:spAutoFit/>
          </a:bodyPr>
          <a:lstStyle>
            <a:lvl1pPr>
              <a:lnSpc>
                <a:spcPct val="95000"/>
              </a:lnSpc>
              <a:defRPr kumimoji="0" lang="en-US" sz="4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21571" y="2955585"/>
            <a:ext cx="8035597" cy="507831"/>
          </a:xfrm>
        </p:spPr>
        <p:txBody>
          <a:bodyPr anchor="t" anchorCtr="0">
            <a:noAutofit/>
          </a:bodyPr>
          <a:lstStyle>
            <a:lvl1pPr marL="0" indent="0" algn="l" defTabSz="1219170" rtl="0" eaLnBrk="1" latinLnBrk="0" hangingPunct="1">
              <a:lnSpc>
                <a:spcPct val="90000"/>
              </a:lnSpc>
              <a:spcBef>
                <a:spcPts val="800"/>
              </a:spcBef>
              <a:buFont typeface="Arial" pitchFamily="34" charset="0"/>
              <a:buNone/>
              <a:defRPr sz="4000" i="1" spc="0" baseline="0">
                <a:solidFill>
                  <a:schemeClr val="bg1"/>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marL="0" lvl="0" indent="0" algn="l" defTabSz="1219170"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733048" y="4907811"/>
            <a:ext cx="2567117" cy="238607"/>
          </a:xfrm>
          <a:prstGeom prst="rect">
            <a:avLst/>
          </a:prstGeom>
        </p:spPr>
        <p:txBody>
          <a:bodyPr vert="horz" wrap="square" lIns="0" tIns="0" rIns="0" bIns="0" rtlCol="0" anchor="b" anchorCtr="0"/>
          <a:lstStyle>
            <a:lvl1pPr algn="l">
              <a:defRPr sz="1333" i="0">
                <a:solidFill>
                  <a:schemeClr val="bg1"/>
                </a:solidFill>
                <a:latin typeface="Arial" pitchFamily="34" charset="0"/>
                <a:cs typeface="Arial" pitchFamily="34" charset="0"/>
              </a:defRPr>
            </a:lvl1pPr>
          </a:lstStyle>
          <a:p>
            <a:fld id="{7CA65D26-67D5-4CD2-90EC-E629659F24B3}" type="datetime1">
              <a:rPr lang="en-US" smtClean="0"/>
              <a:pPr/>
              <a:t>12/6/2022</a:t>
            </a:fld>
            <a:endParaRPr lang="en-US" dirty="0"/>
          </a:p>
        </p:txBody>
      </p:sp>
      <p:sp>
        <p:nvSpPr>
          <p:cNvPr id="3" name="Text Placeholder 2"/>
          <p:cNvSpPr>
            <a:spLocks noGrp="1"/>
          </p:cNvSpPr>
          <p:nvPr>
            <p:ph type="body" sz="quarter" idx="10"/>
          </p:nvPr>
        </p:nvSpPr>
        <p:spPr>
          <a:xfrm>
            <a:off x="730906" y="4096968"/>
            <a:ext cx="7926261" cy="365125"/>
          </a:xfrm>
        </p:spPr>
        <p:txBody>
          <a:bodyPr vert="horz" wrap="square" lIns="0" tIns="0" rIns="0" bIns="0" rtlCol="0" anchor="t" anchorCtr="0"/>
          <a:lstStyle>
            <a:lvl1pPr marL="0" indent="0">
              <a:spcBef>
                <a:spcPts val="0"/>
              </a:spcBef>
              <a:buNone/>
              <a:defRPr lang="en-US" sz="1867" i="0" dirty="0" smtClean="0">
                <a:solidFill>
                  <a:schemeClr val="bg1"/>
                </a:solidFill>
                <a:cs typeface="Arial"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a:t>Edit Master text styles</a:t>
            </a:r>
          </a:p>
        </p:txBody>
      </p:sp>
      <p:pic>
        <p:nvPicPr>
          <p:cNvPr id="10" name="Picture 9" descr="UCSF_sig_white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6953" y="728944"/>
            <a:ext cx="1066489" cy="693456"/>
          </a:xfrm>
          <a:prstGeom prst="rect">
            <a:avLst/>
          </a:prstGeom>
        </p:spPr>
      </p:pic>
    </p:spTree>
    <p:extLst>
      <p:ext uri="{BB962C8B-B14F-4D97-AF65-F5344CB8AC3E}">
        <p14:creationId xmlns:p14="http://schemas.microsoft.com/office/powerpoint/2010/main" val="159473156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10296" y="2859695"/>
            <a:ext cx="8794293" cy="646331"/>
          </a:xfrm>
        </p:spPr>
        <p:txBody>
          <a:bodyPr vert="horz" wrap="square" lIns="91440" tIns="45720" rIns="91440" bIns="45720" rtlCol="0" anchor="b">
            <a:spAutoFit/>
          </a:bodyPr>
          <a:lstStyle>
            <a:lvl1pPr>
              <a:lnSpc>
                <a:spcPct val="95000"/>
              </a:lnSpc>
              <a:defRPr kumimoji="0" lang="en-US" sz="4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18419" y="3406600"/>
            <a:ext cx="8760021" cy="507831"/>
          </a:xfrm>
        </p:spPr>
        <p:txBody>
          <a:bodyPr anchor="t" anchorCtr="0">
            <a:noAutofit/>
          </a:bodyPr>
          <a:lstStyle>
            <a:lvl1pPr marL="0" indent="0" algn="l" defTabSz="1219170" rtl="0" eaLnBrk="1" latinLnBrk="0" hangingPunct="1">
              <a:lnSpc>
                <a:spcPct val="90000"/>
              </a:lnSpc>
              <a:spcBef>
                <a:spcPts val="800"/>
              </a:spcBef>
              <a:buFont typeface="Arial" pitchFamily="34" charset="0"/>
              <a:buNone/>
              <a:defRPr sz="4000" i="1" spc="0" baseline="0">
                <a:solidFill>
                  <a:schemeClr val="bg1"/>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marL="0" lvl="0" indent="0" algn="l" defTabSz="1219170"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727751" y="6045947"/>
            <a:ext cx="2567117" cy="238607"/>
          </a:xfrm>
          <a:prstGeom prst="rect">
            <a:avLst/>
          </a:prstGeom>
        </p:spPr>
        <p:txBody>
          <a:bodyPr vert="horz" wrap="square" lIns="0" tIns="0" rIns="0" bIns="0" rtlCol="0" anchor="b" anchorCtr="0"/>
          <a:lstStyle>
            <a:lvl1pPr algn="l">
              <a:defRPr sz="1333" i="0">
                <a:solidFill>
                  <a:schemeClr val="bg1"/>
                </a:solidFill>
                <a:latin typeface="Arial" pitchFamily="34" charset="0"/>
                <a:cs typeface="Arial" pitchFamily="34" charset="0"/>
              </a:defRPr>
            </a:lvl1pPr>
          </a:lstStyle>
          <a:p>
            <a:fld id="{87431B66-2D65-4398-A930-0D30EC9EE69D}" type="datetime1">
              <a:rPr lang="en-US" smtClean="0"/>
              <a:pPr/>
              <a:t>12/6/2022</a:t>
            </a:fld>
            <a:endParaRPr lang="en-US" dirty="0"/>
          </a:p>
        </p:txBody>
      </p:sp>
      <p:sp>
        <p:nvSpPr>
          <p:cNvPr id="3" name="Text Placeholder 2"/>
          <p:cNvSpPr>
            <a:spLocks noGrp="1"/>
          </p:cNvSpPr>
          <p:nvPr>
            <p:ph type="body" sz="quarter" idx="10"/>
          </p:nvPr>
        </p:nvSpPr>
        <p:spPr>
          <a:xfrm>
            <a:off x="731044" y="4338645"/>
            <a:ext cx="8636000" cy="193675"/>
          </a:xfrm>
        </p:spPr>
        <p:txBody>
          <a:bodyPr vert="horz" wrap="square" lIns="0" tIns="0" rIns="0" bIns="0" rtlCol="0" anchor="t" anchorCtr="0"/>
          <a:lstStyle>
            <a:lvl1pPr marL="0" indent="0">
              <a:spcBef>
                <a:spcPts val="0"/>
              </a:spcBef>
              <a:buFontTx/>
              <a:buNone/>
              <a:defRPr lang="en-US" sz="1867" i="0" dirty="0" smtClean="0">
                <a:solidFill>
                  <a:schemeClr val="bg1"/>
                </a:solidFill>
                <a:cs typeface="Arial"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a:t>Edit Master text styles</a:t>
            </a:r>
          </a:p>
        </p:txBody>
      </p:sp>
      <p:pic>
        <p:nvPicPr>
          <p:cNvPr id="9" name="Picture 8" descr="UCSF_sig_white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4214" y="729001"/>
            <a:ext cx="1378997" cy="896657"/>
          </a:xfrm>
          <a:prstGeom prst="rect">
            <a:avLst/>
          </a:prstGeom>
        </p:spPr>
      </p:pic>
    </p:spTree>
    <p:extLst>
      <p:ext uri="{BB962C8B-B14F-4D97-AF65-F5344CB8AC3E}">
        <p14:creationId xmlns:p14="http://schemas.microsoft.com/office/powerpoint/2010/main" val="479068112"/>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bwMode="ltGray">
      <p:bgPr>
        <a:solidFill>
          <a:schemeClr val="tx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6" name="Rectangle 5"/>
          <p:cNvSpPr/>
          <p:nvPr userDrawn="1"/>
        </p:nvSpPr>
        <p:spPr bwMode="invGray">
          <a:xfrm>
            <a:off x="383316" y="366772"/>
            <a:ext cx="8273851"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35" name="Title 34"/>
          <p:cNvSpPr>
            <a:spLocks noGrp="1"/>
          </p:cNvSpPr>
          <p:nvPr>
            <p:ph type="title" hasCustomPrompt="1"/>
          </p:nvPr>
        </p:nvSpPr>
        <p:spPr>
          <a:xfrm>
            <a:off x="613447" y="2418433"/>
            <a:ext cx="8043720" cy="646331"/>
          </a:xfrm>
        </p:spPr>
        <p:txBody>
          <a:bodyPr vert="horz" wrap="square" lIns="91440" tIns="45720" rIns="91440" bIns="45720" rtlCol="0" anchor="b">
            <a:spAutoFit/>
          </a:bodyPr>
          <a:lstStyle>
            <a:lvl1pPr>
              <a:lnSpc>
                <a:spcPct val="95000"/>
              </a:lnSpc>
              <a:defRPr kumimoji="0" lang="en-US" sz="4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21571" y="2955585"/>
            <a:ext cx="8035597" cy="507831"/>
          </a:xfrm>
        </p:spPr>
        <p:txBody>
          <a:bodyPr anchor="t" anchorCtr="0">
            <a:noAutofit/>
          </a:bodyPr>
          <a:lstStyle>
            <a:lvl1pPr marL="0" indent="0" algn="l" defTabSz="1219170" rtl="0" eaLnBrk="1" latinLnBrk="0" hangingPunct="1">
              <a:lnSpc>
                <a:spcPct val="90000"/>
              </a:lnSpc>
              <a:spcBef>
                <a:spcPts val="800"/>
              </a:spcBef>
              <a:buFont typeface="Arial" pitchFamily="34" charset="0"/>
              <a:buNone/>
              <a:defRPr sz="4000" i="1" spc="0" baseline="0">
                <a:solidFill>
                  <a:schemeClr val="bg1"/>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marL="0" lvl="0" indent="0" algn="l" defTabSz="1219170"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733048" y="4907811"/>
            <a:ext cx="2567117" cy="238607"/>
          </a:xfrm>
          <a:prstGeom prst="rect">
            <a:avLst/>
          </a:prstGeom>
        </p:spPr>
        <p:txBody>
          <a:bodyPr vert="horz" wrap="square" lIns="0" tIns="0" rIns="0" bIns="0" rtlCol="0" anchor="b" anchorCtr="0"/>
          <a:lstStyle>
            <a:lvl1pPr algn="l">
              <a:defRPr sz="1333" i="0">
                <a:solidFill>
                  <a:schemeClr val="bg1"/>
                </a:solidFill>
                <a:latin typeface="Arial" pitchFamily="34" charset="0"/>
                <a:cs typeface="Arial" pitchFamily="34" charset="0"/>
              </a:defRPr>
            </a:lvl1pPr>
          </a:lstStyle>
          <a:p>
            <a:fld id="{7CA65D26-67D5-4CD2-90EC-E629659F24B3}" type="datetime1">
              <a:rPr lang="en-US" smtClean="0"/>
              <a:pPr/>
              <a:t>12/6/2022</a:t>
            </a:fld>
            <a:endParaRPr lang="en-US" dirty="0"/>
          </a:p>
        </p:txBody>
      </p:sp>
      <p:sp>
        <p:nvSpPr>
          <p:cNvPr id="3" name="Text Placeholder 2"/>
          <p:cNvSpPr>
            <a:spLocks noGrp="1"/>
          </p:cNvSpPr>
          <p:nvPr>
            <p:ph type="body" sz="quarter" idx="10"/>
          </p:nvPr>
        </p:nvSpPr>
        <p:spPr>
          <a:xfrm>
            <a:off x="730906" y="4096968"/>
            <a:ext cx="7926261" cy="365125"/>
          </a:xfrm>
        </p:spPr>
        <p:txBody>
          <a:bodyPr vert="horz" wrap="square" lIns="0" tIns="0" rIns="0" bIns="0" rtlCol="0" anchor="t" anchorCtr="0"/>
          <a:lstStyle>
            <a:lvl1pPr marL="0" indent="0">
              <a:spcBef>
                <a:spcPts val="0"/>
              </a:spcBef>
              <a:buNone/>
              <a:defRPr lang="en-US" sz="1867" i="0" dirty="0" smtClean="0">
                <a:solidFill>
                  <a:schemeClr val="bg1"/>
                </a:solidFill>
                <a:cs typeface="Arial"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a:t>Edit Master text styles</a:t>
            </a:r>
          </a:p>
        </p:txBody>
      </p:sp>
      <p:pic>
        <p:nvPicPr>
          <p:cNvPr id="19" name="Picture 4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invGray">
          <a:xfrm>
            <a:off x="733082" y="725819"/>
            <a:ext cx="1058044" cy="6908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2763687"/>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bwMode="ltGray">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6" name="Rectangle 5"/>
          <p:cNvSpPr/>
          <p:nvPr userDrawn="1"/>
        </p:nvSpPr>
        <p:spPr bwMode="invGray">
          <a:xfrm>
            <a:off x="383316" y="366772"/>
            <a:ext cx="8273851" cy="5153025"/>
          </a:xfrm>
          <a:prstGeom prst="rect">
            <a:avLst/>
          </a:prstGeom>
          <a:solidFill>
            <a:schemeClr val="accent5"/>
          </a:solidFill>
          <a:ln w="19050" algn="ctr">
            <a:noFill/>
            <a:miter lim="800000"/>
            <a:headEnd/>
            <a:tailEnd/>
          </a:ln>
        </p:spPr>
        <p:txBody>
          <a:bodyPr wrap="none" rtlCol="0" anchor="ctr"/>
          <a:lstStyle/>
          <a:p>
            <a:pPr lvl="0" algn="ctr">
              <a:lnSpc>
                <a:spcPct val="90000"/>
              </a:lnSpc>
            </a:pPr>
            <a:endParaRPr lang="en-US" sz="2133" b="1" dirty="0" err="1">
              <a:solidFill>
                <a:schemeClr val="bg1"/>
              </a:solidFill>
              <a:latin typeface="+mj-lt"/>
            </a:endParaRPr>
          </a:p>
        </p:txBody>
      </p:sp>
      <p:sp>
        <p:nvSpPr>
          <p:cNvPr id="35" name="Title 34"/>
          <p:cNvSpPr>
            <a:spLocks noGrp="1"/>
          </p:cNvSpPr>
          <p:nvPr>
            <p:ph type="title" hasCustomPrompt="1"/>
          </p:nvPr>
        </p:nvSpPr>
        <p:spPr>
          <a:xfrm>
            <a:off x="613447" y="2418433"/>
            <a:ext cx="8043720" cy="646331"/>
          </a:xfrm>
        </p:spPr>
        <p:txBody>
          <a:bodyPr vert="horz" wrap="square" lIns="91440" tIns="45720" rIns="91440" bIns="45720" rtlCol="0" anchor="b">
            <a:spAutoFit/>
          </a:bodyPr>
          <a:lstStyle>
            <a:lvl1pPr>
              <a:lnSpc>
                <a:spcPct val="95000"/>
              </a:lnSpc>
              <a:defRPr kumimoji="0" lang="en-US" sz="4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21571" y="2955585"/>
            <a:ext cx="8035597" cy="507831"/>
          </a:xfrm>
        </p:spPr>
        <p:txBody>
          <a:bodyPr anchor="t" anchorCtr="0">
            <a:noAutofit/>
          </a:bodyPr>
          <a:lstStyle>
            <a:lvl1pPr marL="0" indent="0" algn="l" defTabSz="1219170" rtl="0" eaLnBrk="1" latinLnBrk="0" hangingPunct="1">
              <a:lnSpc>
                <a:spcPct val="90000"/>
              </a:lnSpc>
              <a:spcBef>
                <a:spcPts val="800"/>
              </a:spcBef>
              <a:buFont typeface="Arial" pitchFamily="34" charset="0"/>
              <a:buNone/>
              <a:defRPr sz="4000" i="1" spc="0" baseline="0">
                <a:solidFill>
                  <a:schemeClr val="bg1"/>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marL="0" lvl="0" indent="0" algn="l" defTabSz="1219170"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733048" y="4907811"/>
            <a:ext cx="2567117" cy="238607"/>
          </a:xfrm>
          <a:prstGeom prst="rect">
            <a:avLst/>
          </a:prstGeom>
        </p:spPr>
        <p:txBody>
          <a:bodyPr vert="horz" wrap="square" lIns="0" tIns="0" rIns="0" bIns="0" rtlCol="0" anchor="b" anchorCtr="0"/>
          <a:lstStyle>
            <a:lvl1pPr algn="l">
              <a:defRPr sz="1333" i="0">
                <a:solidFill>
                  <a:schemeClr val="bg1"/>
                </a:solidFill>
                <a:latin typeface="Arial" pitchFamily="34" charset="0"/>
                <a:cs typeface="Arial" pitchFamily="34" charset="0"/>
              </a:defRPr>
            </a:lvl1pPr>
          </a:lstStyle>
          <a:p>
            <a:fld id="{7CA65D26-67D5-4CD2-90EC-E629659F24B3}" type="datetime1">
              <a:rPr lang="en-US" smtClean="0"/>
              <a:pPr/>
              <a:t>12/6/2022</a:t>
            </a:fld>
            <a:endParaRPr lang="en-US" dirty="0"/>
          </a:p>
        </p:txBody>
      </p:sp>
      <p:sp>
        <p:nvSpPr>
          <p:cNvPr id="3" name="Text Placeholder 2"/>
          <p:cNvSpPr>
            <a:spLocks noGrp="1"/>
          </p:cNvSpPr>
          <p:nvPr>
            <p:ph type="body" sz="quarter" idx="10"/>
          </p:nvPr>
        </p:nvSpPr>
        <p:spPr>
          <a:xfrm>
            <a:off x="730906" y="4096968"/>
            <a:ext cx="7926261" cy="365125"/>
          </a:xfrm>
        </p:spPr>
        <p:txBody>
          <a:bodyPr vert="horz" wrap="square" lIns="0" tIns="0" rIns="0" bIns="0" rtlCol="0" anchor="t" anchorCtr="0"/>
          <a:lstStyle>
            <a:lvl1pPr marL="0" indent="0">
              <a:spcBef>
                <a:spcPts val="0"/>
              </a:spcBef>
              <a:buNone/>
              <a:defRPr lang="en-US" sz="1867" i="0" dirty="0" smtClean="0">
                <a:solidFill>
                  <a:schemeClr val="bg1"/>
                </a:solidFill>
                <a:cs typeface="Arial"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a:t>Edit Master text styles</a:t>
            </a:r>
          </a:p>
        </p:txBody>
      </p:sp>
      <p:pic>
        <p:nvPicPr>
          <p:cNvPr id="19" name="Picture 4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invGray">
          <a:xfrm>
            <a:off x="733082" y="725819"/>
            <a:ext cx="1058044" cy="6908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86138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bwMode="ltGray">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6" name="Rectangle 5"/>
          <p:cNvSpPr/>
          <p:nvPr userDrawn="1"/>
        </p:nvSpPr>
        <p:spPr bwMode="ltGray">
          <a:xfrm>
            <a:off x="383316" y="366772"/>
            <a:ext cx="8273851" cy="5153025"/>
          </a:xfrm>
          <a:prstGeom prst="rect">
            <a:avLst/>
          </a:prstGeom>
          <a:solidFill>
            <a:schemeClr val="accent6"/>
          </a:solidFill>
          <a:ln w="19050" algn="ctr">
            <a:noFill/>
            <a:miter lim="800000"/>
            <a:headEnd/>
            <a:tailEnd/>
          </a:ln>
        </p:spPr>
        <p:txBody>
          <a:bodyPr wrap="none" rtlCol="0" anchor="ctr"/>
          <a:lstStyle/>
          <a:p>
            <a:pPr lvl="0" algn="ctr">
              <a:lnSpc>
                <a:spcPct val="90000"/>
              </a:lnSpc>
            </a:pPr>
            <a:endParaRPr lang="en-US" sz="2133" b="1" dirty="0" err="1">
              <a:solidFill>
                <a:schemeClr val="bg1"/>
              </a:solidFill>
              <a:latin typeface="+mj-lt"/>
            </a:endParaRPr>
          </a:p>
        </p:txBody>
      </p:sp>
      <p:sp>
        <p:nvSpPr>
          <p:cNvPr id="35" name="Title 34"/>
          <p:cNvSpPr>
            <a:spLocks noGrp="1"/>
          </p:cNvSpPr>
          <p:nvPr>
            <p:ph type="title" hasCustomPrompt="1"/>
          </p:nvPr>
        </p:nvSpPr>
        <p:spPr>
          <a:xfrm>
            <a:off x="613447" y="2418433"/>
            <a:ext cx="8043720" cy="646331"/>
          </a:xfrm>
        </p:spPr>
        <p:txBody>
          <a:bodyPr vert="horz" wrap="square" lIns="91440" tIns="45720" rIns="91440" bIns="45720" rtlCol="0" anchor="b">
            <a:spAutoFit/>
          </a:bodyPr>
          <a:lstStyle>
            <a:lvl1pPr>
              <a:lnSpc>
                <a:spcPct val="95000"/>
              </a:lnSpc>
              <a:defRPr kumimoji="0" lang="en-US" sz="4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21571" y="2955585"/>
            <a:ext cx="8035597" cy="507831"/>
          </a:xfrm>
        </p:spPr>
        <p:txBody>
          <a:bodyPr anchor="t" anchorCtr="0">
            <a:noAutofit/>
          </a:bodyPr>
          <a:lstStyle>
            <a:lvl1pPr marL="0" indent="0" algn="l" defTabSz="1219170" rtl="0" eaLnBrk="1" latinLnBrk="0" hangingPunct="1">
              <a:lnSpc>
                <a:spcPct val="90000"/>
              </a:lnSpc>
              <a:spcBef>
                <a:spcPts val="800"/>
              </a:spcBef>
              <a:buFont typeface="Arial" pitchFamily="34" charset="0"/>
              <a:buNone/>
              <a:defRPr sz="4000" i="1" spc="0" baseline="0">
                <a:solidFill>
                  <a:schemeClr val="bg1"/>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marL="0" lvl="0" indent="0" algn="l" defTabSz="1219170"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733048" y="4907811"/>
            <a:ext cx="2567117" cy="238607"/>
          </a:xfrm>
          <a:prstGeom prst="rect">
            <a:avLst/>
          </a:prstGeom>
        </p:spPr>
        <p:txBody>
          <a:bodyPr vert="horz" wrap="square" lIns="0" tIns="0" rIns="0" bIns="0" rtlCol="0" anchor="b" anchorCtr="0"/>
          <a:lstStyle>
            <a:lvl1pPr algn="l">
              <a:defRPr sz="1333" i="0">
                <a:solidFill>
                  <a:schemeClr val="bg1"/>
                </a:solidFill>
                <a:latin typeface="Arial" pitchFamily="34" charset="0"/>
                <a:cs typeface="Arial" pitchFamily="34" charset="0"/>
              </a:defRPr>
            </a:lvl1pPr>
          </a:lstStyle>
          <a:p>
            <a:fld id="{7CA65D26-67D5-4CD2-90EC-E629659F24B3}" type="datetime1">
              <a:rPr lang="en-US" smtClean="0"/>
              <a:pPr/>
              <a:t>12/6/2022</a:t>
            </a:fld>
            <a:endParaRPr lang="en-US" dirty="0"/>
          </a:p>
        </p:txBody>
      </p:sp>
      <p:sp>
        <p:nvSpPr>
          <p:cNvPr id="3" name="Text Placeholder 2"/>
          <p:cNvSpPr>
            <a:spLocks noGrp="1"/>
          </p:cNvSpPr>
          <p:nvPr>
            <p:ph type="body" sz="quarter" idx="10"/>
          </p:nvPr>
        </p:nvSpPr>
        <p:spPr>
          <a:xfrm>
            <a:off x="730906" y="4096968"/>
            <a:ext cx="7926261" cy="365125"/>
          </a:xfrm>
        </p:spPr>
        <p:txBody>
          <a:bodyPr vert="horz" wrap="square" lIns="0" tIns="0" rIns="0" bIns="0" rtlCol="0" anchor="t" anchorCtr="0"/>
          <a:lstStyle>
            <a:lvl1pPr marL="0" indent="0">
              <a:spcBef>
                <a:spcPts val="0"/>
              </a:spcBef>
              <a:buNone/>
              <a:defRPr lang="en-US" sz="1867" i="0" dirty="0" smtClean="0">
                <a:solidFill>
                  <a:schemeClr val="bg1"/>
                </a:solidFill>
                <a:cs typeface="Arial"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a:t>Edit Master text styles</a:t>
            </a:r>
          </a:p>
        </p:txBody>
      </p:sp>
      <p:pic>
        <p:nvPicPr>
          <p:cNvPr id="19" name="Picture 4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invGray">
          <a:xfrm>
            <a:off x="733082" y="725819"/>
            <a:ext cx="1058044" cy="6908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5986430"/>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bwMode="ltGray">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8" y="0"/>
            <a:ext cx="12191999" cy="6858000"/>
          </a:xfrm>
          <a:prstGeom prst="rect">
            <a:avLst/>
          </a:prstGeom>
          <a:noFill/>
          <a:ln>
            <a:noFill/>
          </a:ln>
        </p:spPr>
      </p:pic>
      <p:sp>
        <p:nvSpPr>
          <p:cNvPr id="6" name="Rectangle 5"/>
          <p:cNvSpPr/>
          <p:nvPr userDrawn="1"/>
        </p:nvSpPr>
        <p:spPr bwMode="ltGray">
          <a:xfrm>
            <a:off x="383316" y="366772"/>
            <a:ext cx="8273851" cy="5153025"/>
          </a:xfrm>
          <a:prstGeom prst="rect">
            <a:avLst/>
          </a:prstGeom>
          <a:solidFill>
            <a:schemeClr val="accent3"/>
          </a:solidFill>
          <a:ln w="19050" algn="ctr">
            <a:noFill/>
            <a:miter lim="800000"/>
            <a:headEnd/>
            <a:tailEnd/>
          </a:ln>
        </p:spPr>
        <p:txBody>
          <a:bodyPr wrap="none" rtlCol="0" anchor="ctr"/>
          <a:lstStyle/>
          <a:p>
            <a:pPr lvl="0" algn="ctr">
              <a:lnSpc>
                <a:spcPct val="90000"/>
              </a:lnSpc>
            </a:pPr>
            <a:endParaRPr lang="en-US" sz="2133" b="1" dirty="0" err="1">
              <a:solidFill>
                <a:schemeClr val="bg1"/>
              </a:solidFill>
              <a:latin typeface="+mj-lt"/>
            </a:endParaRPr>
          </a:p>
        </p:txBody>
      </p:sp>
      <p:sp>
        <p:nvSpPr>
          <p:cNvPr id="35" name="Title 34"/>
          <p:cNvSpPr>
            <a:spLocks noGrp="1"/>
          </p:cNvSpPr>
          <p:nvPr>
            <p:ph type="title" hasCustomPrompt="1"/>
          </p:nvPr>
        </p:nvSpPr>
        <p:spPr>
          <a:xfrm>
            <a:off x="613447" y="2418433"/>
            <a:ext cx="8043720" cy="646331"/>
          </a:xfrm>
        </p:spPr>
        <p:txBody>
          <a:bodyPr vert="horz" wrap="square" lIns="91440" tIns="45720" rIns="91440" bIns="45720" rtlCol="0" anchor="b">
            <a:spAutoFit/>
          </a:bodyPr>
          <a:lstStyle>
            <a:lvl1pPr>
              <a:lnSpc>
                <a:spcPct val="95000"/>
              </a:lnSpc>
              <a:defRPr kumimoji="0" lang="en-US" sz="4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21571" y="2955585"/>
            <a:ext cx="8035597" cy="507831"/>
          </a:xfrm>
        </p:spPr>
        <p:txBody>
          <a:bodyPr anchor="t" anchorCtr="0">
            <a:noAutofit/>
          </a:bodyPr>
          <a:lstStyle>
            <a:lvl1pPr marL="0" indent="0" algn="l" defTabSz="1219170" rtl="0" eaLnBrk="1" latinLnBrk="0" hangingPunct="1">
              <a:lnSpc>
                <a:spcPct val="90000"/>
              </a:lnSpc>
              <a:spcBef>
                <a:spcPts val="800"/>
              </a:spcBef>
              <a:buFont typeface="Arial" pitchFamily="34" charset="0"/>
              <a:buNone/>
              <a:defRPr sz="4000" i="1" spc="0" baseline="0">
                <a:solidFill>
                  <a:schemeClr val="bg1"/>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marL="0" lvl="0" indent="0" algn="l" defTabSz="1219170"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733048" y="4907811"/>
            <a:ext cx="2567117" cy="238607"/>
          </a:xfrm>
          <a:prstGeom prst="rect">
            <a:avLst/>
          </a:prstGeom>
        </p:spPr>
        <p:txBody>
          <a:bodyPr vert="horz" wrap="square" lIns="0" tIns="0" rIns="0" bIns="0" rtlCol="0" anchor="b" anchorCtr="0"/>
          <a:lstStyle>
            <a:lvl1pPr algn="l">
              <a:defRPr sz="1333" i="0">
                <a:solidFill>
                  <a:schemeClr val="bg1"/>
                </a:solidFill>
                <a:latin typeface="Arial" pitchFamily="34" charset="0"/>
                <a:cs typeface="Arial" pitchFamily="34" charset="0"/>
              </a:defRPr>
            </a:lvl1pPr>
          </a:lstStyle>
          <a:p>
            <a:fld id="{7CA65D26-67D5-4CD2-90EC-E629659F24B3}" type="datetime1">
              <a:rPr lang="en-US" smtClean="0"/>
              <a:pPr/>
              <a:t>12/6/2022</a:t>
            </a:fld>
            <a:endParaRPr lang="en-US" dirty="0"/>
          </a:p>
        </p:txBody>
      </p:sp>
      <p:sp>
        <p:nvSpPr>
          <p:cNvPr id="3" name="Text Placeholder 2"/>
          <p:cNvSpPr>
            <a:spLocks noGrp="1"/>
          </p:cNvSpPr>
          <p:nvPr>
            <p:ph type="body" sz="quarter" idx="10"/>
          </p:nvPr>
        </p:nvSpPr>
        <p:spPr>
          <a:xfrm>
            <a:off x="730906" y="4096968"/>
            <a:ext cx="7926261" cy="365125"/>
          </a:xfrm>
        </p:spPr>
        <p:txBody>
          <a:bodyPr vert="horz" wrap="square" lIns="0" tIns="0" rIns="0" bIns="0" rtlCol="0" anchor="t" anchorCtr="0"/>
          <a:lstStyle>
            <a:lvl1pPr marL="0" indent="0">
              <a:spcBef>
                <a:spcPts val="0"/>
              </a:spcBef>
              <a:buNone/>
              <a:defRPr lang="en-US" sz="1867" i="0" dirty="0" smtClean="0">
                <a:solidFill>
                  <a:schemeClr val="bg1"/>
                </a:solidFill>
                <a:cs typeface="Arial"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a:t>Edit Master text styles</a:t>
            </a:r>
          </a:p>
        </p:txBody>
      </p:sp>
      <p:pic>
        <p:nvPicPr>
          <p:cNvPr id="19" name="Picture 4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invGray">
          <a:xfrm>
            <a:off x="733082" y="725819"/>
            <a:ext cx="1058044" cy="6908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4212115"/>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2001" cy="6858000"/>
          </a:xfrm>
          <a:prstGeom prst="rect">
            <a:avLst/>
          </a:prstGeom>
          <a:noFill/>
          <a:ln>
            <a:noFill/>
          </a:ln>
        </p:spPr>
      </p:pic>
      <p:sp>
        <p:nvSpPr>
          <p:cNvPr id="6" name="Rectangle 5"/>
          <p:cNvSpPr/>
          <p:nvPr userDrawn="1"/>
        </p:nvSpPr>
        <p:spPr bwMode="invGray">
          <a:xfrm>
            <a:off x="0" y="-1"/>
            <a:ext cx="12192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2" name="Title 1"/>
          <p:cNvSpPr>
            <a:spLocks noGrp="1"/>
          </p:cNvSpPr>
          <p:nvPr>
            <p:ph type="title" hasCustomPrompt="1"/>
          </p:nvPr>
        </p:nvSpPr>
        <p:spPr>
          <a:xfrm>
            <a:off x="461894" y="2455101"/>
            <a:ext cx="10786535" cy="1526572"/>
          </a:xfrm>
        </p:spPr>
        <p:txBody>
          <a:bodyPr vert="horz" wrap="square" lIns="91440" tIns="45720" rIns="91440" bIns="45720" rtlCol="0" anchor="b" anchorCtr="0">
            <a:spAutoFit/>
          </a:bodyPr>
          <a:lstStyle>
            <a:lvl1pPr marL="374641" indent="-374641">
              <a:lnSpc>
                <a:spcPct val="90000"/>
              </a:lnSpc>
              <a:defRPr lang="en-US" sz="5067" spc="-27" baseline="0" dirty="0">
                <a:solidFill>
                  <a:schemeClr val="bg2"/>
                </a:solidFill>
              </a:defRPr>
            </a:lvl1pPr>
          </a:lstStyle>
          <a:p>
            <a:pPr lvl="0"/>
            <a:r>
              <a:rPr lang="en-US" dirty="0"/>
              <a:t>“Lorem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a:t>
            </a:r>
          </a:p>
        </p:txBody>
      </p:sp>
      <p:sp>
        <p:nvSpPr>
          <p:cNvPr id="3" name="Content Placeholder 2"/>
          <p:cNvSpPr>
            <a:spLocks noGrp="1"/>
          </p:cNvSpPr>
          <p:nvPr>
            <p:ph idx="1" hasCustomPrompt="1"/>
          </p:nvPr>
        </p:nvSpPr>
        <p:spPr>
          <a:xfrm>
            <a:off x="860441" y="4393135"/>
            <a:ext cx="11100731" cy="721900"/>
          </a:xfrm>
        </p:spPr>
        <p:txBody>
          <a:bodyPr vert="horz" wrap="square" lIns="91440" tIns="45720" rIns="91440" bIns="45720" rtlCol="0">
            <a:noAutofit/>
          </a:bodyPr>
          <a:lstStyle>
            <a:lvl1pPr marL="0" indent="0">
              <a:spcBef>
                <a:spcPts val="400"/>
              </a:spcBef>
              <a:buNone/>
              <a:defRPr lang="en-US" sz="2133" baseline="0" dirty="0" smtClean="0">
                <a:solidFill>
                  <a:schemeClr val="bg2"/>
                </a:solidFill>
              </a:defRPr>
            </a:lvl1pPr>
            <a:lvl2pPr marL="306908" indent="0">
              <a:buNone/>
              <a:defRPr lang="en-US" dirty="0" smtClean="0"/>
            </a:lvl2pPr>
            <a:lvl3pPr marL="687899" indent="0">
              <a:buNone/>
              <a:defRPr lang="en-US" dirty="0" smtClean="0"/>
            </a:lvl3pPr>
            <a:lvl4pPr marL="1066773" indent="0">
              <a:buNone/>
              <a:defRPr lang="en-US" dirty="0" smtClean="0"/>
            </a:lvl4pPr>
            <a:lvl5pPr marL="1447764" indent="0">
              <a:buNone/>
              <a:defRPr lang="en-US" dirty="0"/>
            </a:lvl5pPr>
          </a:lstStyle>
          <a:p>
            <a:pPr lvl="0"/>
            <a:r>
              <a:rPr lang="en-US" dirty="0"/>
              <a:t>Author’s Name Here</a:t>
            </a:r>
          </a:p>
          <a:p>
            <a:pPr lvl="0"/>
            <a:r>
              <a:rPr lang="en-US" dirty="0"/>
              <a:t>Position Title Here</a:t>
            </a:r>
          </a:p>
        </p:txBody>
      </p:sp>
      <p:sp>
        <p:nvSpPr>
          <p:cNvPr id="11" name="Rectangle 10"/>
          <p:cNvSpPr/>
          <p:nvPr userDrawn="1"/>
        </p:nvSpPr>
        <p:spPr bwMode="invGray">
          <a:xfrm>
            <a:off x="0" y="6250080"/>
            <a:ext cx="12192000" cy="607920"/>
          </a:xfrm>
          <a:prstGeom prst="rect">
            <a:avLst/>
          </a:prstGeom>
          <a:solidFill>
            <a:schemeClr val="tx1"/>
          </a:solidFill>
          <a:ln w="19050" algn="ctr">
            <a:solidFill>
              <a:schemeClr val="tx1"/>
            </a:solid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15" name="Date Placeholder 4"/>
          <p:cNvSpPr>
            <a:spLocks noGrp="1"/>
          </p:cNvSpPr>
          <p:nvPr>
            <p:ph type="dt" sz="half" idx="2"/>
          </p:nvPr>
        </p:nvSpPr>
        <p:spPr>
          <a:xfrm>
            <a:off x="8139405" y="6452361"/>
            <a:ext cx="1236257" cy="155235"/>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9EB3265C-F0D4-410E-8C75-9C1664655489}" type="datetime1">
              <a:rPr lang="en-US" smtClean="0"/>
              <a:pPr/>
              <a:t>12/6/2022</a:t>
            </a:fld>
            <a:endParaRPr lang="en-US" dirty="0"/>
          </a:p>
        </p:txBody>
      </p:sp>
      <p:sp>
        <p:nvSpPr>
          <p:cNvPr id="21" name="Footer Placeholder 5"/>
          <p:cNvSpPr>
            <a:spLocks noGrp="1"/>
          </p:cNvSpPr>
          <p:nvPr>
            <p:ph type="ftr" sz="quarter" idx="3"/>
          </p:nvPr>
        </p:nvSpPr>
        <p:spPr>
          <a:xfrm>
            <a:off x="730873" y="6470131"/>
            <a:ext cx="5747876" cy="137980"/>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22" name="Slide Number Placeholder 6"/>
          <p:cNvSpPr>
            <a:spLocks noGrp="1"/>
          </p:cNvSpPr>
          <p:nvPr>
            <p:ph type="sldNum" sz="quarter" idx="4"/>
          </p:nvPr>
        </p:nvSpPr>
        <p:spPr>
          <a:xfrm>
            <a:off x="362814" y="6453562"/>
            <a:ext cx="328081" cy="155233"/>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pic>
        <p:nvPicPr>
          <p:cNvPr id="24" name="Picture 41"/>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5957"/>
          <a:stretch/>
        </p:blipFill>
        <p:spPr bwMode="invGray">
          <a:xfrm>
            <a:off x="11194559" y="6400800"/>
            <a:ext cx="784533" cy="329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346298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1946" y="992618"/>
            <a:ext cx="11620221" cy="3631764"/>
          </a:xfrm>
        </p:spPr>
        <p:txBody>
          <a:bodyPr vert="horz" wrap="square" lIns="91440" tIns="45720" rIns="91440" bIns="45720" rtlCol="0" anchor="b" anchorCtr="0">
            <a:spAutoFit/>
          </a:bodyPr>
          <a:lstStyle>
            <a:lvl1pPr marL="374641" indent="-374641">
              <a:lnSpc>
                <a:spcPct val="90000"/>
              </a:lnSpc>
              <a:defRPr lang="en-US" sz="5067" spc="-27" baseline="0" dirty="0"/>
            </a:lvl1pPr>
          </a:lstStyle>
          <a:p>
            <a:pPr lvl="0"/>
            <a:r>
              <a:rPr lang="en-US" dirty="0"/>
              <a:t>“	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 </a:t>
            </a:r>
            <a:r>
              <a:rPr lang="en-US" dirty="0" err="1"/>
              <a:t>quis</a:t>
            </a:r>
            <a:r>
              <a:rPr lang="en-US" dirty="0"/>
              <a:t> </a:t>
            </a:r>
            <a:r>
              <a:rPr lang="en-US" dirty="0" err="1"/>
              <a:t>nostrud</a:t>
            </a:r>
            <a:r>
              <a:rPr lang="en-US" dirty="0"/>
              <a:t> </a:t>
            </a:r>
            <a:r>
              <a:rPr lang="en-US" dirty="0" err="1"/>
              <a:t>elit</a:t>
            </a:r>
            <a:r>
              <a:rPr lang="en-US" dirty="0"/>
              <a:t>.”</a:t>
            </a:r>
          </a:p>
        </p:txBody>
      </p:sp>
      <p:sp>
        <p:nvSpPr>
          <p:cNvPr id="3" name="Content Placeholder 2"/>
          <p:cNvSpPr>
            <a:spLocks noGrp="1"/>
          </p:cNvSpPr>
          <p:nvPr>
            <p:ph idx="1" hasCustomPrompt="1"/>
          </p:nvPr>
        </p:nvSpPr>
        <p:spPr>
          <a:xfrm>
            <a:off x="611516" y="4921543"/>
            <a:ext cx="10579301" cy="721900"/>
          </a:xfrm>
        </p:spPr>
        <p:txBody>
          <a:bodyPr vert="horz" wrap="square" lIns="91440" tIns="45720" rIns="91440" bIns="45720" rtlCol="0">
            <a:noAutofit/>
          </a:bodyPr>
          <a:lstStyle>
            <a:lvl1pPr marL="0" indent="0">
              <a:spcBef>
                <a:spcPts val="400"/>
              </a:spcBef>
              <a:buNone/>
              <a:defRPr lang="en-US" sz="1600" baseline="0" dirty="0" smtClean="0"/>
            </a:lvl1pPr>
            <a:lvl2pPr marL="306908" indent="0">
              <a:buNone/>
              <a:defRPr lang="en-US" dirty="0" smtClean="0"/>
            </a:lvl2pPr>
            <a:lvl3pPr marL="687899" indent="0">
              <a:buNone/>
              <a:defRPr lang="en-US" dirty="0" smtClean="0"/>
            </a:lvl3pPr>
            <a:lvl4pPr marL="1066773" indent="0">
              <a:buNone/>
              <a:defRPr lang="en-US" dirty="0" smtClean="0"/>
            </a:lvl4pPr>
            <a:lvl5pPr marL="1447764" indent="0">
              <a:buNone/>
              <a:defRPr lang="en-US" dirty="0"/>
            </a:lvl5pPr>
          </a:lstStyle>
          <a:p>
            <a:pPr lvl="0"/>
            <a:r>
              <a:rPr lang="en-US" dirty="0"/>
              <a:t>Author’s Name Here</a:t>
            </a:r>
          </a:p>
          <a:p>
            <a:pPr lvl="0"/>
            <a:r>
              <a:rPr lang="en-US" dirty="0"/>
              <a:t>Position Title Here</a:t>
            </a:r>
          </a:p>
        </p:txBody>
      </p:sp>
      <p:sp>
        <p:nvSpPr>
          <p:cNvPr id="8" name="Date Placeholder 4"/>
          <p:cNvSpPr>
            <a:spLocks noGrp="1"/>
          </p:cNvSpPr>
          <p:nvPr>
            <p:ph type="dt" sz="half" idx="2"/>
          </p:nvPr>
        </p:nvSpPr>
        <p:spPr>
          <a:xfrm>
            <a:off x="8139405" y="6452361"/>
            <a:ext cx="1236257" cy="155235"/>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9EB3265C-F0D4-410E-8C75-9C1664655489}" type="datetime1">
              <a:rPr lang="en-US" smtClean="0"/>
              <a:pPr/>
              <a:t>12/6/2022</a:t>
            </a:fld>
            <a:endParaRPr lang="en-US" dirty="0"/>
          </a:p>
        </p:txBody>
      </p:sp>
      <p:sp>
        <p:nvSpPr>
          <p:cNvPr id="9" name="Footer Placeholder 5"/>
          <p:cNvSpPr>
            <a:spLocks noGrp="1"/>
          </p:cNvSpPr>
          <p:nvPr>
            <p:ph type="ftr" sz="quarter" idx="3"/>
          </p:nvPr>
        </p:nvSpPr>
        <p:spPr>
          <a:xfrm>
            <a:off x="730873" y="6470131"/>
            <a:ext cx="5747876" cy="137980"/>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62814" y="6453562"/>
            <a:ext cx="328081" cy="155233"/>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00202404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External Co-branding with Image">
    <p:bg bwMode="ltGray">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6" name="Rectangle 5"/>
          <p:cNvSpPr/>
          <p:nvPr/>
        </p:nvSpPr>
        <p:spPr bwMode="invGray">
          <a:xfrm>
            <a:off x="383316" y="366720"/>
            <a:ext cx="8273851"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35" name="Title 34"/>
          <p:cNvSpPr>
            <a:spLocks noGrp="1"/>
          </p:cNvSpPr>
          <p:nvPr>
            <p:ph type="title" hasCustomPrompt="1"/>
          </p:nvPr>
        </p:nvSpPr>
        <p:spPr>
          <a:xfrm>
            <a:off x="613450" y="2418381"/>
            <a:ext cx="8043721" cy="646331"/>
          </a:xfrm>
        </p:spPr>
        <p:txBody>
          <a:bodyPr vert="horz" wrap="square" lIns="91440" tIns="45720" rIns="91440" bIns="45720" rtlCol="0" anchor="b">
            <a:spAutoFit/>
          </a:bodyPr>
          <a:lstStyle>
            <a:lvl1pPr>
              <a:lnSpc>
                <a:spcPct val="95000"/>
              </a:lnSpc>
              <a:defRPr kumimoji="0" lang="en-US" sz="4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39"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21570" y="2955533"/>
            <a:ext cx="8035599" cy="507831"/>
          </a:xfrm>
        </p:spPr>
        <p:txBody>
          <a:bodyPr anchor="t" anchorCtr="0">
            <a:noAutofit/>
          </a:bodyPr>
          <a:lstStyle>
            <a:lvl1pPr marL="0" indent="0" algn="l" defTabSz="1219139" rtl="0" eaLnBrk="1" latinLnBrk="0" hangingPunct="1">
              <a:lnSpc>
                <a:spcPct val="90000"/>
              </a:lnSpc>
              <a:spcBef>
                <a:spcPts val="800"/>
              </a:spcBef>
              <a:buFont typeface="Arial" pitchFamily="34" charset="0"/>
              <a:buNone/>
              <a:defRPr sz="4000" i="1" spc="0" baseline="0">
                <a:solidFill>
                  <a:schemeClr val="bg1"/>
                </a:solidFill>
                <a:latin typeface="+mn-l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marL="0" lvl="0" indent="0" algn="l" defTabSz="1219139"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733047" y="4907758"/>
            <a:ext cx="2567119" cy="238607"/>
          </a:xfrm>
          <a:prstGeom prst="rect">
            <a:avLst/>
          </a:prstGeom>
        </p:spPr>
        <p:txBody>
          <a:bodyPr vert="horz" wrap="square" lIns="0" tIns="0" rIns="0" bIns="0" rtlCol="0" anchor="b" anchorCtr="0"/>
          <a:lstStyle>
            <a:lvl1pPr algn="l">
              <a:defRPr sz="1333" i="0">
                <a:solidFill>
                  <a:schemeClr val="bg1"/>
                </a:solidFill>
                <a:latin typeface="Arial" pitchFamily="34" charset="0"/>
                <a:cs typeface="Arial" pitchFamily="34" charset="0"/>
              </a:defRPr>
            </a:lvl1pPr>
          </a:lstStyle>
          <a:p>
            <a:fld id="{FFB7E585-3D1C-4CDD-ABC3-254C3C31F0D5}" type="datetimeFigureOut">
              <a:rPr lang="en-US" smtClean="0"/>
              <a:t>12/6/2022</a:t>
            </a:fld>
            <a:endParaRPr lang="en-US"/>
          </a:p>
        </p:txBody>
      </p:sp>
      <p:sp>
        <p:nvSpPr>
          <p:cNvPr id="3" name="Text Placeholder 2"/>
          <p:cNvSpPr>
            <a:spLocks noGrp="1"/>
          </p:cNvSpPr>
          <p:nvPr>
            <p:ph type="body" sz="quarter" idx="10"/>
          </p:nvPr>
        </p:nvSpPr>
        <p:spPr>
          <a:xfrm>
            <a:off x="730906" y="4096967"/>
            <a:ext cx="7926261" cy="365125"/>
          </a:xfrm>
        </p:spPr>
        <p:txBody>
          <a:bodyPr vert="horz" wrap="square" lIns="0" tIns="0" rIns="0" bIns="0" rtlCol="0" anchor="t" anchorCtr="0"/>
          <a:lstStyle>
            <a:lvl1pPr marL="0" indent="0">
              <a:spcBef>
                <a:spcPts val="0"/>
              </a:spcBef>
              <a:buNone/>
              <a:defRPr lang="en-US" sz="1867" i="0" dirty="0" smtClean="0">
                <a:solidFill>
                  <a:schemeClr val="bg1"/>
                </a:solidFill>
                <a:cs typeface="Arial"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a:t>Edit Master text styles</a:t>
            </a:r>
          </a:p>
        </p:txBody>
      </p:sp>
      <p:grpSp>
        <p:nvGrpSpPr>
          <p:cNvPr id="15" name="Group 14"/>
          <p:cNvGrpSpPr/>
          <p:nvPr/>
        </p:nvGrpSpPr>
        <p:grpSpPr>
          <a:xfrm>
            <a:off x="2452349" y="742091"/>
            <a:ext cx="1982948" cy="674569"/>
            <a:chOff x="2749439" y="752601"/>
            <a:chExt cx="1487211" cy="885917"/>
          </a:xfrm>
        </p:grpSpPr>
        <p:sp>
          <p:nvSpPr>
            <p:cNvPr id="16" name="Rectangle 15"/>
            <p:cNvSpPr/>
            <p:nvPr userDrawn="1"/>
          </p:nvSpPr>
          <p:spPr bwMode="auto">
            <a:xfrm>
              <a:off x="2749439" y="752601"/>
              <a:ext cx="1371600" cy="885917"/>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17" name="TextBox 16"/>
            <p:cNvSpPr txBox="1"/>
            <p:nvPr userDrawn="1"/>
          </p:nvSpPr>
          <p:spPr bwMode="auto">
            <a:xfrm>
              <a:off x="2785238" y="886124"/>
              <a:ext cx="1451412" cy="679234"/>
            </a:xfrm>
            <a:prstGeom prst="rect">
              <a:avLst/>
            </a:prstGeom>
            <a:noFill/>
            <a:ln w="19050" algn="ctr">
              <a:noFill/>
              <a:miter lim="800000"/>
              <a:headEnd/>
              <a:tailEnd/>
            </a:ln>
          </p:spPr>
          <p:txBody>
            <a:bodyPr wrap="square" lIns="0" tIns="0" rIns="0" bIns="0" rtlCol="0">
              <a:spAutoFit/>
            </a:bodyPr>
            <a:lstStyle/>
            <a:p>
              <a:pPr>
                <a:lnSpc>
                  <a:spcPct val="90000"/>
                </a:lnSpc>
              </a:pPr>
              <a:r>
                <a:rPr lang="en-US" sz="1867" dirty="0">
                  <a:solidFill>
                    <a:schemeClr val="bg2"/>
                  </a:solidFill>
                  <a:latin typeface="+mj-lt"/>
                </a:rPr>
                <a:t>Partner </a:t>
              </a:r>
              <a:br>
                <a:rPr lang="en-US" sz="1867" dirty="0">
                  <a:solidFill>
                    <a:schemeClr val="bg2"/>
                  </a:solidFill>
                  <a:latin typeface="+mj-lt"/>
                </a:rPr>
              </a:br>
              <a:r>
                <a:rPr lang="en-US" sz="1867" dirty="0">
                  <a:solidFill>
                    <a:schemeClr val="bg2"/>
                  </a:solidFill>
                  <a:latin typeface="+mj-lt"/>
                </a:rPr>
                <a:t>Logo</a:t>
              </a:r>
            </a:p>
          </p:txBody>
        </p:sp>
      </p:grpSp>
      <p:cxnSp>
        <p:nvCxnSpPr>
          <p:cNvPr id="20" name="Straight Connector 19"/>
          <p:cNvCxnSpPr/>
          <p:nvPr/>
        </p:nvCxnSpPr>
        <p:spPr>
          <a:xfrm>
            <a:off x="2100768" y="591021"/>
            <a:ext cx="0" cy="9601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100768" y="591021"/>
            <a:ext cx="0" cy="9601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8" name="Picture 17" descr="UCSF_sig_white_RG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925" y="728944"/>
            <a:ext cx="1066489" cy="693456"/>
          </a:xfrm>
          <a:prstGeom prst="rect">
            <a:avLst/>
          </a:prstGeom>
        </p:spPr>
      </p:pic>
    </p:spTree>
    <p:extLst>
      <p:ext uri="{BB962C8B-B14F-4D97-AF65-F5344CB8AC3E}">
        <p14:creationId xmlns:p14="http://schemas.microsoft.com/office/powerpoint/2010/main" val="1782531112"/>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3398" y="426738"/>
            <a:ext cx="11325687" cy="720197"/>
          </a:xfrm>
        </p:spPr>
        <p:txBody>
          <a:bodyPr vert="horz" wrap="square" lIns="91440" tIns="45720" rIns="91440" bIns="45720" rtlCol="0" anchor="t" anchorCtr="0">
            <a:spAutoFit/>
          </a:bodyPr>
          <a:lstStyle>
            <a:lvl1pPr>
              <a:defRPr lang="en-US" sz="4800" dirty="0"/>
            </a:lvl1pPr>
          </a:lstStyle>
          <a:p>
            <a:pPr lvl="0"/>
            <a:r>
              <a:rPr lang="en-US" dirty="0"/>
              <a:t>Slide Title Here</a:t>
            </a:r>
          </a:p>
        </p:txBody>
      </p:sp>
      <p:sp>
        <p:nvSpPr>
          <p:cNvPr id="3" name="Content Placeholder 2"/>
          <p:cNvSpPr>
            <a:spLocks noGrp="1"/>
          </p:cNvSpPr>
          <p:nvPr>
            <p:ph idx="1" hasCustomPrompt="1"/>
          </p:nvPr>
        </p:nvSpPr>
        <p:spPr>
          <a:xfrm>
            <a:off x="452735" y="1511865"/>
            <a:ext cx="11335603" cy="4512163"/>
          </a:xfrm>
        </p:spPr>
        <p:txBody>
          <a:bodyPr vert="horz" wrap="square" lIns="91440" tIns="45720" rIns="91440" bIns="45720" rtlCol="0">
            <a:noAutofit/>
          </a:bodyPr>
          <a:lstStyle>
            <a:lvl1pPr>
              <a:defRPr lang="en-US" sz="4267" dirty="0" smtClean="0"/>
            </a:lvl1pPr>
            <a:lvl2pPr>
              <a:defRPr lang="en-US" sz="3733"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p:cNvSpPr>
            <a:spLocks noGrp="1"/>
          </p:cNvSpPr>
          <p:nvPr>
            <p:ph type="dt" sz="half" idx="2"/>
          </p:nvPr>
        </p:nvSpPr>
        <p:spPr>
          <a:xfrm>
            <a:off x="8139405" y="6452361"/>
            <a:ext cx="1236257" cy="155235"/>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9EB3265C-F0D4-410E-8C75-9C1664655489}" type="datetime1">
              <a:rPr lang="en-US" smtClean="0"/>
              <a:pPr/>
              <a:t>12/6/2022</a:t>
            </a:fld>
            <a:endParaRPr lang="en-US" dirty="0"/>
          </a:p>
        </p:txBody>
      </p:sp>
      <p:sp>
        <p:nvSpPr>
          <p:cNvPr id="11" name="Footer Placeholder 5"/>
          <p:cNvSpPr>
            <a:spLocks noGrp="1"/>
          </p:cNvSpPr>
          <p:nvPr>
            <p:ph type="ftr" sz="quarter" idx="3"/>
          </p:nvPr>
        </p:nvSpPr>
        <p:spPr>
          <a:xfrm>
            <a:off x="730873" y="6470131"/>
            <a:ext cx="5747876" cy="137980"/>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r>
              <a:rPr lang="en-US" dirty="0"/>
              <a:t>2017 Board of Overseers  Presentation: Bridges</a:t>
            </a:r>
          </a:p>
        </p:txBody>
      </p:sp>
      <p:sp>
        <p:nvSpPr>
          <p:cNvPr id="12" name="Slide Number Placeholder 6"/>
          <p:cNvSpPr>
            <a:spLocks noGrp="1"/>
          </p:cNvSpPr>
          <p:nvPr>
            <p:ph type="sldNum" sz="quarter" idx="4"/>
          </p:nvPr>
        </p:nvSpPr>
        <p:spPr>
          <a:xfrm>
            <a:off x="362814" y="6453562"/>
            <a:ext cx="328081" cy="155233"/>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379719515"/>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715" y="426738"/>
            <a:ext cx="10786535" cy="580608"/>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585216" y="1975116"/>
            <a:ext cx="11100731" cy="4011503"/>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597523" y="1511811"/>
            <a:ext cx="10782895" cy="313932"/>
          </a:xfrm>
        </p:spPr>
        <p:txBody>
          <a:bodyPr anchor="t"/>
          <a:lstStyle>
            <a:lvl1pPr marL="0" indent="0">
              <a:buNone/>
              <a:defRPr sz="2400" b="0">
                <a:solidFill>
                  <a:schemeClr val="tx1"/>
                </a:solidFill>
                <a:latin typeface="+mj-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Subhead</a:t>
            </a:r>
          </a:p>
        </p:txBody>
      </p:sp>
      <p:sp>
        <p:nvSpPr>
          <p:cNvPr id="11" name="Date Placeholder 4"/>
          <p:cNvSpPr>
            <a:spLocks noGrp="1"/>
          </p:cNvSpPr>
          <p:nvPr>
            <p:ph type="dt" sz="half" idx="2"/>
          </p:nvPr>
        </p:nvSpPr>
        <p:spPr>
          <a:xfrm>
            <a:off x="8139405" y="6452361"/>
            <a:ext cx="1236257" cy="155235"/>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9EB3265C-F0D4-410E-8C75-9C1664655489}" type="datetime1">
              <a:rPr lang="en-US" smtClean="0"/>
              <a:pPr/>
              <a:t>12/6/2022</a:t>
            </a:fld>
            <a:endParaRPr lang="en-US" dirty="0"/>
          </a:p>
        </p:txBody>
      </p:sp>
      <p:sp>
        <p:nvSpPr>
          <p:cNvPr id="12" name="Footer Placeholder 5"/>
          <p:cNvSpPr>
            <a:spLocks noGrp="1"/>
          </p:cNvSpPr>
          <p:nvPr>
            <p:ph type="ftr" sz="quarter" idx="3"/>
          </p:nvPr>
        </p:nvSpPr>
        <p:spPr>
          <a:xfrm>
            <a:off x="730873" y="6470131"/>
            <a:ext cx="5747876" cy="137980"/>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3" name="Slide Number Placeholder 6"/>
          <p:cNvSpPr>
            <a:spLocks noGrp="1"/>
          </p:cNvSpPr>
          <p:nvPr>
            <p:ph type="sldNum" sz="quarter" idx="4"/>
          </p:nvPr>
        </p:nvSpPr>
        <p:spPr>
          <a:xfrm>
            <a:off x="362814" y="6453562"/>
            <a:ext cx="328081" cy="155233"/>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6961510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715" y="426795"/>
            <a:ext cx="11002816" cy="720197"/>
          </a:xfrm>
        </p:spPr>
        <p:txBody>
          <a:bodyPr vert="horz" wrap="square" lIns="91440" tIns="45720" rIns="91440" bIns="45720" rtlCol="0" anchor="t" anchorCtr="0">
            <a:spAutoFit/>
          </a:bodyPr>
          <a:lstStyle>
            <a:lvl1pPr>
              <a:defRPr lang="en-US" sz="4800" dirty="0"/>
            </a:lvl1pPr>
          </a:lstStyle>
          <a:p>
            <a:pPr marL="0" lvl="0"/>
            <a:r>
              <a:rPr lang="en-US" dirty="0"/>
              <a:t>Slide Title Here</a:t>
            </a:r>
          </a:p>
        </p:txBody>
      </p:sp>
      <p:sp>
        <p:nvSpPr>
          <p:cNvPr id="3" name="Content Placeholder 2"/>
          <p:cNvSpPr>
            <a:spLocks noGrp="1"/>
          </p:cNvSpPr>
          <p:nvPr>
            <p:ph idx="1" hasCustomPrompt="1"/>
          </p:nvPr>
        </p:nvSpPr>
        <p:spPr>
          <a:xfrm>
            <a:off x="585254" y="1572768"/>
            <a:ext cx="5319183" cy="3978016"/>
          </a:xfrm>
        </p:spPr>
        <p:txBody>
          <a:bodyPr vert="horz" wrap="square" lIns="91440" tIns="45720" rIns="91440" bIns="45720" rtlCol="0">
            <a:noAutofit/>
          </a:bodyPr>
          <a:lstStyle>
            <a:lvl1pPr>
              <a:defRPr lang="en-US" sz="4267" dirty="0" smtClean="0"/>
            </a:lvl1pPr>
            <a:lvl2pPr>
              <a:defRPr lang="en-US" sz="3733"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p:txBody>
      </p:sp>
      <p:sp>
        <p:nvSpPr>
          <p:cNvPr id="9" name="Content Placeholder 2"/>
          <p:cNvSpPr>
            <a:spLocks noGrp="1"/>
          </p:cNvSpPr>
          <p:nvPr>
            <p:ph idx="11" hasCustomPrompt="1"/>
          </p:nvPr>
        </p:nvSpPr>
        <p:spPr>
          <a:xfrm>
            <a:off x="6242341" y="1572768"/>
            <a:ext cx="5350932" cy="3978016"/>
          </a:xfrm>
        </p:spPr>
        <p:txBody>
          <a:bodyPr vert="horz" wrap="square" lIns="91440" tIns="45720" rIns="91440" bIns="45720" rtlCol="0">
            <a:noAutofit/>
          </a:bodyPr>
          <a:lstStyle>
            <a:lvl1pPr>
              <a:defRPr lang="en-US" sz="4267" dirty="0" smtClean="0"/>
            </a:lvl1pPr>
            <a:lvl2pPr>
              <a:defRPr lang="en-US" sz="3733"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p:txBody>
      </p:sp>
      <p:sp>
        <p:nvSpPr>
          <p:cNvPr id="13" name="Date Placeholder 4"/>
          <p:cNvSpPr>
            <a:spLocks noGrp="1"/>
          </p:cNvSpPr>
          <p:nvPr>
            <p:ph type="dt" sz="half" idx="2"/>
          </p:nvPr>
        </p:nvSpPr>
        <p:spPr>
          <a:xfrm>
            <a:off x="8139405" y="6452361"/>
            <a:ext cx="1236257" cy="155235"/>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9EB3265C-F0D4-410E-8C75-9C1664655489}" type="datetime1">
              <a:rPr lang="en-US" smtClean="0"/>
              <a:pPr/>
              <a:t>12/6/2022</a:t>
            </a:fld>
            <a:endParaRPr lang="en-US" dirty="0"/>
          </a:p>
        </p:txBody>
      </p:sp>
      <p:sp>
        <p:nvSpPr>
          <p:cNvPr id="14" name="Footer Placeholder 5"/>
          <p:cNvSpPr>
            <a:spLocks noGrp="1"/>
          </p:cNvSpPr>
          <p:nvPr>
            <p:ph type="ftr" sz="quarter" idx="3"/>
          </p:nvPr>
        </p:nvSpPr>
        <p:spPr>
          <a:xfrm>
            <a:off x="730873" y="6470131"/>
            <a:ext cx="5747876" cy="137980"/>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r>
              <a:rPr lang="en-US" dirty="0"/>
              <a:t>2017 Board of Overseers: Bridges</a:t>
            </a:r>
          </a:p>
        </p:txBody>
      </p:sp>
      <p:sp>
        <p:nvSpPr>
          <p:cNvPr id="15" name="Slide Number Placeholder 6"/>
          <p:cNvSpPr>
            <a:spLocks noGrp="1"/>
          </p:cNvSpPr>
          <p:nvPr>
            <p:ph type="sldNum" sz="quarter" idx="4"/>
          </p:nvPr>
        </p:nvSpPr>
        <p:spPr>
          <a:xfrm>
            <a:off x="362814" y="6453562"/>
            <a:ext cx="328081" cy="155233"/>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682407318"/>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716" y="426795"/>
            <a:ext cx="10773833" cy="580608"/>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10" name="Date Placeholder 4"/>
          <p:cNvSpPr>
            <a:spLocks noGrp="1"/>
          </p:cNvSpPr>
          <p:nvPr>
            <p:ph type="dt" sz="half" idx="2"/>
          </p:nvPr>
        </p:nvSpPr>
        <p:spPr>
          <a:xfrm>
            <a:off x="8139405" y="6452361"/>
            <a:ext cx="1236257" cy="155235"/>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9EB3265C-F0D4-410E-8C75-9C1664655489}" type="datetime1">
              <a:rPr lang="en-US" smtClean="0"/>
              <a:pPr/>
              <a:t>12/6/2022</a:t>
            </a:fld>
            <a:endParaRPr lang="en-US" dirty="0"/>
          </a:p>
        </p:txBody>
      </p:sp>
      <p:sp>
        <p:nvSpPr>
          <p:cNvPr id="11" name="Footer Placeholder 5"/>
          <p:cNvSpPr>
            <a:spLocks noGrp="1"/>
          </p:cNvSpPr>
          <p:nvPr>
            <p:ph type="ftr" sz="quarter" idx="3"/>
          </p:nvPr>
        </p:nvSpPr>
        <p:spPr>
          <a:xfrm>
            <a:off x="730873" y="6470131"/>
            <a:ext cx="5747876" cy="137980"/>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r>
              <a:rPr lang="en-US" dirty="0"/>
              <a:t>2017 Board of Overseers: Bridges</a:t>
            </a:r>
          </a:p>
        </p:txBody>
      </p:sp>
      <p:sp>
        <p:nvSpPr>
          <p:cNvPr id="12" name="Slide Number Placeholder 6"/>
          <p:cNvSpPr>
            <a:spLocks noGrp="1"/>
          </p:cNvSpPr>
          <p:nvPr>
            <p:ph type="sldNum" sz="quarter" idx="4"/>
          </p:nvPr>
        </p:nvSpPr>
        <p:spPr>
          <a:xfrm>
            <a:off x="362814" y="6453562"/>
            <a:ext cx="328081" cy="155233"/>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746651346"/>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8" name="Date Placeholder 4"/>
          <p:cNvSpPr>
            <a:spLocks noGrp="1"/>
          </p:cNvSpPr>
          <p:nvPr>
            <p:ph type="dt" sz="half" idx="2"/>
          </p:nvPr>
        </p:nvSpPr>
        <p:spPr>
          <a:xfrm>
            <a:off x="8139405" y="6452361"/>
            <a:ext cx="1236257" cy="155235"/>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9EB3265C-F0D4-410E-8C75-9C1664655489}" type="datetime1">
              <a:rPr lang="en-US" smtClean="0"/>
              <a:pPr/>
              <a:t>12/6/2022</a:t>
            </a:fld>
            <a:endParaRPr lang="en-US" dirty="0"/>
          </a:p>
        </p:txBody>
      </p:sp>
      <p:sp>
        <p:nvSpPr>
          <p:cNvPr id="9" name="Footer Placeholder 5"/>
          <p:cNvSpPr>
            <a:spLocks noGrp="1"/>
          </p:cNvSpPr>
          <p:nvPr>
            <p:ph type="ftr" sz="quarter" idx="3"/>
          </p:nvPr>
        </p:nvSpPr>
        <p:spPr>
          <a:xfrm>
            <a:off x="730873" y="6470131"/>
            <a:ext cx="5747876" cy="137980"/>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r>
              <a:rPr lang="en-US" dirty="0"/>
              <a:t>2017 Board of Overseers: Bridges Curriculum</a:t>
            </a:r>
          </a:p>
        </p:txBody>
      </p:sp>
      <p:sp>
        <p:nvSpPr>
          <p:cNvPr id="10" name="Slide Number Placeholder 6"/>
          <p:cNvSpPr>
            <a:spLocks noGrp="1"/>
          </p:cNvSpPr>
          <p:nvPr>
            <p:ph type="sldNum" sz="quarter" idx="4"/>
          </p:nvPr>
        </p:nvSpPr>
        <p:spPr>
          <a:xfrm>
            <a:off x="362814" y="6453562"/>
            <a:ext cx="328081" cy="155233"/>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204737772"/>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58"/>
            <a:ext cx="12192000" cy="6251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4"/>
          <p:cNvSpPr>
            <a:spLocks noGrp="1"/>
          </p:cNvSpPr>
          <p:nvPr>
            <p:ph type="dt" sz="half" idx="2"/>
          </p:nvPr>
        </p:nvSpPr>
        <p:spPr>
          <a:xfrm>
            <a:off x="8139405" y="6452361"/>
            <a:ext cx="1236257" cy="155235"/>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9EB3265C-F0D4-410E-8C75-9C1664655489}" type="datetime1">
              <a:rPr lang="en-US" smtClean="0"/>
              <a:pPr/>
              <a:t>12/6/2022</a:t>
            </a:fld>
            <a:endParaRPr lang="en-US" dirty="0"/>
          </a:p>
        </p:txBody>
      </p:sp>
      <p:sp>
        <p:nvSpPr>
          <p:cNvPr id="11" name="Footer Placeholder 5"/>
          <p:cNvSpPr>
            <a:spLocks noGrp="1"/>
          </p:cNvSpPr>
          <p:nvPr>
            <p:ph type="ftr" sz="quarter" idx="3"/>
          </p:nvPr>
        </p:nvSpPr>
        <p:spPr>
          <a:xfrm>
            <a:off x="730873" y="6470131"/>
            <a:ext cx="5747876" cy="137980"/>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62814" y="6453562"/>
            <a:ext cx="328081" cy="155233"/>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514019696"/>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ltGray">
          <a:xfrm>
            <a:off x="1823" y="0"/>
            <a:ext cx="12188388" cy="6858000"/>
          </a:xfrm>
          <a:prstGeom prst="rect">
            <a:avLst/>
          </a:prstGeom>
        </p:spPr>
      </p:pic>
    </p:spTree>
    <p:extLst>
      <p:ext uri="{BB962C8B-B14F-4D97-AF65-F5344CB8AC3E}">
        <p14:creationId xmlns:p14="http://schemas.microsoft.com/office/powerpoint/2010/main" val="4140895552"/>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5"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5170517" y="2693285"/>
            <a:ext cx="2094721" cy="13677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8007693"/>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1003300" y="2562339"/>
            <a:ext cx="49725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588004" y="579566"/>
            <a:ext cx="8272888" cy="1446212"/>
          </a:xfrm>
        </p:spPr>
        <p:txBody>
          <a:bodyPr/>
          <a:lstStyle>
            <a:lvl1pPr marL="0" indent="0">
              <a:lnSpc>
                <a:spcPct val="95000"/>
              </a:lnSpc>
              <a:spcBef>
                <a:spcPts val="800"/>
              </a:spcBef>
              <a:buFontTx/>
              <a:buNone/>
              <a:defRPr sz="2667">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a:t>Edit Master text styles</a:t>
            </a:r>
          </a:p>
        </p:txBody>
      </p:sp>
      <p:cxnSp>
        <p:nvCxnSpPr>
          <p:cNvPr id="8" name="Straight Connector 7"/>
          <p:cNvCxnSpPr/>
          <p:nvPr userDrawn="1"/>
        </p:nvCxnSpPr>
        <p:spPr>
          <a:xfrm>
            <a:off x="732367" y="2562339"/>
            <a:ext cx="73152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732482" y="3407686"/>
            <a:ext cx="1497753" cy="9779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4490678"/>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626305" y="4372927"/>
            <a:ext cx="6565696" cy="2512952"/>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1"/>
            <a:ext cx="12192000" cy="3862508"/>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922699" y="1670048"/>
            <a:ext cx="4269301" cy="2714973"/>
          </a:xfrm>
          <a:prstGeom prst="rect">
            <a:avLst/>
          </a:prstGeom>
        </p:spPr>
      </p:pic>
      <p:pic>
        <p:nvPicPr>
          <p:cNvPr id="8" name="Picture 7"/>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flipH="1">
            <a:off x="0" y="3850417"/>
            <a:ext cx="5638397" cy="3007587"/>
          </a:xfrm>
          <a:prstGeom prst="rect">
            <a:avLst/>
          </a:prstGeom>
        </p:spPr>
      </p:pic>
      <p:sp>
        <p:nvSpPr>
          <p:cNvPr id="16" name="Rectangle 15"/>
          <p:cNvSpPr/>
          <p:nvPr userDrawn="1"/>
        </p:nvSpPr>
        <p:spPr bwMode="ltGray">
          <a:xfrm>
            <a:off x="4247215" y="1670048"/>
            <a:ext cx="3687579" cy="3694176"/>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9" name="Picture 41"/>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b="30759"/>
          <a:stretch/>
        </p:blipFill>
        <p:spPr bwMode="ltGray">
          <a:xfrm>
            <a:off x="5855130" y="2999864"/>
            <a:ext cx="2214615" cy="10012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073396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with Image2">
    <p:bg bwMode="ltGray">
      <p:bgPr>
        <a:solidFill>
          <a:schemeClr val="tx2"/>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6" name="Rectangle 5"/>
          <p:cNvSpPr/>
          <p:nvPr/>
        </p:nvSpPr>
        <p:spPr bwMode="invGray">
          <a:xfrm>
            <a:off x="383316" y="366720"/>
            <a:ext cx="8273851"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35" name="Title 34"/>
          <p:cNvSpPr>
            <a:spLocks noGrp="1"/>
          </p:cNvSpPr>
          <p:nvPr>
            <p:ph type="title" hasCustomPrompt="1"/>
          </p:nvPr>
        </p:nvSpPr>
        <p:spPr>
          <a:xfrm>
            <a:off x="613450" y="2418381"/>
            <a:ext cx="8043721" cy="646331"/>
          </a:xfrm>
        </p:spPr>
        <p:txBody>
          <a:bodyPr vert="horz" wrap="square" lIns="91440" tIns="45720" rIns="91440" bIns="45720" rtlCol="0" anchor="b">
            <a:spAutoFit/>
          </a:bodyPr>
          <a:lstStyle>
            <a:lvl1pPr>
              <a:lnSpc>
                <a:spcPct val="95000"/>
              </a:lnSpc>
              <a:defRPr kumimoji="0" lang="en-US" sz="4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39"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21570" y="2955533"/>
            <a:ext cx="8035599" cy="507831"/>
          </a:xfrm>
        </p:spPr>
        <p:txBody>
          <a:bodyPr anchor="t" anchorCtr="0">
            <a:noAutofit/>
          </a:bodyPr>
          <a:lstStyle>
            <a:lvl1pPr marL="0" indent="0" algn="l" defTabSz="1219139" rtl="0" eaLnBrk="1" latinLnBrk="0" hangingPunct="1">
              <a:lnSpc>
                <a:spcPct val="90000"/>
              </a:lnSpc>
              <a:spcBef>
                <a:spcPts val="800"/>
              </a:spcBef>
              <a:buFont typeface="Arial" pitchFamily="34" charset="0"/>
              <a:buNone/>
              <a:defRPr sz="4000" i="1" spc="0" baseline="0">
                <a:solidFill>
                  <a:schemeClr val="bg1"/>
                </a:solidFill>
                <a:latin typeface="+mn-l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marL="0" lvl="0" indent="0" algn="l" defTabSz="1219139"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733047" y="4907758"/>
            <a:ext cx="2567119" cy="238607"/>
          </a:xfrm>
          <a:prstGeom prst="rect">
            <a:avLst/>
          </a:prstGeom>
        </p:spPr>
        <p:txBody>
          <a:bodyPr vert="horz" wrap="square" lIns="0" tIns="0" rIns="0" bIns="0" rtlCol="0" anchor="b" anchorCtr="0"/>
          <a:lstStyle>
            <a:lvl1pPr algn="l">
              <a:defRPr sz="1333" i="0">
                <a:solidFill>
                  <a:schemeClr val="bg1"/>
                </a:solidFill>
                <a:latin typeface="Arial" pitchFamily="34" charset="0"/>
                <a:cs typeface="Arial" pitchFamily="34" charset="0"/>
              </a:defRPr>
            </a:lvl1pPr>
          </a:lstStyle>
          <a:p>
            <a:fld id="{FFB7E585-3D1C-4CDD-ABC3-254C3C31F0D5}" type="datetimeFigureOut">
              <a:rPr lang="en-US" smtClean="0"/>
              <a:t>12/6/2022</a:t>
            </a:fld>
            <a:endParaRPr lang="en-US"/>
          </a:p>
        </p:txBody>
      </p:sp>
      <p:sp>
        <p:nvSpPr>
          <p:cNvPr id="3" name="Text Placeholder 2"/>
          <p:cNvSpPr>
            <a:spLocks noGrp="1"/>
          </p:cNvSpPr>
          <p:nvPr>
            <p:ph type="body" sz="quarter" idx="10"/>
          </p:nvPr>
        </p:nvSpPr>
        <p:spPr>
          <a:xfrm>
            <a:off x="730906" y="4096967"/>
            <a:ext cx="7926261" cy="365125"/>
          </a:xfrm>
        </p:spPr>
        <p:txBody>
          <a:bodyPr vert="horz" wrap="square" lIns="0" tIns="0" rIns="0" bIns="0" rtlCol="0" anchor="t" anchorCtr="0"/>
          <a:lstStyle>
            <a:lvl1pPr marL="0" indent="0">
              <a:spcBef>
                <a:spcPts val="0"/>
              </a:spcBef>
              <a:buNone/>
              <a:defRPr lang="en-US" sz="1867" i="0" dirty="0" smtClean="0">
                <a:solidFill>
                  <a:schemeClr val="bg1"/>
                </a:solidFill>
                <a:cs typeface="Arial"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a:t>Edit Master text styles</a:t>
            </a:r>
          </a:p>
        </p:txBody>
      </p:sp>
      <p:pic>
        <p:nvPicPr>
          <p:cNvPr id="11" name="Picture 10" descr="UCSF_sig_white_RG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925" y="728944"/>
            <a:ext cx="1066489" cy="693456"/>
          </a:xfrm>
          <a:prstGeom prst="rect">
            <a:avLst/>
          </a:prstGeom>
        </p:spPr>
      </p:pic>
    </p:spTree>
    <p:extLst>
      <p:ext uri="{BB962C8B-B14F-4D97-AF65-F5344CB8AC3E}">
        <p14:creationId xmlns:p14="http://schemas.microsoft.com/office/powerpoint/2010/main" val="3551476103"/>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bwMode="auto">
          <a:xfrm>
            <a:off x="486834" y="366733"/>
            <a:ext cx="9146117"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prstClr val="white"/>
              </a:solidFill>
              <a:latin typeface="Aria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10" name="Rectangle 9"/>
          <p:cNvSpPr/>
          <p:nvPr userDrawn="1"/>
        </p:nvSpPr>
        <p:spPr bwMode="invGray">
          <a:xfrm>
            <a:off x="486834" y="385501"/>
            <a:ext cx="9146117"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prstClr val="white"/>
              </a:solidFill>
              <a:latin typeface="Arial"/>
            </a:endParaRPr>
          </a:p>
        </p:txBody>
      </p:sp>
      <p:sp>
        <p:nvSpPr>
          <p:cNvPr id="35" name="Title 34"/>
          <p:cNvSpPr>
            <a:spLocks noGrp="1"/>
          </p:cNvSpPr>
          <p:nvPr>
            <p:ph type="title" hasCustomPrompt="1"/>
          </p:nvPr>
        </p:nvSpPr>
        <p:spPr>
          <a:xfrm>
            <a:off x="864807" y="2270587"/>
            <a:ext cx="8768144" cy="794128"/>
          </a:xfrm>
        </p:spPr>
        <p:txBody>
          <a:bodyPr vert="horz" wrap="square" lIns="91440" tIns="45720" rIns="91440" bIns="45720" rtlCol="0" anchor="b">
            <a:spAutoFit/>
          </a:bodyPr>
          <a:lstStyle>
            <a:lvl1pPr>
              <a:lnSpc>
                <a:spcPct val="95000"/>
              </a:lnSpc>
              <a:defRPr kumimoji="0" lang="en-US" sz="5067"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872943" y="2999534"/>
            <a:ext cx="8733975" cy="507831"/>
          </a:xfrm>
        </p:spPr>
        <p:txBody>
          <a:bodyPr anchor="t" anchorCtr="0">
            <a:noAutofit/>
          </a:bodyPr>
          <a:lstStyle>
            <a:lvl1pPr marL="0" indent="0" algn="l" defTabSz="1219170" rtl="0" eaLnBrk="1" latinLnBrk="0" hangingPunct="1">
              <a:lnSpc>
                <a:spcPct val="90000"/>
              </a:lnSpc>
              <a:spcBef>
                <a:spcPts val="800"/>
              </a:spcBef>
              <a:buFont typeface="Arial" pitchFamily="34" charset="0"/>
              <a:buNone/>
              <a:defRPr sz="5067" i="1" spc="0" baseline="0">
                <a:solidFill>
                  <a:schemeClr val="bg1"/>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marL="0" lvl="0" indent="0" algn="l" defTabSz="1219170"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997456" y="4907773"/>
            <a:ext cx="2567117" cy="238607"/>
          </a:xfrm>
          <a:prstGeom prst="rect">
            <a:avLst/>
          </a:prstGeom>
        </p:spPr>
        <p:txBody>
          <a:bodyPr vert="horz" wrap="square" lIns="0" tIns="0" rIns="0" bIns="0" rtlCol="0" anchor="b" anchorCtr="0"/>
          <a:lstStyle>
            <a:lvl1pPr algn="l">
              <a:defRPr sz="1600" i="0">
                <a:solidFill>
                  <a:schemeClr val="bg1"/>
                </a:solidFill>
                <a:latin typeface="Arial" pitchFamily="34" charset="0"/>
                <a:cs typeface="Arial" pitchFamily="34" charset="0"/>
              </a:defRPr>
            </a:lvl1pPr>
          </a:lstStyle>
          <a:p>
            <a:fld id="{403D7D38-0CE5-48AF-B132-92E7B53386E1}" type="datetime1">
              <a:rPr lang="en-US" smtClean="0">
                <a:solidFill>
                  <a:prstClr val="white"/>
                </a:solidFill>
              </a:rPr>
              <a:pPr/>
              <a:t>12/6/2022</a:t>
            </a:fld>
            <a:endParaRPr lang="en-US" dirty="0">
              <a:solidFill>
                <a:prstClr val="white"/>
              </a:solidFill>
            </a:endParaRPr>
          </a:p>
        </p:txBody>
      </p:sp>
      <p:sp>
        <p:nvSpPr>
          <p:cNvPr id="3" name="Text Placeholder 2"/>
          <p:cNvSpPr>
            <a:spLocks noGrp="1"/>
          </p:cNvSpPr>
          <p:nvPr>
            <p:ph type="body" sz="quarter" idx="10"/>
          </p:nvPr>
        </p:nvSpPr>
        <p:spPr>
          <a:xfrm>
            <a:off x="994834" y="4045556"/>
            <a:ext cx="8638117" cy="365125"/>
          </a:xfrm>
        </p:spPr>
        <p:txBody>
          <a:bodyPr vert="horz" wrap="square" lIns="0" tIns="0" rIns="0" bIns="0" rtlCol="0" anchor="t" anchorCtr="0"/>
          <a:lstStyle>
            <a:lvl1pPr marL="0" indent="0">
              <a:spcBef>
                <a:spcPts val="0"/>
              </a:spcBef>
              <a:buNone/>
              <a:defRPr lang="en-US" sz="2400" i="0" dirty="0" smtClean="0">
                <a:solidFill>
                  <a:schemeClr val="bg1"/>
                </a:solidFill>
                <a:cs typeface="Arial"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a:t>Edit Master text styles</a:t>
            </a:r>
          </a:p>
        </p:txBody>
      </p:sp>
      <p:pic>
        <p:nvPicPr>
          <p:cNvPr id="14" name="Picture 13" descr="UCSF_sig_white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244" y="742959"/>
            <a:ext cx="1401320" cy="683380"/>
          </a:xfrm>
          <a:prstGeom prst="rect">
            <a:avLst/>
          </a:prstGeom>
        </p:spPr>
      </p:pic>
    </p:spTree>
    <p:extLst>
      <p:ext uri="{BB962C8B-B14F-4D97-AF65-F5344CB8AC3E}">
        <p14:creationId xmlns:p14="http://schemas.microsoft.com/office/powerpoint/2010/main" val="3081803788"/>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864807" y="2708060"/>
            <a:ext cx="8768144" cy="794128"/>
          </a:xfrm>
        </p:spPr>
        <p:txBody>
          <a:bodyPr vert="horz" wrap="square" lIns="91440" tIns="45720" rIns="91440" bIns="45720" rtlCol="0" anchor="b">
            <a:spAutoFit/>
          </a:bodyPr>
          <a:lstStyle>
            <a:lvl1pPr>
              <a:lnSpc>
                <a:spcPct val="95000"/>
              </a:lnSpc>
              <a:defRPr kumimoji="0" lang="en-US" sz="5067"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872930" y="3436984"/>
            <a:ext cx="8733973" cy="507831"/>
          </a:xfrm>
        </p:spPr>
        <p:txBody>
          <a:bodyPr anchor="t" anchorCtr="0">
            <a:noAutofit/>
          </a:bodyPr>
          <a:lstStyle>
            <a:lvl1pPr marL="0" indent="0" algn="l" defTabSz="1219170" rtl="0" eaLnBrk="1" latinLnBrk="0" hangingPunct="1">
              <a:lnSpc>
                <a:spcPct val="90000"/>
              </a:lnSpc>
              <a:spcBef>
                <a:spcPts val="800"/>
              </a:spcBef>
              <a:buFont typeface="Arial" pitchFamily="34" charset="0"/>
              <a:buNone/>
              <a:defRPr sz="5067" i="1" spc="0" baseline="0">
                <a:solidFill>
                  <a:schemeClr val="bg1"/>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marL="0" lvl="0" indent="0" algn="l" defTabSz="1219170"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997456" y="6045909"/>
            <a:ext cx="2567117" cy="238607"/>
          </a:xfrm>
          <a:prstGeom prst="rect">
            <a:avLst/>
          </a:prstGeom>
        </p:spPr>
        <p:txBody>
          <a:bodyPr vert="horz" wrap="square" lIns="0" tIns="0" rIns="0" bIns="0" rtlCol="0" anchor="b" anchorCtr="0"/>
          <a:lstStyle>
            <a:lvl1pPr algn="l">
              <a:defRPr sz="1600" i="0">
                <a:solidFill>
                  <a:schemeClr val="bg1"/>
                </a:solidFill>
                <a:latin typeface="Arial" pitchFamily="34" charset="0"/>
                <a:cs typeface="Arial" pitchFamily="34" charset="0"/>
              </a:defRPr>
            </a:lvl1pPr>
          </a:lstStyle>
          <a:p>
            <a:fld id="{3B27408C-047F-4F30-901A-FF843A50AF04}" type="datetime1">
              <a:rPr lang="en-US" smtClean="0">
                <a:solidFill>
                  <a:prstClr val="white"/>
                </a:solidFill>
              </a:rPr>
              <a:pPr/>
              <a:t>12/6/2022</a:t>
            </a:fld>
            <a:endParaRPr lang="en-US" dirty="0">
              <a:solidFill>
                <a:prstClr val="white"/>
              </a:solidFill>
            </a:endParaRPr>
          </a:p>
        </p:txBody>
      </p:sp>
      <p:sp>
        <p:nvSpPr>
          <p:cNvPr id="3" name="Text Placeholder 2"/>
          <p:cNvSpPr>
            <a:spLocks noGrp="1"/>
          </p:cNvSpPr>
          <p:nvPr>
            <p:ph type="body" sz="quarter" idx="10"/>
          </p:nvPr>
        </p:nvSpPr>
        <p:spPr>
          <a:xfrm>
            <a:off x="996951" y="4352119"/>
            <a:ext cx="8636000" cy="460375"/>
          </a:xfrm>
        </p:spPr>
        <p:txBody>
          <a:bodyPr vert="horz" wrap="square" lIns="0" tIns="0" rIns="0" bIns="0" rtlCol="0" anchor="t" anchorCtr="0"/>
          <a:lstStyle>
            <a:lvl1pPr marL="0" indent="0">
              <a:spcBef>
                <a:spcPts val="0"/>
              </a:spcBef>
              <a:buNone/>
              <a:defRPr lang="en-US" sz="2400" i="0" smtClean="0">
                <a:solidFill>
                  <a:schemeClr val="bg1"/>
                </a:solidFill>
                <a:cs typeface="Arial" pitchFamily="34" charset="0"/>
              </a:defRPr>
            </a:lvl1pPr>
            <a:lvl2pPr marL="306908" indent="0">
              <a:buNone/>
              <a:defRPr lang="en-US" sz="2400" smtClean="0">
                <a:latin typeface="+mn-lt"/>
              </a:defRPr>
            </a:lvl2pPr>
            <a:lvl3pPr marL="916493" indent="0">
              <a:buNone/>
              <a:defRPr lang="en-US" sz="2400" smtClean="0">
                <a:latin typeface="+mn-lt"/>
              </a:defRPr>
            </a:lvl3pPr>
            <a:lvl4pPr marL="1523962" indent="0">
              <a:buNone/>
              <a:defRPr lang="en-US" sz="2400" smtClean="0">
                <a:latin typeface="+mn-lt"/>
              </a:defRPr>
            </a:lvl4pPr>
            <a:lvl5pPr marL="2135663" indent="0">
              <a:buNone/>
              <a:defRPr lang="en-US" sz="2400">
                <a:latin typeface="+mn-lt"/>
              </a:defRPr>
            </a:lvl5pPr>
          </a:lstStyle>
          <a:p>
            <a:pPr marL="0" lvl="0"/>
            <a:r>
              <a:rPr lang="en-US"/>
              <a:t>Edit Master text styles</a:t>
            </a:r>
          </a:p>
        </p:txBody>
      </p:sp>
      <p:pic>
        <p:nvPicPr>
          <p:cNvPr id="8" name="Picture 7"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5282" y="742980"/>
            <a:ext cx="1867516" cy="910729"/>
          </a:xfrm>
          <a:prstGeom prst="rect">
            <a:avLst/>
          </a:prstGeom>
        </p:spPr>
      </p:pic>
    </p:spTree>
    <p:extLst>
      <p:ext uri="{BB962C8B-B14F-4D97-AF65-F5344CB8AC3E}">
        <p14:creationId xmlns:p14="http://schemas.microsoft.com/office/powerpoint/2010/main" val="2954131840"/>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bwMode="auto">
          <a:xfrm>
            <a:off x="486834" y="366733"/>
            <a:ext cx="9146117"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prstClr val="white"/>
              </a:solidFill>
              <a:latin typeface="Arial"/>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575" y="742095"/>
            <a:ext cx="1388044"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10" name="Rectangle 9"/>
          <p:cNvSpPr/>
          <p:nvPr userDrawn="1"/>
        </p:nvSpPr>
        <p:spPr bwMode="invGray">
          <a:xfrm>
            <a:off x="486834" y="366733"/>
            <a:ext cx="9146117"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prstClr val="white"/>
              </a:solidFill>
              <a:latin typeface="Arial"/>
            </a:endParaRPr>
          </a:p>
        </p:txBody>
      </p:sp>
      <p:sp>
        <p:nvSpPr>
          <p:cNvPr id="35" name="Title 34"/>
          <p:cNvSpPr>
            <a:spLocks noGrp="1"/>
          </p:cNvSpPr>
          <p:nvPr>
            <p:ph type="title" hasCustomPrompt="1"/>
          </p:nvPr>
        </p:nvSpPr>
        <p:spPr>
          <a:xfrm>
            <a:off x="864807" y="2270587"/>
            <a:ext cx="8768144" cy="794128"/>
          </a:xfrm>
        </p:spPr>
        <p:txBody>
          <a:bodyPr vert="horz" wrap="square" lIns="91440" tIns="45720" rIns="91440" bIns="45720" rtlCol="0" anchor="b">
            <a:spAutoFit/>
          </a:bodyPr>
          <a:lstStyle>
            <a:lvl1pPr>
              <a:lnSpc>
                <a:spcPct val="95000"/>
              </a:lnSpc>
              <a:defRPr kumimoji="0" lang="en-US" sz="5067"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872930" y="2999534"/>
            <a:ext cx="8733973" cy="507831"/>
          </a:xfrm>
        </p:spPr>
        <p:txBody>
          <a:bodyPr anchor="t" anchorCtr="0">
            <a:noAutofit/>
          </a:bodyPr>
          <a:lstStyle>
            <a:lvl1pPr marL="0" indent="0" algn="l" defTabSz="1219170" rtl="0" eaLnBrk="1" latinLnBrk="0" hangingPunct="1">
              <a:lnSpc>
                <a:spcPct val="90000"/>
              </a:lnSpc>
              <a:spcBef>
                <a:spcPts val="800"/>
              </a:spcBef>
              <a:buFont typeface="Arial" pitchFamily="34" charset="0"/>
              <a:buNone/>
              <a:defRPr sz="5067" i="1" spc="0" baseline="0">
                <a:solidFill>
                  <a:schemeClr val="bg1"/>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marL="0" lvl="0" indent="0" algn="l" defTabSz="1219170"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997456" y="4907773"/>
            <a:ext cx="2567117" cy="238607"/>
          </a:xfrm>
          <a:prstGeom prst="rect">
            <a:avLst/>
          </a:prstGeom>
        </p:spPr>
        <p:txBody>
          <a:bodyPr vert="horz" wrap="square" lIns="0" tIns="0" rIns="0" bIns="0" rtlCol="0" anchor="b" anchorCtr="0"/>
          <a:lstStyle>
            <a:lvl1pPr algn="l">
              <a:defRPr sz="1600" i="0">
                <a:solidFill>
                  <a:schemeClr val="bg1"/>
                </a:solidFill>
                <a:latin typeface="Arial" pitchFamily="34" charset="0"/>
                <a:cs typeface="Arial" pitchFamily="34" charset="0"/>
              </a:defRPr>
            </a:lvl1pPr>
          </a:lstStyle>
          <a:p>
            <a:fld id="{BA11A41E-CAA8-4B5B-AE38-EF4474343F15}" type="datetime1">
              <a:rPr lang="en-US" smtClean="0">
                <a:solidFill>
                  <a:prstClr val="white"/>
                </a:solidFill>
              </a:rPr>
              <a:pPr/>
              <a:t>12/6/2022</a:t>
            </a:fld>
            <a:endParaRPr lang="en-US" dirty="0">
              <a:solidFill>
                <a:prstClr val="white"/>
              </a:solidFill>
            </a:endParaRPr>
          </a:p>
        </p:txBody>
      </p:sp>
      <p:sp>
        <p:nvSpPr>
          <p:cNvPr id="4" name="Text Placeholder 3"/>
          <p:cNvSpPr>
            <a:spLocks noGrp="1"/>
          </p:cNvSpPr>
          <p:nvPr>
            <p:ph type="body" sz="quarter" idx="10"/>
          </p:nvPr>
        </p:nvSpPr>
        <p:spPr>
          <a:xfrm>
            <a:off x="994116" y="4046761"/>
            <a:ext cx="8602133" cy="325755"/>
          </a:xfrm>
        </p:spPr>
        <p:txBody>
          <a:bodyPr vert="horz" wrap="square" lIns="0" tIns="0" rIns="0" bIns="0" rtlCol="0" anchor="t" anchorCtr="0"/>
          <a:lstStyle>
            <a:lvl1pPr marL="0" indent="0">
              <a:spcBef>
                <a:spcPts val="0"/>
              </a:spcBef>
              <a:buNone/>
              <a:defRPr lang="en-US" sz="2400" i="0" smtClean="0">
                <a:solidFill>
                  <a:schemeClr val="bg1"/>
                </a:solidFill>
                <a:cs typeface="Arial" pitchFamily="34" charset="0"/>
              </a:defRPr>
            </a:lvl1pPr>
            <a:lvl2pPr>
              <a:defRPr lang="en-US" sz="2400" smtClean="0">
                <a:latin typeface="+mn-lt"/>
              </a:defRPr>
            </a:lvl2pPr>
            <a:lvl3pPr>
              <a:defRPr lang="en-US" sz="2400" smtClean="0">
                <a:latin typeface="+mn-lt"/>
              </a:defRPr>
            </a:lvl3pPr>
            <a:lvl4pPr>
              <a:defRPr lang="en-US" sz="2400" smtClean="0">
                <a:latin typeface="+mn-lt"/>
              </a:defRPr>
            </a:lvl4pPr>
            <a:lvl5pPr>
              <a:defRPr lang="en-US" sz="2400">
                <a:latin typeface="+mn-lt"/>
              </a:defRPr>
            </a:lvl5pPr>
          </a:lstStyle>
          <a:p>
            <a:pPr marL="0" lvl="0"/>
            <a:r>
              <a:rPr lang="en-US"/>
              <a:t>Edit Master text styles</a:t>
            </a:r>
          </a:p>
        </p:txBody>
      </p:sp>
      <p:pic>
        <p:nvPicPr>
          <p:cNvPr id="13" name="Picture 12" descr="UCSF_sig_white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5244" y="742959"/>
            <a:ext cx="1401320" cy="683380"/>
          </a:xfrm>
          <a:prstGeom prst="rect">
            <a:avLst/>
          </a:prstGeom>
        </p:spPr>
      </p:pic>
    </p:spTree>
    <p:extLst>
      <p:ext uri="{BB962C8B-B14F-4D97-AF65-F5344CB8AC3E}">
        <p14:creationId xmlns:p14="http://schemas.microsoft.com/office/powerpoint/2010/main" val="4264289489"/>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bwMode="auto">
          <a:xfrm>
            <a:off x="486834" y="366733"/>
            <a:ext cx="9146117"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2133" b="1" dirty="0" err="1">
              <a:solidFill>
                <a:prstClr val="white"/>
              </a:solidFill>
              <a:latin typeface="Arial"/>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575" y="742095"/>
            <a:ext cx="1388044"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10" name="Rectangle 9"/>
          <p:cNvSpPr/>
          <p:nvPr userDrawn="1"/>
        </p:nvSpPr>
        <p:spPr bwMode="invGray">
          <a:xfrm>
            <a:off x="486834" y="366733"/>
            <a:ext cx="9146117"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2133" b="1" dirty="0" err="1">
              <a:solidFill>
                <a:prstClr val="white"/>
              </a:solidFill>
              <a:latin typeface="Arial"/>
            </a:endParaRPr>
          </a:p>
        </p:txBody>
      </p:sp>
      <p:sp>
        <p:nvSpPr>
          <p:cNvPr id="35" name="Title 34"/>
          <p:cNvSpPr>
            <a:spLocks noGrp="1"/>
          </p:cNvSpPr>
          <p:nvPr>
            <p:ph type="title" hasCustomPrompt="1"/>
          </p:nvPr>
        </p:nvSpPr>
        <p:spPr>
          <a:xfrm>
            <a:off x="864807" y="2270587"/>
            <a:ext cx="8768144" cy="794128"/>
          </a:xfrm>
        </p:spPr>
        <p:txBody>
          <a:bodyPr vert="horz" wrap="square" lIns="91440" tIns="45720" rIns="91440" bIns="45720" rtlCol="0" anchor="b">
            <a:spAutoFit/>
          </a:bodyPr>
          <a:lstStyle>
            <a:lvl1pPr>
              <a:lnSpc>
                <a:spcPct val="95000"/>
              </a:lnSpc>
              <a:defRPr kumimoji="0" lang="en-US" sz="5067"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872930" y="2999534"/>
            <a:ext cx="8733973" cy="507831"/>
          </a:xfrm>
        </p:spPr>
        <p:txBody>
          <a:bodyPr anchor="t" anchorCtr="0">
            <a:noAutofit/>
          </a:bodyPr>
          <a:lstStyle>
            <a:lvl1pPr marL="0" indent="0" algn="l" defTabSz="1219170" rtl="0" eaLnBrk="1" latinLnBrk="0" hangingPunct="1">
              <a:lnSpc>
                <a:spcPct val="90000"/>
              </a:lnSpc>
              <a:spcBef>
                <a:spcPts val="800"/>
              </a:spcBef>
              <a:buFont typeface="Arial" pitchFamily="34" charset="0"/>
              <a:buNone/>
              <a:defRPr sz="5067" i="1" spc="0" baseline="0">
                <a:solidFill>
                  <a:schemeClr val="bg1"/>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marL="0" lvl="0" indent="0" algn="l" defTabSz="1219170"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997456" y="4907773"/>
            <a:ext cx="2567117" cy="238607"/>
          </a:xfrm>
          <a:prstGeom prst="rect">
            <a:avLst/>
          </a:prstGeom>
        </p:spPr>
        <p:txBody>
          <a:bodyPr vert="horz" wrap="square" lIns="0" tIns="0" rIns="0" bIns="0" rtlCol="0" anchor="b" anchorCtr="0"/>
          <a:lstStyle>
            <a:lvl1pPr algn="l">
              <a:defRPr sz="1600" i="0">
                <a:solidFill>
                  <a:schemeClr val="bg1"/>
                </a:solidFill>
                <a:latin typeface="Arial" pitchFamily="34" charset="0"/>
                <a:cs typeface="Arial" pitchFamily="34" charset="0"/>
              </a:defRPr>
            </a:lvl1pPr>
          </a:lstStyle>
          <a:p>
            <a:fld id="{96E68FC4-5252-4AC0-B6FF-E05CA1DB665F}" type="datetime1">
              <a:rPr lang="en-US" smtClean="0">
                <a:solidFill>
                  <a:prstClr val="white"/>
                </a:solidFill>
              </a:rPr>
              <a:pPr/>
              <a:t>12/6/2022</a:t>
            </a:fld>
            <a:endParaRPr lang="en-US" dirty="0">
              <a:solidFill>
                <a:prstClr val="white"/>
              </a:solidFill>
            </a:endParaRPr>
          </a:p>
        </p:txBody>
      </p:sp>
      <p:sp>
        <p:nvSpPr>
          <p:cNvPr id="4" name="Text Placeholder 3"/>
          <p:cNvSpPr>
            <a:spLocks noGrp="1"/>
          </p:cNvSpPr>
          <p:nvPr>
            <p:ph type="body" sz="quarter" idx="10"/>
          </p:nvPr>
        </p:nvSpPr>
        <p:spPr>
          <a:xfrm>
            <a:off x="993050" y="4045137"/>
            <a:ext cx="8637391" cy="341475"/>
          </a:xfrm>
        </p:spPr>
        <p:txBody>
          <a:bodyPr vert="horz" wrap="square" lIns="0" tIns="0" rIns="0" bIns="0" rtlCol="0" anchor="t" anchorCtr="0"/>
          <a:lstStyle>
            <a:lvl1pPr marL="0" indent="0">
              <a:spcBef>
                <a:spcPts val="0"/>
              </a:spcBef>
              <a:buNone/>
              <a:defRPr lang="en-US" sz="2400" i="0" smtClean="0">
                <a:solidFill>
                  <a:schemeClr val="bg1"/>
                </a:solidFill>
                <a:cs typeface="Arial" pitchFamily="34" charset="0"/>
              </a:defRPr>
            </a:lvl1pPr>
            <a:lvl2pPr marL="306908" indent="0">
              <a:buNone/>
              <a:defRPr lang="en-US" sz="2400" smtClean="0">
                <a:latin typeface="+mn-lt"/>
              </a:defRPr>
            </a:lvl2pPr>
            <a:lvl3pPr marL="916493" indent="0">
              <a:buNone/>
              <a:defRPr lang="en-US" sz="2400" smtClean="0">
                <a:latin typeface="+mn-lt"/>
              </a:defRPr>
            </a:lvl3pPr>
            <a:lvl4pPr marL="1523962" indent="0">
              <a:buNone/>
              <a:defRPr lang="en-US" sz="2400" smtClean="0">
                <a:latin typeface="+mn-lt"/>
              </a:defRPr>
            </a:lvl4pPr>
            <a:lvl5pPr marL="2135663" indent="0">
              <a:buNone/>
              <a:defRPr lang="en-US" sz="2400">
                <a:latin typeface="+mn-lt"/>
              </a:defRPr>
            </a:lvl5pPr>
          </a:lstStyle>
          <a:p>
            <a:pPr marL="0" lvl="0"/>
            <a:r>
              <a:rPr lang="en-US"/>
              <a:t>Edit Master text styles</a:t>
            </a:r>
          </a:p>
        </p:txBody>
      </p:sp>
      <p:pic>
        <p:nvPicPr>
          <p:cNvPr id="13" name="Picture 12" descr="UCSF_sig_white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5244" y="742959"/>
            <a:ext cx="1401320" cy="683380"/>
          </a:xfrm>
          <a:prstGeom prst="rect">
            <a:avLst/>
          </a:prstGeom>
        </p:spPr>
      </p:pic>
    </p:spTree>
    <p:extLst>
      <p:ext uri="{BB962C8B-B14F-4D97-AF65-F5344CB8AC3E}">
        <p14:creationId xmlns:p14="http://schemas.microsoft.com/office/powerpoint/2010/main" val="171541021"/>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bwMode="auto">
          <a:xfrm>
            <a:off x="486834" y="366733"/>
            <a:ext cx="9146117"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2133" b="1" dirty="0" err="1">
              <a:solidFill>
                <a:prstClr val="white"/>
              </a:solidFill>
              <a:latin typeface="Arial"/>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575" y="742095"/>
            <a:ext cx="1388044"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10" name="Rectangle 9"/>
          <p:cNvSpPr/>
          <p:nvPr userDrawn="1"/>
        </p:nvSpPr>
        <p:spPr bwMode="ltGray">
          <a:xfrm>
            <a:off x="486834" y="366733"/>
            <a:ext cx="9146117"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2133" b="1" dirty="0" err="1">
              <a:solidFill>
                <a:prstClr val="white"/>
              </a:solidFill>
              <a:latin typeface="Arial"/>
            </a:endParaRPr>
          </a:p>
        </p:txBody>
      </p:sp>
      <p:sp>
        <p:nvSpPr>
          <p:cNvPr id="35" name="Title 34"/>
          <p:cNvSpPr>
            <a:spLocks noGrp="1"/>
          </p:cNvSpPr>
          <p:nvPr>
            <p:ph type="title" hasCustomPrompt="1"/>
          </p:nvPr>
        </p:nvSpPr>
        <p:spPr>
          <a:xfrm>
            <a:off x="864807" y="2270587"/>
            <a:ext cx="8768144" cy="794128"/>
          </a:xfrm>
        </p:spPr>
        <p:txBody>
          <a:bodyPr vert="horz" wrap="square" lIns="91440" tIns="45720" rIns="91440" bIns="45720" rtlCol="0" anchor="b">
            <a:spAutoFit/>
          </a:bodyPr>
          <a:lstStyle>
            <a:lvl1pPr>
              <a:lnSpc>
                <a:spcPct val="95000"/>
              </a:lnSpc>
              <a:defRPr kumimoji="0" lang="en-US" sz="5067"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872930" y="2999534"/>
            <a:ext cx="8733973" cy="507831"/>
          </a:xfrm>
        </p:spPr>
        <p:txBody>
          <a:bodyPr anchor="t" anchorCtr="0">
            <a:noAutofit/>
          </a:bodyPr>
          <a:lstStyle>
            <a:lvl1pPr marL="0" indent="0" algn="l" defTabSz="1219170" rtl="0" eaLnBrk="1" latinLnBrk="0" hangingPunct="1">
              <a:lnSpc>
                <a:spcPct val="90000"/>
              </a:lnSpc>
              <a:spcBef>
                <a:spcPts val="800"/>
              </a:spcBef>
              <a:buFont typeface="Arial" pitchFamily="34" charset="0"/>
              <a:buNone/>
              <a:defRPr sz="5067" i="1" spc="0" baseline="0">
                <a:solidFill>
                  <a:schemeClr val="bg1"/>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marL="0" lvl="0" indent="0" algn="l" defTabSz="1219170"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997456" y="4907773"/>
            <a:ext cx="2567117" cy="238607"/>
          </a:xfrm>
          <a:prstGeom prst="rect">
            <a:avLst/>
          </a:prstGeom>
        </p:spPr>
        <p:txBody>
          <a:bodyPr vert="horz" wrap="square" lIns="0" tIns="0" rIns="0" bIns="0" rtlCol="0" anchor="b" anchorCtr="0"/>
          <a:lstStyle>
            <a:lvl1pPr algn="l">
              <a:defRPr sz="1600" i="0">
                <a:solidFill>
                  <a:schemeClr val="bg1"/>
                </a:solidFill>
                <a:latin typeface="Arial" pitchFamily="34" charset="0"/>
                <a:cs typeface="Arial" pitchFamily="34" charset="0"/>
              </a:defRPr>
            </a:lvl1pPr>
          </a:lstStyle>
          <a:p>
            <a:fld id="{743C357E-2416-4742-8DF1-5F1AD55154A4}" type="datetime1">
              <a:rPr lang="en-US" smtClean="0">
                <a:solidFill>
                  <a:prstClr val="white"/>
                </a:solidFill>
              </a:rPr>
              <a:pPr/>
              <a:t>12/6/2022</a:t>
            </a:fld>
            <a:endParaRPr lang="en-US" dirty="0">
              <a:solidFill>
                <a:prstClr val="white"/>
              </a:solidFill>
            </a:endParaRPr>
          </a:p>
        </p:txBody>
      </p:sp>
      <p:sp>
        <p:nvSpPr>
          <p:cNvPr id="4" name="Text Placeholder 3"/>
          <p:cNvSpPr>
            <a:spLocks noGrp="1"/>
          </p:cNvSpPr>
          <p:nvPr>
            <p:ph type="body" sz="quarter" idx="10"/>
          </p:nvPr>
        </p:nvSpPr>
        <p:spPr>
          <a:xfrm>
            <a:off x="994834" y="4044820"/>
            <a:ext cx="8638117" cy="406400"/>
          </a:xfrm>
        </p:spPr>
        <p:txBody>
          <a:bodyPr vert="horz" wrap="square" lIns="0" tIns="0" rIns="0" bIns="0" rtlCol="0" anchor="t" anchorCtr="0"/>
          <a:lstStyle>
            <a:lvl1pPr marL="0" indent="0">
              <a:spcBef>
                <a:spcPts val="0"/>
              </a:spcBef>
              <a:buNone/>
              <a:defRPr lang="en-US" sz="2400" i="0" smtClean="0">
                <a:solidFill>
                  <a:schemeClr val="bg1"/>
                </a:solidFill>
                <a:cs typeface="Arial" pitchFamily="34" charset="0"/>
              </a:defRPr>
            </a:lvl1pPr>
            <a:lvl2pPr>
              <a:defRPr lang="en-US" sz="2400" smtClean="0">
                <a:latin typeface="+mn-lt"/>
              </a:defRPr>
            </a:lvl2pPr>
            <a:lvl3pPr>
              <a:defRPr lang="en-US" sz="2400" smtClean="0">
                <a:latin typeface="+mn-lt"/>
              </a:defRPr>
            </a:lvl3pPr>
            <a:lvl4pPr>
              <a:defRPr lang="en-US" sz="2400" smtClean="0">
                <a:latin typeface="+mn-lt"/>
              </a:defRPr>
            </a:lvl4pPr>
            <a:lvl5pPr>
              <a:defRPr lang="en-US" sz="2400">
                <a:latin typeface="+mn-lt"/>
              </a:defRPr>
            </a:lvl5pPr>
          </a:lstStyle>
          <a:p>
            <a:pPr marL="0" lvl="0"/>
            <a:r>
              <a:rPr lang="en-US"/>
              <a:t>Edit Master text styles</a:t>
            </a:r>
          </a:p>
        </p:txBody>
      </p:sp>
      <p:pic>
        <p:nvPicPr>
          <p:cNvPr id="13" name="Picture 12" descr="UCSF_sig_white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5244" y="742959"/>
            <a:ext cx="1401320" cy="683380"/>
          </a:xfrm>
          <a:prstGeom prst="rect">
            <a:avLst/>
          </a:prstGeom>
        </p:spPr>
      </p:pic>
    </p:spTree>
    <p:extLst>
      <p:ext uri="{BB962C8B-B14F-4D97-AF65-F5344CB8AC3E}">
        <p14:creationId xmlns:p14="http://schemas.microsoft.com/office/powerpoint/2010/main" val="3227173628"/>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12192000" cy="6858000"/>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12192000" cy="6858000"/>
          </a:xfrm>
          <a:prstGeom prst="rect">
            <a:avLst/>
          </a:prstGeom>
        </p:spPr>
      </p:pic>
      <p:sp>
        <p:nvSpPr>
          <p:cNvPr id="6" name="Rectangle 5"/>
          <p:cNvSpPr/>
          <p:nvPr/>
        </p:nvSpPr>
        <p:spPr bwMode="auto">
          <a:xfrm>
            <a:off x="486834" y="366733"/>
            <a:ext cx="9146117"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1" dirty="0" err="1">
              <a:solidFill>
                <a:prstClr val="white"/>
              </a:solidFill>
              <a:latin typeface="Arial"/>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575" y="742095"/>
            <a:ext cx="1388044"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Rectangle 9"/>
          <p:cNvSpPr/>
          <p:nvPr userDrawn="1"/>
        </p:nvSpPr>
        <p:spPr bwMode="ltGray">
          <a:xfrm>
            <a:off x="486834" y="366733"/>
            <a:ext cx="9146117"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1" dirty="0" err="1">
              <a:solidFill>
                <a:prstClr val="white"/>
              </a:solidFill>
              <a:latin typeface="Arial"/>
            </a:endParaRPr>
          </a:p>
        </p:txBody>
      </p:sp>
      <p:sp>
        <p:nvSpPr>
          <p:cNvPr id="35" name="Title 34"/>
          <p:cNvSpPr>
            <a:spLocks noGrp="1"/>
          </p:cNvSpPr>
          <p:nvPr>
            <p:ph type="title" hasCustomPrompt="1"/>
          </p:nvPr>
        </p:nvSpPr>
        <p:spPr>
          <a:xfrm>
            <a:off x="864807" y="2270587"/>
            <a:ext cx="8768144" cy="794128"/>
          </a:xfrm>
        </p:spPr>
        <p:txBody>
          <a:bodyPr vert="horz" wrap="square" lIns="91440" tIns="45720" rIns="91440" bIns="45720" rtlCol="0" anchor="b">
            <a:spAutoFit/>
          </a:bodyPr>
          <a:lstStyle>
            <a:lvl1pPr>
              <a:lnSpc>
                <a:spcPct val="95000"/>
              </a:lnSpc>
              <a:defRPr kumimoji="0" lang="en-US" sz="5067"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872930" y="2999534"/>
            <a:ext cx="8733973" cy="507831"/>
          </a:xfrm>
        </p:spPr>
        <p:txBody>
          <a:bodyPr anchor="t" anchorCtr="0">
            <a:noAutofit/>
          </a:bodyPr>
          <a:lstStyle>
            <a:lvl1pPr marL="0" indent="0" algn="l" defTabSz="1219170" rtl="0" eaLnBrk="1" latinLnBrk="0" hangingPunct="1">
              <a:lnSpc>
                <a:spcPct val="90000"/>
              </a:lnSpc>
              <a:spcBef>
                <a:spcPts val="800"/>
              </a:spcBef>
              <a:buFont typeface="Arial" pitchFamily="34" charset="0"/>
              <a:buNone/>
              <a:defRPr sz="5067" i="1" spc="0" baseline="0">
                <a:solidFill>
                  <a:schemeClr val="bg1"/>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marL="0" lvl="0" indent="0" algn="l" defTabSz="1219170"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997456" y="4907773"/>
            <a:ext cx="2567117" cy="238607"/>
          </a:xfrm>
          <a:prstGeom prst="rect">
            <a:avLst/>
          </a:prstGeom>
        </p:spPr>
        <p:txBody>
          <a:bodyPr vert="horz" wrap="square" lIns="0" tIns="0" rIns="0" bIns="0" rtlCol="0" anchor="b" anchorCtr="0"/>
          <a:lstStyle>
            <a:lvl1pPr algn="l">
              <a:defRPr sz="1600" i="0">
                <a:solidFill>
                  <a:schemeClr val="bg1"/>
                </a:solidFill>
                <a:latin typeface="Arial" pitchFamily="34" charset="0"/>
                <a:cs typeface="Arial" pitchFamily="34" charset="0"/>
              </a:defRPr>
            </a:lvl1pPr>
          </a:lstStyle>
          <a:p>
            <a:fld id="{3ACA7E8C-B211-4FB4-A26C-3B8A7D3F204D}" type="datetime1">
              <a:rPr lang="en-US" smtClean="0">
                <a:solidFill>
                  <a:prstClr val="white"/>
                </a:solidFill>
              </a:rPr>
              <a:pPr/>
              <a:t>12/6/2022</a:t>
            </a:fld>
            <a:endParaRPr lang="en-US" dirty="0">
              <a:solidFill>
                <a:prstClr val="white"/>
              </a:solidFill>
            </a:endParaRPr>
          </a:p>
        </p:txBody>
      </p:sp>
      <p:sp>
        <p:nvSpPr>
          <p:cNvPr id="4" name="Text Placeholder 3"/>
          <p:cNvSpPr>
            <a:spLocks noGrp="1"/>
          </p:cNvSpPr>
          <p:nvPr>
            <p:ph type="body" sz="quarter" idx="10"/>
          </p:nvPr>
        </p:nvSpPr>
        <p:spPr>
          <a:xfrm>
            <a:off x="992468" y="4046609"/>
            <a:ext cx="8629651" cy="434179"/>
          </a:xfrm>
        </p:spPr>
        <p:txBody>
          <a:bodyPr vert="horz" wrap="square" lIns="0" tIns="0" rIns="0" bIns="0" rtlCol="0" anchor="t" anchorCtr="0"/>
          <a:lstStyle>
            <a:lvl1pPr marL="0" indent="0">
              <a:spcBef>
                <a:spcPts val="0"/>
              </a:spcBef>
              <a:buNone/>
              <a:defRPr lang="en-US" sz="2400" i="0" smtClean="0">
                <a:solidFill>
                  <a:schemeClr val="bg1"/>
                </a:solidFill>
                <a:cs typeface="Arial" pitchFamily="34" charset="0"/>
              </a:defRPr>
            </a:lvl1pPr>
            <a:lvl2pPr>
              <a:defRPr lang="en-US" sz="2400" smtClean="0">
                <a:latin typeface="+mn-lt"/>
              </a:defRPr>
            </a:lvl2pPr>
            <a:lvl3pPr>
              <a:defRPr lang="en-US" sz="2400" smtClean="0">
                <a:latin typeface="+mn-lt"/>
              </a:defRPr>
            </a:lvl3pPr>
            <a:lvl4pPr>
              <a:defRPr lang="en-US" sz="2400" smtClean="0">
                <a:latin typeface="+mn-lt"/>
              </a:defRPr>
            </a:lvl4pPr>
            <a:lvl5pPr>
              <a:defRPr lang="en-US" sz="2400">
                <a:latin typeface="+mn-lt"/>
              </a:defRPr>
            </a:lvl5pPr>
          </a:lstStyle>
          <a:p>
            <a:pPr marL="0" lvl="0"/>
            <a:r>
              <a:rPr lang="en-US"/>
              <a:t>Edit Master text styles</a:t>
            </a:r>
          </a:p>
        </p:txBody>
      </p:sp>
      <p:pic>
        <p:nvPicPr>
          <p:cNvPr id="13" name="Picture 12" descr="UCSF_sig_white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5244" y="742959"/>
            <a:ext cx="1401320" cy="683380"/>
          </a:xfrm>
          <a:prstGeom prst="rect">
            <a:avLst/>
          </a:prstGeom>
        </p:spPr>
      </p:pic>
    </p:spTree>
    <p:extLst>
      <p:ext uri="{BB962C8B-B14F-4D97-AF65-F5344CB8AC3E}">
        <p14:creationId xmlns:p14="http://schemas.microsoft.com/office/powerpoint/2010/main" val="1522548835"/>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12192000" cy="6858000"/>
          </a:xfrm>
          <a:prstGeom prst="rect">
            <a:avLst/>
          </a:prstGeom>
        </p:spPr>
      </p:pic>
      <p:sp>
        <p:nvSpPr>
          <p:cNvPr id="6" name="Rectangle 5"/>
          <p:cNvSpPr/>
          <p:nvPr userDrawn="1"/>
        </p:nvSpPr>
        <p:spPr bwMode="invGray">
          <a:xfrm>
            <a:off x="0" y="-1"/>
            <a:ext cx="12192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2133" b="1" dirty="0" err="1">
              <a:solidFill>
                <a:prstClr val="white"/>
              </a:solidFill>
              <a:latin typeface="Arial"/>
            </a:endParaRPr>
          </a:p>
        </p:txBody>
      </p:sp>
      <p:cxnSp>
        <p:nvCxnSpPr>
          <p:cNvPr id="15" name="Straight Connector 14"/>
          <p:cNvCxnSpPr/>
          <p:nvPr userDrawn="1"/>
        </p:nvCxnSpPr>
        <p:spPr>
          <a:xfrm>
            <a:off x="486834" y="6250080"/>
            <a:ext cx="11218333" cy="0"/>
          </a:xfrm>
          <a:prstGeom prst="line">
            <a:avLst/>
          </a:prstGeom>
          <a:noFill/>
          <a:ln w="3175" cap="flat">
            <a:solidFill>
              <a:schemeClr val="bg2"/>
            </a:solidFill>
            <a:prstDash val="solid"/>
            <a:miter lim="800000"/>
            <a:headEnd/>
            <a:tailEnd/>
          </a:ln>
          <a:extLst>
            <a:ext uri="{909E8E84-426E-40dd-AFC4-6F175D3DCCD1}">
              <a14:hiddenFill xmlns="" xmlns:a14="http://schemas.microsoft.com/office/drawing/2010/main">
                <a:noFill/>
              </a14:hiddenFill>
            </a:ext>
          </a:extLst>
        </p:spPr>
      </p:cxnSp>
      <p:sp>
        <p:nvSpPr>
          <p:cNvPr id="20" name="Rectangle 19"/>
          <p:cNvSpPr/>
          <p:nvPr userDrawn="1"/>
        </p:nvSpPr>
        <p:spPr bwMode="invGray">
          <a:xfrm>
            <a:off x="0" y="6250080"/>
            <a:ext cx="12192000" cy="607920"/>
          </a:xfrm>
          <a:prstGeom prst="rect">
            <a:avLst/>
          </a:prstGeom>
          <a:solidFill>
            <a:schemeClr val="tx1"/>
          </a:solidFill>
          <a:ln w="19050" algn="ctr">
            <a:solidFill>
              <a:schemeClr val="tx1"/>
            </a:solidFill>
            <a:miter lim="800000"/>
            <a:headEnd/>
            <a:tailEnd/>
          </a:ln>
        </p:spPr>
        <p:txBody>
          <a:bodyPr wrap="none" rtlCol="0" anchor="ctr"/>
          <a:lstStyle/>
          <a:p>
            <a:pPr algn="ctr">
              <a:lnSpc>
                <a:spcPct val="90000"/>
              </a:lnSpc>
            </a:pPr>
            <a:endParaRPr lang="en-US" sz="2133" b="1" dirty="0" err="1">
              <a:solidFill>
                <a:prstClr val="white"/>
              </a:solidFill>
              <a:latin typeface="Arial"/>
            </a:endParaRPr>
          </a:p>
        </p:txBody>
      </p:sp>
      <p:sp>
        <p:nvSpPr>
          <p:cNvPr id="16" name="Date Placeholder 4"/>
          <p:cNvSpPr>
            <a:spLocks noGrp="1"/>
          </p:cNvSpPr>
          <p:nvPr>
            <p:ph type="dt" sz="half" idx="2"/>
          </p:nvPr>
        </p:nvSpPr>
        <p:spPr>
          <a:xfrm>
            <a:off x="8446202" y="6452361"/>
            <a:ext cx="1236257" cy="155235"/>
          </a:xfrm>
          <a:prstGeom prst="rect">
            <a:avLst/>
          </a:prstGeom>
        </p:spPr>
        <p:txBody>
          <a:bodyPr vert="horz" wrap="square" lIns="0" tIns="0" rIns="0" bIns="0" rtlCol="0" anchor="b" anchorCtr="0"/>
          <a:lstStyle>
            <a:lvl1pPr algn="l">
              <a:defRPr sz="1200" i="0">
                <a:solidFill>
                  <a:schemeClr val="bg2"/>
                </a:solidFill>
                <a:latin typeface="Arial" pitchFamily="34" charset="0"/>
                <a:cs typeface="Arial" pitchFamily="34" charset="0"/>
              </a:defRPr>
            </a:lvl1pPr>
          </a:lstStyle>
          <a:p>
            <a:fld id="{D6F438F2-D780-446E-8B1A-987FC02BFFBC}" type="datetime1">
              <a:rPr lang="en-US" smtClean="0">
                <a:solidFill>
                  <a:srgbClr val="FFFFFF"/>
                </a:solidFill>
              </a:rPr>
              <a:pPr/>
              <a:t>12/6/2022</a:t>
            </a:fld>
            <a:endParaRPr lang="en-US" dirty="0">
              <a:solidFill>
                <a:srgbClr val="FFFFFF"/>
              </a:solidFill>
            </a:endParaRPr>
          </a:p>
        </p:txBody>
      </p:sp>
      <p:sp>
        <p:nvSpPr>
          <p:cNvPr id="17" name="Footer Placeholder 5"/>
          <p:cNvSpPr>
            <a:spLocks noGrp="1"/>
          </p:cNvSpPr>
          <p:nvPr>
            <p:ph type="ftr" sz="quarter" idx="3"/>
          </p:nvPr>
        </p:nvSpPr>
        <p:spPr>
          <a:xfrm>
            <a:off x="972254" y="6470131"/>
            <a:ext cx="5747876" cy="137980"/>
          </a:xfrm>
          <a:prstGeom prst="rect">
            <a:avLst/>
          </a:prstGeom>
        </p:spPr>
        <p:txBody>
          <a:bodyPr vert="horz" wrap="square" lIns="0" tIns="0" rIns="0" bIns="0" rtlCol="0" anchor="b" anchorCtr="0"/>
          <a:lstStyle>
            <a:lvl1pPr algn="l">
              <a:defRPr sz="1200" i="0">
                <a:solidFill>
                  <a:schemeClr val="bg2"/>
                </a:solidFill>
                <a:latin typeface="Arial" pitchFamily="34" charset="0"/>
                <a:cs typeface="Arial" pitchFamily="34" charset="0"/>
              </a:defRPr>
            </a:lvl1pPr>
          </a:lstStyle>
          <a:p>
            <a:endParaRPr lang="en-US" dirty="0">
              <a:solidFill>
                <a:srgbClr val="FFFFFF"/>
              </a:solidFill>
            </a:endParaRPr>
          </a:p>
        </p:txBody>
      </p:sp>
      <p:sp>
        <p:nvSpPr>
          <p:cNvPr id="18" name="Slide Number Placeholder 6"/>
          <p:cNvSpPr>
            <a:spLocks noGrp="1"/>
          </p:cNvSpPr>
          <p:nvPr>
            <p:ph type="sldNum" sz="quarter" idx="4"/>
          </p:nvPr>
        </p:nvSpPr>
        <p:spPr>
          <a:xfrm>
            <a:off x="477346" y="6453524"/>
            <a:ext cx="328081" cy="155233"/>
          </a:xfrm>
          <a:prstGeom prst="rect">
            <a:avLst/>
          </a:prstGeom>
        </p:spPr>
        <p:txBody>
          <a:bodyPr vert="horz" wrap="square" lIns="0" tIns="0" rIns="0" bIns="0" rtlCol="0" anchor="b" anchorCtr="0"/>
          <a:lstStyle>
            <a:lvl1pPr algn="l">
              <a:defRPr sz="1200" i="1">
                <a:solidFill>
                  <a:schemeClr val="bg2"/>
                </a:solidFill>
                <a:latin typeface="Arial" pitchFamily="34" charset="0"/>
                <a:cs typeface="Arial" pitchFamily="34" charset="0"/>
              </a:defRPr>
            </a:lvl1pPr>
          </a:lstStyle>
          <a:p>
            <a:fld id="{7BCC8D0D-EAEC-449D-9161-023DFF90F2E2}" type="slidenum">
              <a:rPr lang="en-US" smtClean="0">
                <a:solidFill>
                  <a:srgbClr val="FFFFFF"/>
                </a:solidFill>
              </a:rPr>
              <a:pPr/>
              <a:t>‹#›</a:t>
            </a:fld>
            <a:endParaRPr lang="en-US" dirty="0">
              <a:solidFill>
                <a:srgbClr val="FFFFFF"/>
              </a:solidFill>
            </a:endParaRPr>
          </a:p>
        </p:txBody>
      </p:sp>
      <p:grpSp>
        <p:nvGrpSpPr>
          <p:cNvPr id="7" name="Group 4"/>
          <p:cNvGrpSpPr>
            <a:grpSpLocks noChangeAspect="1"/>
          </p:cNvGrpSpPr>
          <p:nvPr/>
        </p:nvGrpSpPr>
        <p:grpSpPr bwMode="auto">
          <a:xfrm>
            <a:off x="10841606" y="6396039"/>
            <a:ext cx="867833" cy="315912"/>
            <a:chOff x="5122" y="4029"/>
            <a:chExt cx="410" cy="199"/>
          </a:xfrm>
        </p:grpSpPr>
        <p:sp>
          <p:nvSpPr>
            <p:cNvPr id="21" name="AutoShape 3"/>
            <p:cNvSpPr>
              <a:spLocks noChangeAspect="1" noChangeArrowheads="1" noTextEdit="1"/>
            </p:cNvSpPr>
            <p:nvPr userDrawn="1"/>
          </p:nvSpPr>
          <p:spPr bwMode="auto">
            <a:xfrm>
              <a:off x="5122" y="4029"/>
              <a:ext cx="410" cy="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052049"/>
                </a:solidFill>
              </a:endParaRPr>
            </a:p>
          </p:txBody>
        </p:sp>
        <p:sp>
          <p:nvSpPr>
            <p:cNvPr id="22" name="Freeform 5"/>
            <p:cNvSpPr>
              <a:spLocks/>
            </p:cNvSpPr>
            <p:nvPr userDrawn="1"/>
          </p:nvSpPr>
          <p:spPr bwMode="auto">
            <a:xfrm>
              <a:off x="5122" y="4027"/>
              <a:ext cx="408" cy="199"/>
            </a:xfrm>
            <a:custGeom>
              <a:avLst/>
              <a:gdLst>
                <a:gd name="T0" fmla="*/ 200 w 200"/>
                <a:gd name="T1" fmla="*/ 30 h 96"/>
                <a:gd name="T2" fmla="*/ 154 w 200"/>
                <a:gd name="T3" fmla="*/ 74 h 96"/>
                <a:gd name="T4" fmla="*/ 137 w 200"/>
                <a:gd name="T5" fmla="*/ 57 h 96"/>
                <a:gd name="T6" fmla="*/ 117 w 200"/>
                <a:gd name="T7" fmla="*/ 52 h 96"/>
                <a:gd name="T8" fmla="*/ 114 w 200"/>
                <a:gd name="T9" fmla="*/ 49 h 96"/>
                <a:gd name="T10" fmla="*/ 114 w 200"/>
                <a:gd name="T11" fmla="*/ 47 h 96"/>
                <a:gd name="T12" fmla="*/ 116 w 200"/>
                <a:gd name="T13" fmla="*/ 42 h 96"/>
                <a:gd name="T14" fmla="*/ 116 w 200"/>
                <a:gd name="T15" fmla="*/ 42 h 96"/>
                <a:gd name="T16" fmla="*/ 117 w 200"/>
                <a:gd name="T17" fmla="*/ 41 h 96"/>
                <a:gd name="T18" fmla="*/ 134 w 200"/>
                <a:gd name="T19" fmla="*/ 41 h 96"/>
                <a:gd name="T20" fmla="*/ 152 w 200"/>
                <a:gd name="T21" fmla="*/ 49 h 96"/>
                <a:gd name="T22" fmla="*/ 127 w 200"/>
                <a:gd name="T23" fmla="*/ 28 h 96"/>
                <a:gd name="T24" fmla="*/ 102 w 200"/>
                <a:gd name="T25" fmla="*/ 42 h 96"/>
                <a:gd name="T26" fmla="*/ 102 w 200"/>
                <a:gd name="T27" fmla="*/ 44 h 96"/>
                <a:gd name="T28" fmla="*/ 70 w 200"/>
                <a:gd name="T29" fmla="*/ 34 h 96"/>
                <a:gd name="T30" fmla="*/ 102 w 200"/>
                <a:gd name="T31" fmla="*/ 23 h 96"/>
                <a:gd name="T32" fmla="*/ 87 w 200"/>
                <a:gd name="T33" fmla="*/ 0 h 96"/>
                <a:gd name="T34" fmla="*/ 55 w 200"/>
                <a:gd name="T35" fmla="*/ 2 h 96"/>
                <a:gd name="T36" fmla="*/ 41 w 200"/>
                <a:gd name="T37" fmla="*/ 42 h 96"/>
                <a:gd name="T38" fmla="*/ 14 w 200"/>
                <a:gd name="T39" fmla="*/ 42 h 96"/>
                <a:gd name="T40" fmla="*/ 0 w 200"/>
                <a:gd name="T41" fmla="*/ 2 h 96"/>
                <a:gd name="T42" fmla="*/ 28 w 200"/>
                <a:gd name="T43" fmla="*/ 68 h 96"/>
                <a:gd name="T44" fmla="*/ 55 w 200"/>
                <a:gd name="T45" fmla="*/ 37 h 96"/>
                <a:gd name="T46" fmla="*/ 107 w 200"/>
                <a:gd name="T47" fmla="*/ 61 h 96"/>
                <a:gd name="T48" fmla="*/ 122 w 200"/>
                <a:gd name="T49" fmla="*/ 67 h 96"/>
                <a:gd name="T50" fmla="*/ 138 w 200"/>
                <a:gd name="T51" fmla="*/ 71 h 96"/>
                <a:gd name="T52" fmla="*/ 135 w 200"/>
                <a:gd name="T53" fmla="*/ 84 h 96"/>
                <a:gd name="T54" fmla="*/ 116 w 200"/>
                <a:gd name="T55" fmla="*/ 81 h 96"/>
                <a:gd name="T56" fmla="*/ 100 w 200"/>
                <a:gd name="T57" fmla="*/ 74 h 96"/>
                <a:gd name="T58" fmla="*/ 128 w 200"/>
                <a:gd name="T59" fmla="*/ 96 h 96"/>
                <a:gd name="T60" fmla="*/ 154 w 200"/>
                <a:gd name="T61" fmla="*/ 77 h 96"/>
                <a:gd name="T62" fmla="*/ 168 w 200"/>
                <a:gd name="T63" fmla="*/ 95 h 96"/>
                <a:gd name="T64" fmla="*/ 196 w 200"/>
                <a:gd name="T65" fmla="*/ 68 h 96"/>
                <a:gd name="T66" fmla="*/ 168 w 200"/>
                <a:gd name="T67" fmla="*/ 57 h 96"/>
                <a:gd name="T68" fmla="*/ 200 w 200"/>
                <a:gd name="T69"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96">
                  <a:moveTo>
                    <a:pt x="200" y="42"/>
                  </a:moveTo>
                  <a:cubicBezTo>
                    <a:pt x="200" y="30"/>
                    <a:pt x="200" y="30"/>
                    <a:pt x="200" y="30"/>
                  </a:cubicBezTo>
                  <a:cubicBezTo>
                    <a:pt x="154" y="30"/>
                    <a:pt x="154" y="30"/>
                    <a:pt x="154" y="30"/>
                  </a:cubicBezTo>
                  <a:cubicBezTo>
                    <a:pt x="154" y="74"/>
                    <a:pt x="154" y="74"/>
                    <a:pt x="154" y="74"/>
                  </a:cubicBezTo>
                  <a:cubicBezTo>
                    <a:pt x="154" y="69"/>
                    <a:pt x="152" y="65"/>
                    <a:pt x="148" y="62"/>
                  </a:cubicBezTo>
                  <a:cubicBezTo>
                    <a:pt x="146" y="60"/>
                    <a:pt x="142" y="59"/>
                    <a:pt x="137" y="57"/>
                  </a:cubicBezTo>
                  <a:cubicBezTo>
                    <a:pt x="126" y="55"/>
                    <a:pt x="126" y="55"/>
                    <a:pt x="126" y="55"/>
                  </a:cubicBezTo>
                  <a:cubicBezTo>
                    <a:pt x="121" y="54"/>
                    <a:pt x="118" y="53"/>
                    <a:pt x="117" y="52"/>
                  </a:cubicBezTo>
                  <a:cubicBezTo>
                    <a:pt x="116" y="51"/>
                    <a:pt x="115" y="51"/>
                    <a:pt x="114" y="49"/>
                  </a:cubicBezTo>
                  <a:cubicBezTo>
                    <a:pt x="114" y="49"/>
                    <a:pt x="114" y="49"/>
                    <a:pt x="114" y="49"/>
                  </a:cubicBezTo>
                  <a:cubicBezTo>
                    <a:pt x="114" y="49"/>
                    <a:pt x="114" y="49"/>
                    <a:pt x="114" y="49"/>
                  </a:cubicBezTo>
                  <a:cubicBezTo>
                    <a:pt x="114" y="49"/>
                    <a:pt x="114" y="48"/>
                    <a:pt x="114" y="47"/>
                  </a:cubicBezTo>
                  <a:cubicBezTo>
                    <a:pt x="114" y="45"/>
                    <a:pt x="115" y="43"/>
                    <a:pt x="116" y="42"/>
                  </a:cubicBezTo>
                  <a:cubicBezTo>
                    <a:pt x="116" y="42"/>
                    <a:pt x="116" y="42"/>
                    <a:pt x="116" y="42"/>
                  </a:cubicBezTo>
                  <a:cubicBezTo>
                    <a:pt x="116" y="42"/>
                    <a:pt x="116" y="42"/>
                    <a:pt x="116" y="42"/>
                  </a:cubicBezTo>
                  <a:cubicBezTo>
                    <a:pt x="116" y="42"/>
                    <a:pt x="116" y="42"/>
                    <a:pt x="116" y="42"/>
                  </a:cubicBezTo>
                  <a:cubicBezTo>
                    <a:pt x="116" y="42"/>
                    <a:pt x="116" y="42"/>
                    <a:pt x="116" y="42"/>
                  </a:cubicBezTo>
                  <a:cubicBezTo>
                    <a:pt x="116" y="42"/>
                    <a:pt x="117" y="41"/>
                    <a:pt x="117" y="41"/>
                  </a:cubicBezTo>
                  <a:cubicBezTo>
                    <a:pt x="119" y="40"/>
                    <a:pt x="122" y="39"/>
                    <a:pt x="126" y="39"/>
                  </a:cubicBezTo>
                  <a:cubicBezTo>
                    <a:pt x="129" y="39"/>
                    <a:pt x="132" y="39"/>
                    <a:pt x="134" y="41"/>
                  </a:cubicBezTo>
                  <a:cubicBezTo>
                    <a:pt x="137" y="42"/>
                    <a:pt x="139" y="45"/>
                    <a:pt x="139" y="49"/>
                  </a:cubicBezTo>
                  <a:cubicBezTo>
                    <a:pt x="152" y="49"/>
                    <a:pt x="152" y="49"/>
                    <a:pt x="152" y="49"/>
                  </a:cubicBezTo>
                  <a:cubicBezTo>
                    <a:pt x="152" y="42"/>
                    <a:pt x="149" y="37"/>
                    <a:pt x="144" y="33"/>
                  </a:cubicBezTo>
                  <a:cubicBezTo>
                    <a:pt x="139" y="29"/>
                    <a:pt x="134" y="28"/>
                    <a:pt x="127" y="28"/>
                  </a:cubicBezTo>
                  <a:cubicBezTo>
                    <a:pt x="118" y="28"/>
                    <a:pt x="112" y="30"/>
                    <a:pt x="108" y="33"/>
                  </a:cubicBezTo>
                  <a:cubicBezTo>
                    <a:pt x="105" y="36"/>
                    <a:pt x="103" y="39"/>
                    <a:pt x="102" y="42"/>
                  </a:cubicBezTo>
                  <a:cubicBezTo>
                    <a:pt x="102" y="42"/>
                    <a:pt x="102" y="42"/>
                    <a:pt x="102" y="42"/>
                  </a:cubicBezTo>
                  <a:cubicBezTo>
                    <a:pt x="102" y="42"/>
                    <a:pt x="102" y="43"/>
                    <a:pt x="102" y="44"/>
                  </a:cubicBezTo>
                  <a:cubicBezTo>
                    <a:pt x="100" y="51"/>
                    <a:pt x="95" y="56"/>
                    <a:pt x="87" y="56"/>
                  </a:cubicBezTo>
                  <a:cubicBezTo>
                    <a:pt x="74" y="56"/>
                    <a:pt x="70" y="45"/>
                    <a:pt x="70" y="34"/>
                  </a:cubicBezTo>
                  <a:cubicBezTo>
                    <a:pt x="70" y="23"/>
                    <a:pt x="74" y="12"/>
                    <a:pt x="87" y="12"/>
                  </a:cubicBezTo>
                  <a:cubicBezTo>
                    <a:pt x="94" y="12"/>
                    <a:pt x="101" y="17"/>
                    <a:pt x="102" y="23"/>
                  </a:cubicBezTo>
                  <a:cubicBezTo>
                    <a:pt x="115" y="23"/>
                    <a:pt x="115" y="23"/>
                    <a:pt x="115" y="23"/>
                  </a:cubicBezTo>
                  <a:cubicBezTo>
                    <a:pt x="114" y="8"/>
                    <a:pt x="102" y="0"/>
                    <a:pt x="87" y="0"/>
                  </a:cubicBezTo>
                  <a:cubicBezTo>
                    <a:pt x="68" y="0"/>
                    <a:pt x="56" y="14"/>
                    <a:pt x="55" y="32"/>
                  </a:cubicBezTo>
                  <a:cubicBezTo>
                    <a:pt x="55" y="2"/>
                    <a:pt x="55" y="2"/>
                    <a:pt x="55" y="2"/>
                  </a:cubicBezTo>
                  <a:cubicBezTo>
                    <a:pt x="41" y="2"/>
                    <a:pt x="41" y="2"/>
                    <a:pt x="41" y="2"/>
                  </a:cubicBezTo>
                  <a:cubicBezTo>
                    <a:pt x="41" y="42"/>
                    <a:pt x="41" y="42"/>
                    <a:pt x="41" y="42"/>
                  </a:cubicBezTo>
                  <a:cubicBezTo>
                    <a:pt x="41" y="52"/>
                    <a:pt x="38" y="56"/>
                    <a:pt x="28" y="56"/>
                  </a:cubicBezTo>
                  <a:cubicBezTo>
                    <a:pt x="16" y="56"/>
                    <a:pt x="14" y="49"/>
                    <a:pt x="14" y="42"/>
                  </a:cubicBezTo>
                  <a:cubicBezTo>
                    <a:pt x="14" y="2"/>
                    <a:pt x="14" y="2"/>
                    <a:pt x="14" y="2"/>
                  </a:cubicBezTo>
                  <a:cubicBezTo>
                    <a:pt x="0" y="2"/>
                    <a:pt x="0" y="2"/>
                    <a:pt x="0" y="2"/>
                  </a:cubicBezTo>
                  <a:cubicBezTo>
                    <a:pt x="0" y="42"/>
                    <a:pt x="0" y="42"/>
                    <a:pt x="0" y="42"/>
                  </a:cubicBezTo>
                  <a:cubicBezTo>
                    <a:pt x="0" y="60"/>
                    <a:pt x="10" y="68"/>
                    <a:pt x="28" y="68"/>
                  </a:cubicBezTo>
                  <a:cubicBezTo>
                    <a:pt x="45" y="68"/>
                    <a:pt x="55" y="60"/>
                    <a:pt x="55" y="42"/>
                  </a:cubicBezTo>
                  <a:cubicBezTo>
                    <a:pt x="55" y="37"/>
                    <a:pt x="55" y="37"/>
                    <a:pt x="55" y="37"/>
                  </a:cubicBezTo>
                  <a:cubicBezTo>
                    <a:pt x="56" y="55"/>
                    <a:pt x="68" y="68"/>
                    <a:pt x="87" y="68"/>
                  </a:cubicBezTo>
                  <a:cubicBezTo>
                    <a:pt x="95" y="68"/>
                    <a:pt x="102" y="66"/>
                    <a:pt x="107" y="61"/>
                  </a:cubicBezTo>
                  <a:cubicBezTo>
                    <a:pt x="107" y="61"/>
                    <a:pt x="108" y="62"/>
                    <a:pt x="108" y="62"/>
                  </a:cubicBezTo>
                  <a:cubicBezTo>
                    <a:pt x="111" y="64"/>
                    <a:pt x="115" y="65"/>
                    <a:pt x="122" y="67"/>
                  </a:cubicBezTo>
                  <a:cubicBezTo>
                    <a:pt x="129" y="68"/>
                    <a:pt x="129" y="68"/>
                    <a:pt x="129" y="68"/>
                  </a:cubicBezTo>
                  <a:cubicBezTo>
                    <a:pt x="133" y="69"/>
                    <a:pt x="136" y="70"/>
                    <a:pt x="138" y="71"/>
                  </a:cubicBezTo>
                  <a:cubicBezTo>
                    <a:pt x="140" y="73"/>
                    <a:pt x="141" y="74"/>
                    <a:pt x="141" y="76"/>
                  </a:cubicBezTo>
                  <a:cubicBezTo>
                    <a:pt x="141" y="80"/>
                    <a:pt x="139" y="83"/>
                    <a:pt x="135" y="84"/>
                  </a:cubicBezTo>
                  <a:cubicBezTo>
                    <a:pt x="133" y="85"/>
                    <a:pt x="131" y="85"/>
                    <a:pt x="127" y="85"/>
                  </a:cubicBezTo>
                  <a:cubicBezTo>
                    <a:pt x="122" y="85"/>
                    <a:pt x="118" y="84"/>
                    <a:pt x="116" y="81"/>
                  </a:cubicBezTo>
                  <a:cubicBezTo>
                    <a:pt x="115" y="79"/>
                    <a:pt x="114" y="77"/>
                    <a:pt x="113" y="74"/>
                  </a:cubicBezTo>
                  <a:cubicBezTo>
                    <a:pt x="100" y="74"/>
                    <a:pt x="100" y="74"/>
                    <a:pt x="100" y="74"/>
                  </a:cubicBezTo>
                  <a:cubicBezTo>
                    <a:pt x="100" y="81"/>
                    <a:pt x="103" y="86"/>
                    <a:pt x="108" y="90"/>
                  </a:cubicBezTo>
                  <a:cubicBezTo>
                    <a:pt x="113" y="94"/>
                    <a:pt x="119" y="96"/>
                    <a:pt x="128" y="96"/>
                  </a:cubicBezTo>
                  <a:cubicBezTo>
                    <a:pt x="136" y="96"/>
                    <a:pt x="143" y="94"/>
                    <a:pt x="147" y="90"/>
                  </a:cubicBezTo>
                  <a:cubicBezTo>
                    <a:pt x="151" y="87"/>
                    <a:pt x="154" y="82"/>
                    <a:pt x="154" y="77"/>
                  </a:cubicBezTo>
                  <a:cubicBezTo>
                    <a:pt x="154" y="95"/>
                    <a:pt x="154" y="95"/>
                    <a:pt x="154" y="95"/>
                  </a:cubicBezTo>
                  <a:cubicBezTo>
                    <a:pt x="168" y="95"/>
                    <a:pt x="168" y="95"/>
                    <a:pt x="168" y="95"/>
                  </a:cubicBezTo>
                  <a:cubicBezTo>
                    <a:pt x="168" y="68"/>
                    <a:pt x="168" y="68"/>
                    <a:pt x="168" y="68"/>
                  </a:cubicBezTo>
                  <a:cubicBezTo>
                    <a:pt x="196" y="68"/>
                    <a:pt x="196" y="68"/>
                    <a:pt x="196" y="68"/>
                  </a:cubicBezTo>
                  <a:cubicBezTo>
                    <a:pt x="196" y="57"/>
                    <a:pt x="196" y="57"/>
                    <a:pt x="196" y="57"/>
                  </a:cubicBezTo>
                  <a:cubicBezTo>
                    <a:pt x="168" y="57"/>
                    <a:pt x="168" y="57"/>
                    <a:pt x="168" y="57"/>
                  </a:cubicBezTo>
                  <a:cubicBezTo>
                    <a:pt x="168" y="42"/>
                    <a:pt x="168" y="42"/>
                    <a:pt x="168" y="42"/>
                  </a:cubicBezTo>
                  <a:lnTo>
                    <a:pt x="200" y="42"/>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052049"/>
                </a:solidFill>
              </a:endParaRPr>
            </a:p>
          </p:txBody>
        </p:sp>
      </p:grpSp>
      <p:pic>
        <p:nvPicPr>
          <p:cNvPr id="25" name="Picture 41"/>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5957"/>
          <a:stretch/>
        </p:blipFill>
        <p:spPr bwMode="invGray">
          <a:xfrm>
            <a:off x="10841605" y="6392884"/>
            <a:ext cx="1065751" cy="3353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hasCustomPrompt="1"/>
          </p:nvPr>
        </p:nvSpPr>
        <p:spPr>
          <a:xfrm>
            <a:off x="461818" y="1775920"/>
            <a:ext cx="10786535" cy="1895904"/>
          </a:xfrm>
        </p:spPr>
        <p:txBody>
          <a:bodyPr vert="horz" wrap="square" lIns="91440" tIns="45720" rIns="91440" bIns="45720" rtlCol="0" anchor="b" anchorCtr="0">
            <a:spAutoFit/>
          </a:bodyPr>
          <a:lstStyle>
            <a:lvl1pPr marL="374641" indent="-374641">
              <a:lnSpc>
                <a:spcPct val="90000"/>
              </a:lnSpc>
              <a:defRPr lang="en-US" sz="6400" spc="-27" baseline="0" dirty="0">
                <a:solidFill>
                  <a:schemeClr val="bg2"/>
                </a:solidFill>
              </a:defRPr>
            </a:lvl1pPr>
          </a:lstStyle>
          <a:p>
            <a:pPr lvl="0"/>
            <a:r>
              <a:rPr lang="en-US" dirty="0"/>
              <a:t>“Lorem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a:t>
            </a:r>
          </a:p>
        </p:txBody>
      </p:sp>
      <p:sp>
        <p:nvSpPr>
          <p:cNvPr id="3" name="Content Placeholder 2"/>
          <p:cNvSpPr>
            <a:spLocks noGrp="1"/>
          </p:cNvSpPr>
          <p:nvPr>
            <p:ph idx="1" hasCustomPrompt="1"/>
          </p:nvPr>
        </p:nvSpPr>
        <p:spPr>
          <a:xfrm>
            <a:off x="860441" y="4083343"/>
            <a:ext cx="11100731" cy="721900"/>
          </a:xfrm>
        </p:spPr>
        <p:txBody>
          <a:bodyPr vert="horz" wrap="square" lIns="91440" tIns="45720" rIns="91440" bIns="45720" rtlCol="0">
            <a:noAutofit/>
          </a:bodyPr>
          <a:lstStyle>
            <a:lvl1pPr marL="0" indent="0">
              <a:spcBef>
                <a:spcPts val="400"/>
              </a:spcBef>
              <a:buNone/>
              <a:defRPr lang="en-US" sz="2133" baseline="0" dirty="0" smtClean="0">
                <a:solidFill>
                  <a:schemeClr val="bg2"/>
                </a:solidFill>
              </a:defRPr>
            </a:lvl1pPr>
            <a:lvl2pPr marL="306908" indent="0">
              <a:buNone/>
              <a:defRPr lang="en-US" dirty="0" smtClean="0"/>
            </a:lvl2pPr>
            <a:lvl3pPr marL="687899" indent="0">
              <a:buNone/>
              <a:defRPr lang="en-US" dirty="0" smtClean="0"/>
            </a:lvl3pPr>
            <a:lvl4pPr marL="1066773" indent="0">
              <a:buNone/>
              <a:defRPr lang="en-US" dirty="0" smtClean="0"/>
            </a:lvl4pPr>
            <a:lvl5pPr marL="1447764" indent="0">
              <a:buNone/>
              <a:defRPr lang="en-US" dirty="0"/>
            </a:lvl5pPr>
          </a:lstStyle>
          <a:p>
            <a:pPr lvl="0"/>
            <a:r>
              <a:rPr lang="en-US" dirty="0"/>
              <a:t>Author’s Name Here</a:t>
            </a:r>
          </a:p>
          <a:p>
            <a:pPr lvl="0"/>
            <a:r>
              <a:rPr lang="en-US" dirty="0"/>
              <a:t>Position Title Here</a:t>
            </a:r>
          </a:p>
        </p:txBody>
      </p:sp>
    </p:spTree>
    <p:extLst>
      <p:ext uri="{BB962C8B-B14F-4D97-AF65-F5344CB8AC3E}">
        <p14:creationId xmlns:p14="http://schemas.microsoft.com/office/powerpoint/2010/main" val="137575735"/>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1818" y="-817165"/>
            <a:ext cx="10786535" cy="5441489"/>
          </a:xfrm>
        </p:spPr>
        <p:txBody>
          <a:bodyPr vert="horz" wrap="square" lIns="91440" tIns="45720" rIns="91440" bIns="45720" rtlCol="0" anchor="b" anchorCtr="0">
            <a:spAutoFit/>
          </a:bodyPr>
          <a:lstStyle>
            <a:lvl1pPr marL="374641" indent="-374641">
              <a:lnSpc>
                <a:spcPct val="90000"/>
              </a:lnSpc>
              <a:defRPr lang="en-US" sz="6400" spc="-27" baseline="0" dirty="0"/>
            </a:lvl1pPr>
          </a:lstStyle>
          <a:p>
            <a:pPr lvl="0"/>
            <a:r>
              <a:rPr lang="en-US" dirty="0"/>
              <a:t>“</a:t>
            </a:r>
            <a:r>
              <a:rPr lang="en-US" dirty="0" err="1"/>
              <a:t>Lorem</a:t>
            </a:r>
            <a:r>
              <a:rPr lang="en-US" dirty="0"/>
              <a:t> </a:t>
            </a:r>
            <a:r>
              <a:rPr lang="en-US" dirty="0" err="1"/>
              <a:t>ipsum</a:t>
            </a:r>
            <a:r>
              <a:rPr lang="en-US" dirty="0"/>
              <a:t>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 </a:t>
            </a:r>
            <a:r>
              <a:rPr lang="en-US" dirty="0" err="1"/>
              <a:t>quis</a:t>
            </a:r>
            <a:r>
              <a:rPr lang="en-US" dirty="0"/>
              <a:t> </a:t>
            </a:r>
            <a:r>
              <a:rPr lang="en-US" dirty="0" err="1"/>
              <a:t>nostrud</a:t>
            </a:r>
            <a:r>
              <a:rPr lang="en-US" dirty="0"/>
              <a:t> </a:t>
            </a:r>
            <a:r>
              <a:rPr lang="en-US" dirty="0" err="1"/>
              <a:t>elit</a:t>
            </a:r>
            <a:r>
              <a:rPr lang="en-US" dirty="0"/>
              <a:t>.”</a:t>
            </a:r>
          </a:p>
        </p:txBody>
      </p:sp>
      <p:sp>
        <p:nvSpPr>
          <p:cNvPr id="3" name="Content Placeholder 2"/>
          <p:cNvSpPr>
            <a:spLocks noGrp="1"/>
          </p:cNvSpPr>
          <p:nvPr>
            <p:ph idx="1" hasCustomPrompt="1"/>
          </p:nvPr>
        </p:nvSpPr>
        <p:spPr>
          <a:xfrm>
            <a:off x="860441" y="4921543"/>
            <a:ext cx="11100731" cy="721900"/>
          </a:xfrm>
        </p:spPr>
        <p:txBody>
          <a:bodyPr vert="horz" wrap="square" lIns="91440" tIns="45720" rIns="91440" bIns="45720" rtlCol="0">
            <a:noAutofit/>
          </a:bodyPr>
          <a:lstStyle>
            <a:lvl1pPr marL="0" indent="0">
              <a:spcBef>
                <a:spcPts val="400"/>
              </a:spcBef>
              <a:buNone/>
              <a:defRPr lang="en-US" sz="2133" baseline="0" dirty="0" smtClean="0"/>
            </a:lvl1pPr>
            <a:lvl2pPr marL="306908" indent="0">
              <a:buNone/>
              <a:defRPr lang="en-US" dirty="0" smtClean="0"/>
            </a:lvl2pPr>
            <a:lvl3pPr marL="687899" indent="0">
              <a:buNone/>
              <a:defRPr lang="en-US" dirty="0" smtClean="0"/>
            </a:lvl3pPr>
            <a:lvl4pPr marL="1066773" indent="0">
              <a:buNone/>
              <a:defRPr lang="en-US" dirty="0" smtClean="0"/>
            </a:lvl4pPr>
            <a:lvl5pPr marL="1447764" indent="0">
              <a:buNone/>
              <a:defRPr lang="en-US" dirty="0"/>
            </a:lvl5pPr>
          </a:lstStyle>
          <a:p>
            <a:pPr lvl="0"/>
            <a:r>
              <a:rPr lang="en-US" dirty="0"/>
              <a:t>Author’s Name Here</a:t>
            </a:r>
          </a:p>
          <a:p>
            <a:pPr lvl="0"/>
            <a:r>
              <a:rPr lang="en-US" dirty="0"/>
              <a:t>Position Title Here</a:t>
            </a:r>
          </a:p>
        </p:txBody>
      </p:sp>
      <p:sp>
        <p:nvSpPr>
          <p:cNvPr id="8" name="Date Placeholder 4"/>
          <p:cNvSpPr>
            <a:spLocks noGrp="1"/>
          </p:cNvSpPr>
          <p:nvPr>
            <p:ph type="dt" sz="half" idx="2"/>
          </p:nvPr>
        </p:nvSpPr>
        <p:spPr>
          <a:xfrm>
            <a:off x="8446202" y="6452361"/>
            <a:ext cx="1236257" cy="15523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2964D7BF-4215-4A2D-BBF3-7C9A6B79F522}" type="datetime1">
              <a:rPr lang="en-US" smtClean="0">
                <a:solidFill>
                  <a:prstClr val="white"/>
                </a:solidFill>
              </a:rPr>
              <a:pPr/>
              <a:t>12/6/2022</a:t>
            </a:fld>
            <a:endParaRPr lang="en-US" dirty="0">
              <a:solidFill>
                <a:prstClr val="white"/>
              </a:solidFill>
            </a:endParaRPr>
          </a:p>
        </p:txBody>
      </p:sp>
      <p:sp>
        <p:nvSpPr>
          <p:cNvPr id="9" name="Footer Placeholder 5"/>
          <p:cNvSpPr>
            <a:spLocks noGrp="1"/>
          </p:cNvSpPr>
          <p:nvPr>
            <p:ph type="ftr" sz="quarter" idx="3"/>
          </p:nvPr>
        </p:nvSpPr>
        <p:spPr>
          <a:xfrm>
            <a:off x="972254" y="6470131"/>
            <a:ext cx="5747876" cy="137980"/>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endParaRPr lang="en-US" dirty="0">
              <a:solidFill>
                <a:prstClr val="white"/>
              </a:solidFill>
            </a:endParaRPr>
          </a:p>
        </p:txBody>
      </p:sp>
      <p:sp>
        <p:nvSpPr>
          <p:cNvPr id="10" name="Slide Number Placeholder 6"/>
          <p:cNvSpPr>
            <a:spLocks noGrp="1"/>
          </p:cNvSpPr>
          <p:nvPr>
            <p:ph type="sldNum" sz="quarter" idx="4"/>
          </p:nvPr>
        </p:nvSpPr>
        <p:spPr>
          <a:xfrm>
            <a:off x="477346" y="6453524"/>
            <a:ext cx="328081" cy="155233"/>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BCC8D0D-EAEC-449D-9161-023DFF90F2E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16095837"/>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1682" y="438933"/>
            <a:ext cx="10786535" cy="720197"/>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881833" y="1563771"/>
            <a:ext cx="11100731" cy="4011503"/>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8446202" y="6452361"/>
            <a:ext cx="1236257" cy="15523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EC1FE24A-FAB6-452A-A29D-0DFC0DE4368C}" type="datetime1">
              <a:rPr lang="en-US" smtClean="0">
                <a:solidFill>
                  <a:prstClr val="white"/>
                </a:solidFill>
              </a:rPr>
              <a:pPr/>
              <a:t>12/6/2022</a:t>
            </a:fld>
            <a:endParaRPr lang="en-US" dirty="0">
              <a:solidFill>
                <a:prstClr val="white"/>
              </a:solidFill>
            </a:endParaRPr>
          </a:p>
        </p:txBody>
      </p:sp>
      <p:sp>
        <p:nvSpPr>
          <p:cNvPr id="9" name="Footer Placeholder 5"/>
          <p:cNvSpPr>
            <a:spLocks noGrp="1"/>
          </p:cNvSpPr>
          <p:nvPr>
            <p:ph type="ftr" sz="quarter" idx="3"/>
          </p:nvPr>
        </p:nvSpPr>
        <p:spPr>
          <a:xfrm>
            <a:off x="972254" y="6470131"/>
            <a:ext cx="5747876" cy="137980"/>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endParaRPr lang="en-US" dirty="0">
              <a:solidFill>
                <a:prstClr val="white"/>
              </a:solidFill>
            </a:endParaRPr>
          </a:p>
        </p:txBody>
      </p:sp>
      <p:sp>
        <p:nvSpPr>
          <p:cNvPr id="10" name="Slide Number Placeholder 6"/>
          <p:cNvSpPr>
            <a:spLocks noGrp="1"/>
          </p:cNvSpPr>
          <p:nvPr>
            <p:ph type="sldNum" sz="quarter" idx="4"/>
          </p:nvPr>
        </p:nvSpPr>
        <p:spPr>
          <a:xfrm>
            <a:off x="477346" y="6453524"/>
            <a:ext cx="328081" cy="155233"/>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BCC8D0D-EAEC-449D-9161-023DFF90F2E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06837765"/>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1682" y="438933"/>
            <a:ext cx="10786535" cy="720197"/>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881833" y="2021804"/>
            <a:ext cx="11100731" cy="4011503"/>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850971" y="1563686"/>
            <a:ext cx="10782895" cy="313932"/>
          </a:xfrm>
        </p:spPr>
        <p:txBody>
          <a:bodyPr anchor="t"/>
          <a:lstStyle>
            <a:lvl1pPr marL="0" indent="0">
              <a:buNone/>
              <a:defRPr sz="2800" b="0">
                <a:solidFill>
                  <a:schemeClr val="tx1"/>
                </a:solidFill>
                <a:latin typeface="+mj-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8446202" y="6452361"/>
            <a:ext cx="1236257" cy="15523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6C8CF79-F45F-41D9-9FA2-767E7D2BC8F1}" type="datetime1">
              <a:rPr lang="en-US" smtClean="0">
                <a:solidFill>
                  <a:prstClr val="white"/>
                </a:solidFill>
              </a:rPr>
              <a:pPr/>
              <a:t>12/6/2022</a:t>
            </a:fld>
            <a:endParaRPr lang="en-US" dirty="0">
              <a:solidFill>
                <a:prstClr val="white"/>
              </a:solidFill>
            </a:endParaRPr>
          </a:p>
        </p:txBody>
      </p:sp>
      <p:sp>
        <p:nvSpPr>
          <p:cNvPr id="9" name="Footer Placeholder 5"/>
          <p:cNvSpPr>
            <a:spLocks noGrp="1"/>
          </p:cNvSpPr>
          <p:nvPr>
            <p:ph type="ftr" sz="quarter" idx="3"/>
          </p:nvPr>
        </p:nvSpPr>
        <p:spPr>
          <a:xfrm>
            <a:off x="972254" y="6470131"/>
            <a:ext cx="5747876" cy="137980"/>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endParaRPr lang="en-US" dirty="0">
              <a:solidFill>
                <a:prstClr val="white"/>
              </a:solidFill>
            </a:endParaRPr>
          </a:p>
        </p:txBody>
      </p:sp>
      <p:sp>
        <p:nvSpPr>
          <p:cNvPr id="10" name="Slide Number Placeholder 6"/>
          <p:cNvSpPr>
            <a:spLocks noGrp="1"/>
          </p:cNvSpPr>
          <p:nvPr>
            <p:ph type="sldNum" sz="quarter" idx="4"/>
          </p:nvPr>
        </p:nvSpPr>
        <p:spPr>
          <a:xfrm>
            <a:off x="477346" y="6453524"/>
            <a:ext cx="328081" cy="155233"/>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BCC8D0D-EAEC-449D-9161-023DFF90F2E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8792627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 with Image3">
    <p:bg bwMode="ltGray">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6" name="Rectangle 5"/>
          <p:cNvSpPr/>
          <p:nvPr/>
        </p:nvSpPr>
        <p:spPr bwMode="invGray">
          <a:xfrm>
            <a:off x="383316" y="366720"/>
            <a:ext cx="8273851" cy="5153025"/>
          </a:xfrm>
          <a:prstGeom prst="rect">
            <a:avLst/>
          </a:prstGeom>
          <a:solidFill>
            <a:schemeClr val="accent5"/>
          </a:solidFill>
          <a:ln w="19050" algn="ctr">
            <a:noFill/>
            <a:miter lim="800000"/>
            <a:headEnd/>
            <a:tailEnd/>
          </a:ln>
        </p:spPr>
        <p:txBody>
          <a:bodyPr wrap="none" rtlCol="0" anchor="ctr"/>
          <a:lstStyle/>
          <a:p>
            <a:pPr lvl="0" algn="ctr">
              <a:lnSpc>
                <a:spcPct val="90000"/>
              </a:lnSpc>
            </a:pPr>
            <a:endParaRPr lang="en-US" sz="2133" b="1" dirty="0" err="1">
              <a:solidFill>
                <a:schemeClr val="bg1"/>
              </a:solidFill>
              <a:latin typeface="+mj-lt"/>
            </a:endParaRPr>
          </a:p>
        </p:txBody>
      </p:sp>
      <p:sp>
        <p:nvSpPr>
          <p:cNvPr id="35" name="Title 34"/>
          <p:cNvSpPr>
            <a:spLocks noGrp="1"/>
          </p:cNvSpPr>
          <p:nvPr>
            <p:ph type="title" hasCustomPrompt="1"/>
          </p:nvPr>
        </p:nvSpPr>
        <p:spPr>
          <a:xfrm>
            <a:off x="613450" y="2418381"/>
            <a:ext cx="8043721" cy="646331"/>
          </a:xfrm>
        </p:spPr>
        <p:txBody>
          <a:bodyPr vert="horz" wrap="square" lIns="91440" tIns="45720" rIns="91440" bIns="45720" rtlCol="0" anchor="b">
            <a:spAutoFit/>
          </a:bodyPr>
          <a:lstStyle>
            <a:lvl1pPr>
              <a:lnSpc>
                <a:spcPct val="95000"/>
              </a:lnSpc>
              <a:defRPr kumimoji="0" lang="en-US" sz="4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39"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21570" y="2955533"/>
            <a:ext cx="8035599" cy="507831"/>
          </a:xfrm>
        </p:spPr>
        <p:txBody>
          <a:bodyPr anchor="t" anchorCtr="0">
            <a:noAutofit/>
          </a:bodyPr>
          <a:lstStyle>
            <a:lvl1pPr marL="0" indent="0" algn="l" defTabSz="1219139" rtl="0" eaLnBrk="1" latinLnBrk="0" hangingPunct="1">
              <a:lnSpc>
                <a:spcPct val="90000"/>
              </a:lnSpc>
              <a:spcBef>
                <a:spcPts val="800"/>
              </a:spcBef>
              <a:buFont typeface="Arial" pitchFamily="34" charset="0"/>
              <a:buNone/>
              <a:defRPr sz="4000" i="1" spc="0" baseline="0">
                <a:solidFill>
                  <a:schemeClr val="bg1"/>
                </a:solidFill>
                <a:latin typeface="+mn-l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marL="0" lvl="0" indent="0" algn="l" defTabSz="1219139" rtl="0" eaLnBrk="1" latinLnBrk="0" hangingPunct="1">
              <a:lnSpc>
                <a:spcPct val="75000"/>
              </a:lnSpc>
              <a:spcBef>
                <a:spcPts val="1867"/>
              </a:spcBef>
              <a:buFont typeface="Arial" pitchFamily="34" charset="0"/>
              <a:buNone/>
            </a:pPr>
            <a:r>
              <a:rPr lang="en-US" dirty="0"/>
              <a:t>Subtitle Title Here</a:t>
            </a:r>
          </a:p>
        </p:txBody>
      </p:sp>
      <p:sp>
        <p:nvSpPr>
          <p:cNvPr id="46" name="Date Placeholder 4"/>
          <p:cNvSpPr>
            <a:spLocks noGrp="1"/>
          </p:cNvSpPr>
          <p:nvPr>
            <p:ph type="dt" sz="half" idx="2"/>
          </p:nvPr>
        </p:nvSpPr>
        <p:spPr>
          <a:xfrm>
            <a:off x="733047" y="4907758"/>
            <a:ext cx="2567119" cy="238607"/>
          </a:xfrm>
          <a:prstGeom prst="rect">
            <a:avLst/>
          </a:prstGeom>
        </p:spPr>
        <p:txBody>
          <a:bodyPr vert="horz" wrap="square" lIns="0" tIns="0" rIns="0" bIns="0" rtlCol="0" anchor="b" anchorCtr="0"/>
          <a:lstStyle>
            <a:lvl1pPr algn="l">
              <a:defRPr sz="1333" i="0">
                <a:solidFill>
                  <a:schemeClr val="bg1"/>
                </a:solidFill>
                <a:latin typeface="Arial" pitchFamily="34" charset="0"/>
                <a:cs typeface="Arial" pitchFamily="34" charset="0"/>
              </a:defRPr>
            </a:lvl1pPr>
          </a:lstStyle>
          <a:p>
            <a:fld id="{FFB7E585-3D1C-4CDD-ABC3-254C3C31F0D5}" type="datetimeFigureOut">
              <a:rPr lang="en-US" smtClean="0"/>
              <a:t>12/6/2022</a:t>
            </a:fld>
            <a:endParaRPr lang="en-US"/>
          </a:p>
        </p:txBody>
      </p:sp>
      <p:sp>
        <p:nvSpPr>
          <p:cNvPr id="3" name="Text Placeholder 2"/>
          <p:cNvSpPr>
            <a:spLocks noGrp="1"/>
          </p:cNvSpPr>
          <p:nvPr>
            <p:ph type="body" sz="quarter" idx="10"/>
          </p:nvPr>
        </p:nvSpPr>
        <p:spPr>
          <a:xfrm>
            <a:off x="730906" y="4096967"/>
            <a:ext cx="7926261" cy="365125"/>
          </a:xfrm>
        </p:spPr>
        <p:txBody>
          <a:bodyPr vert="horz" wrap="square" lIns="0" tIns="0" rIns="0" bIns="0" rtlCol="0" anchor="t" anchorCtr="0"/>
          <a:lstStyle>
            <a:lvl1pPr marL="0" indent="0">
              <a:spcBef>
                <a:spcPts val="0"/>
              </a:spcBef>
              <a:buNone/>
              <a:defRPr lang="en-US" sz="1867" i="0" dirty="0" smtClean="0">
                <a:solidFill>
                  <a:schemeClr val="bg1"/>
                </a:solidFill>
                <a:cs typeface="Arial"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a:t>Edit Master text styles</a:t>
            </a:r>
          </a:p>
        </p:txBody>
      </p:sp>
      <p:pic>
        <p:nvPicPr>
          <p:cNvPr id="10" name="Picture 9" descr="UCSF_sig_white_RG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925" y="728944"/>
            <a:ext cx="1066489" cy="693456"/>
          </a:xfrm>
          <a:prstGeom prst="rect">
            <a:avLst/>
          </a:prstGeom>
        </p:spPr>
      </p:pic>
    </p:spTree>
    <p:extLst>
      <p:ext uri="{BB962C8B-B14F-4D97-AF65-F5344CB8AC3E}">
        <p14:creationId xmlns:p14="http://schemas.microsoft.com/office/powerpoint/2010/main" val="1190864984"/>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7831" y="438931"/>
            <a:ext cx="10773833" cy="720197"/>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Content Placeholder 2"/>
          <p:cNvSpPr>
            <a:spLocks noGrp="1"/>
          </p:cNvSpPr>
          <p:nvPr>
            <p:ph idx="1" hasCustomPrompt="1"/>
          </p:nvPr>
        </p:nvSpPr>
        <p:spPr>
          <a:xfrm>
            <a:off x="881984" y="1562635"/>
            <a:ext cx="5319183"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854751" y="1013970"/>
            <a:ext cx="10770193" cy="383183"/>
          </a:xfrm>
        </p:spPr>
        <p:txBody>
          <a:bodyPr vert="horz" wrap="square" lIns="91440" tIns="45720" rIns="91440" bIns="4572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6510174" y="1556703"/>
            <a:ext cx="5350932"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p:cNvSpPr>
            <a:spLocks noGrp="1"/>
          </p:cNvSpPr>
          <p:nvPr>
            <p:ph type="dt" sz="half" idx="2"/>
          </p:nvPr>
        </p:nvSpPr>
        <p:spPr>
          <a:xfrm>
            <a:off x="8446202" y="6452361"/>
            <a:ext cx="1236257" cy="15523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7A56CA8-1E8B-4C42-BB32-6CABAFF8ACF8}" type="datetime1">
              <a:rPr lang="en-US" smtClean="0">
                <a:solidFill>
                  <a:prstClr val="white"/>
                </a:solidFill>
              </a:rPr>
              <a:pPr/>
              <a:t>12/6/2022</a:t>
            </a:fld>
            <a:endParaRPr lang="en-US" dirty="0">
              <a:solidFill>
                <a:prstClr val="white"/>
              </a:solidFill>
            </a:endParaRPr>
          </a:p>
        </p:txBody>
      </p:sp>
      <p:sp>
        <p:nvSpPr>
          <p:cNvPr id="11" name="Footer Placeholder 5"/>
          <p:cNvSpPr>
            <a:spLocks noGrp="1"/>
          </p:cNvSpPr>
          <p:nvPr>
            <p:ph type="ftr" sz="quarter" idx="3"/>
          </p:nvPr>
        </p:nvSpPr>
        <p:spPr>
          <a:xfrm>
            <a:off x="972254" y="6470131"/>
            <a:ext cx="5747876" cy="137980"/>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endParaRPr lang="en-US" dirty="0">
              <a:solidFill>
                <a:prstClr val="white"/>
              </a:solidFill>
            </a:endParaRPr>
          </a:p>
        </p:txBody>
      </p:sp>
      <p:sp>
        <p:nvSpPr>
          <p:cNvPr id="12" name="Slide Number Placeholder 6"/>
          <p:cNvSpPr>
            <a:spLocks noGrp="1"/>
          </p:cNvSpPr>
          <p:nvPr>
            <p:ph type="sldNum" sz="quarter" idx="4"/>
          </p:nvPr>
        </p:nvSpPr>
        <p:spPr>
          <a:xfrm>
            <a:off x="477346" y="6453524"/>
            <a:ext cx="328081" cy="155233"/>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BCC8D0D-EAEC-449D-9161-023DFF90F2E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83866247"/>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7831" y="438931"/>
            <a:ext cx="10773833" cy="720197"/>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853789" y="1012011"/>
            <a:ext cx="10770193" cy="383183"/>
          </a:xfrm>
        </p:spPr>
        <p:txBody>
          <a:bodyPr vert="horz" wrap="square" lIns="91440" tIns="45720" rIns="91440" bIns="45720" rtlCol="0" anchor="t">
            <a:noAutofit/>
          </a:bodyPr>
          <a:lstStyle>
            <a:lvl1pPr marL="224361" indent="-224361">
              <a:buNone/>
              <a:defRPr lang="en-US" dirty="0" smtClean="0"/>
            </a:lvl1pPr>
          </a:lstStyle>
          <a:p>
            <a:pPr marL="0" lvl="0" indent="0"/>
            <a:r>
              <a:rPr lang="en-US" dirty="0"/>
              <a:t>Subhead</a:t>
            </a:r>
          </a:p>
        </p:txBody>
      </p:sp>
      <p:sp>
        <p:nvSpPr>
          <p:cNvPr id="7" name="Date Placeholder 4"/>
          <p:cNvSpPr>
            <a:spLocks noGrp="1"/>
          </p:cNvSpPr>
          <p:nvPr>
            <p:ph type="dt" sz="half" idx="2"/>
          </p:nvPr>
        </p:nvSpPr>
        <p:spPr>
          <a:xfrm>
            <a:off x="8446202" y="6452361"/>
            <a:ext cx="1236257" cy="15523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162CC850-DDDD-4C6F-A536-A9901F891D9A}" type="datetime1">
              <a:rPr lang="en-US" smtClean="0">
                <a:solidFill>
                  <a:prstClr val="white"/>
                </a:solidFill>
              </a:rPr>
              <a:pPr/>
              <a:t>12/6/2022</a:t>
            </a:fld>
            <a:endParaRPr lang="en-US" dirty="0">
              <a:solidFill>
                <a:prstClr val="white"/>
              </a:solidFill>
            </a:endParaRPr>
          </a:p>
        </p:txBody>
      </p:sp>
      <p:sp>
        <p:nvSpPr>
          <p:cNvPr id="8" name="Footer Placeholder 5"/>
          <p:cNvSpPr>
            <a:spLocks noGrp="1"/>
          </p:cNvSpPr>
          <p:nvPr>
            <p:ph type="ftr" sz="quarter" idx="3"/>
          </p:nvPr>
        </p:nvSpPr>
        <p:spPr>
          <a:xfrm>
            <a:off x="972254" y="6470131"/>
            <a:ext cx="5747876" cy="137980"/>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endParaRPr lang="en-US" dirty="0">
              <a:solidFill>
                <a:prstClr val="white"/>
              </a:solidFill>
            </a:endParaRPr>
          </a:p>
        </p:txBody>
      </p:sp>
      <p:sp>
        <p:nvSpPr>
          <p:cNvPr id="9" name="Slide Number Placeholder 6"/>
          <p:cNvSpPr>
            <a:spLocks noGrp="1"/>
          </p:cNvSpPr>
          <p:nvPr>
            <p:ph type="sldNum" sz="quarter" idx="4"/>
          </p:nvPr>
        </p:nvSpPr>
        <p:spPr>
          <a:xfrm>
            <a:off x="477346" y="6453524"/>
            <a:ext cx="328081" cy="155233"/>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BCC8D0D-EAEC-449D-9161-023DFF90F2E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98652429"/>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8446202" y="6452361"/>
            <a:ext cx="1236257" cy="15523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655842B8-2E30-4A9B-8983-F13D0FDF4A06}" type="datetime1">
              <a:rPr lang="en-US" smtClean="0">
                <a:solidFill>
                  <a:prstClr val="white"/>
                </a:solidFill>
              </a:rPr>
              <a:pPr/>
              <a:t>12/6/2022</a:t>
            </a:fld>
            <a:endParaRPr lang="en-US" dirty="0">
              <a:solidFill>
                <a:prstClr val="white"/>
              </a:solidFill>
            </a:endParaRPr>
          </a:p>
        </p:txBody>
      </p:sp>
      <p:sp>
        <p:nvSpPr>
          <p:cNvPr id="6" name="Footer Placeholder 5"/>
          <p:cNvSpPr>
            <a:spLocks noGrp="1"/>
          </p:cNvSpPr>
          <p:nvPr>
            <p:ph type="ftr" sz="quarter" idx="3"/>
          </p:nvPr>
        </p:nvSpPr>
        <p:spPr>
          <a:xfrm>
            <a:off x="972254" y="6470131"/>
            <a:ext cx="5747876" cy="137980"/>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endParaRPr lang="en-US" dirty="0">
              <a:solidFill>
                <a:prstClr val="white"/>
              </a:solidFill>
            </a:endParaRPr>
          </a:p>
        </p:txBody>
      </p:sp>
      <p:sp>
        <p:nvSpPr>
          <p:cNvPr id="7" name="Slide Number Placeholder 6"/>
          <p:cNvSpPr>
            <a:spLocks noGrp="1"/>
          </p:cNvSpPr>
          <p:nvPr>
            <p:ph type="sldNum" sz="quarter" idx="4"/>
          </p:nvPr>
        </p:nvSpPr>
        <p:spPr>
          <a:xfrm>
            <a:off x="477346" y="6453524"/>
            <a:ext cx="328081" cy="155233"/>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BCC8D0D-EAEC-449D-9161-023DFF90F2E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17628866"/>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9"/>
            <a:ext cx="12192000" cy="6251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2"/>
          </p:nvPr>
        </p:nvSpPr>
        <p:spPr>
          <a:xfrm>
            <a:off x="8446202" y="6452361"/>
            <a:ext cx="1236257" cy="15523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4D4BA8BD-C057-4AC8-95A9-F5D942D43B23}" type="datetime1">
              <a:rPr lang="en-US" smtClean="0">
                <a:solidFill>
                  <a:prstClr val="white"/>
                </a:solidFill>
              </a:rPr>
              <a:pPr/>
              <a:t>12/6/2022</a:t>
            </a:fld>
            <a:endParaRPr lang="en-US" dirty="0">
              <a:solidFill>
                <a:prstClr val="white"/>
              </a:solidFill>
            </a:endParaRPr>
          </a:p>
        </p:txBody>
      </p:sp>
      <p:sp>
        <p:nvSpPr>
          <p:cNvPr id="8" name="Footer Placeholder 5"/>
          <p:cNvSpPr>
            <a:spLocks noGrp="1"/>
          </p:cNvSpPr>
          <p:nvPr>
            <p:ph type="ftr" sz="quarter" idx="3"/>
          </p:nvPr>
        </p:nvSpPr>
        <p:spPr>
          <a:xfrm>
            <a:off x="972254" y="6470131"/>
            <a:ext cx="5747876" cy="137980"/>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endParaRPr lang="en-US" dirty="0">
              <a:solidFill>
                <a:prstClr val="white"/>
              </a:solidFill>
            </a:endParaRPr>
          </a:p>
        </p:txBody>
      </p:sp>
      <p:sp>
        <p:nvSpPr>
          <p:cNvPr id="9" name="Slide Number Placeholder 6"/>
          <p:cNvSpPr>
            <a:spLocks noGrp="1"/>
          </p:cNvSpPr>
          <p:nvPr>
            <p:ph type="sldNum" sz="quarter" idx="4"/>
          </p:nvPr>
        </p:nvSpPr>
        <p:spPr>
          <a:xfrm>
            <a:off x="477346" y="6453524"/>
            <a:ext cx="328081" cy="155233"/>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BCC8D0D-EAEC-449D-9161-023DFF90F2E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6465240"/>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08524719"/>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5"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4840729" y="2701524"/>
            <a:ext cx="2814155" cy="13781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063545"/>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1003300" y="2562339"/>
            <a:ext cx="49725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877811" y="639527"/>
            <a:ext cx="8272888" cy="1446212"/>
          </a:xfrm>
        </p:spPr>
        <p:txBody>
          <a:bodyPr/>
          <a:lstStyle>
            <a:lvl1pPr marL="0" indent="0">
              <a:lnSpc>
                <a:spcPct val="95000"/>
              </a:lnSpc>
              <a:spcBef>
                <a:spcPts val="800"/>
              </a:spcBef>
              <a:buFontTx/>
              <a:buNone/>
              <a:defRPr sz="32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a:t>Edit Master text styles</a:t>
            </a:r>
          </a:p>
        </p:txBody>
      </p:sp>
      <p:cxnSp>
        <p:nvCxnSpPr>
          <p:cNvPr id="8" name="Straight Connector 7"/>
          <p:cNvCxnSpPr/>
          <p:nvPr userDrawn="1"/>
        </p:nvCxnSpPr>
        <p:spPr>
          <a:xfrm>
            <a:off x="1003300" y="2562339"/>
            <a:ext cx="49725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5253" y="3414216"/>
            <a:ext cx="2004241" cy="977407"/>
          </a:xfrm>
          <a:prstGeom prst="rect">
            <a:avLst/>
          </a:prstGeom>
        </p:spPr>
      </p:pic>
    </p:spTree>
    <p:extLst>
      <p:ext uri="{BB962C8B-B14F-4D97-AF65-F5344CB8AC3E}">
        <p14:creationId xmlns:p14="http://schemas.microsoft.com/office/powerpoint/2010/main" val="3919897192"/>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3750"/>
                    </a14:imgEffect>
                    <a14:imgEffect>
                      <a14:brightnessContrast bright="11000"/>
                    </a14:imgEffect>
                  </a14:imgLayer>
                </a14:imgProps>
              </a:ext>
              <a:ext uri="{28A0092B-C50C-407E-A947-70E740481C1C}">
                <a14:useLocalDpi xmlns:a14="http://schemas.microsoft.com/office/drawing/2010/main" val="0"/>
              </a:ext>
            </a:extLst>
          </a:blip>
          <a:stretch>
            <a:fillRect/>
          </a:stretch>
        </p:blipFill>
        <p:spPr>
          <a:xfrm>
            <a:off x="4876800" y="0"/>
            <a:ext cx="7315200" cy="3657600"/>
          </a:xfrm>
          <a:prstGeom prst="rect">
            <a:avLst/>
          </a:prstGeom>
        </p:spPr>
      </p:pic>
      <p:pic>
        <p:nvPicPr>
          <p:cNvPr id="20" name="Picture 19"/>
          <p:cNvPicPr>
            <a:picLocks noChangeAspect="1"/>
          </p:cNvPicPr>
          <p:nvPr userDrawn="1"/>
        </p:nvPicPr>
        <p:blipFill rotWithShape="1">
          <a:blip r:embed="rId4" cstate="screen">
            <a:extLst>
              <a:ext uri="{28A0092B-C50C-407E-A947-70E740481C1C}">
                <a14:useLocalDpi xmlns:a14="http://schemas.microsoft.com/office/drawing/2010/main"/>
              </a:ext>
            </a:extLst>
          </a:blip>
          <a:srcRect l="29695" b="914"/>
          <a:stretch/>
        </p:blipFill>
        <p:spPr>
          <a:xfrm>
            <a:off x="0" y="3657600"/>
            <a:ext cx="4876800" cy="3200400"/>
          </a:xfrm>
          <a:prstGeom prst="rect">
            <a:avLst/>
          </a:prstGeom>
        </p:spPr>
      </p:pic>
      <p:sp>
        <p:nvSpPr>
          <p:cNvPr id="22" name="Rectangle 21"/>
          <p:cNvSpPr/>
          <p:nvPr userDrawn="1"/>
        </p:nvSpPr>
        <p:spPr bwMode="auto">
          <a:xfrm>
            <a:off x="3630804" y="1611152"/>
            <a:ext cx="4901184" cy="36758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prstClr val="white"/>
              </a:solidFill>
              <a:latin typeface="Arial"/>
            </a:endParaRPr>
          </a:p>
        </p:txBody>
      </p:sp>
      <p:pic>
        <p:nvPicPr>
          <p:cNvPr id="23" name="Picture 7"/>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b="38631"/>
          <a:stretch/>
        </p:blipFill>
        <p:spPr bwMode="auto">
          <a:xfrm>
            <a:off x="5770020" y="2924451"/>
            <a:ext cx="2964373" cy="8939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2351273"/>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3C8E0C-D577-473F-BB90-CA891DAF8E19}" type="datetime1">
              <a:rPr lang="en-US" smtClean="0">
                <a:solidFill>
                  <a:prstClr val="white"/>
                </a:solidFill>
              </a:rPr>
              <a:pPr/>
              <a:t>12/6/2022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F466670B-6E7C-420B-AFA0-3A5BBFE4C88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6664402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61555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B2F4AD-FE67-45E7-A3CF-B95E8251E3FD}" type="datetime1">
              <a:rPr lang="en-US" smtClean="0">
                <a:solidFill>
                  <a:prstClr val="black">
                    <a:tint val="75000"/>
                  </a:prstClr>
                </a:solidFill>
              </a: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A497B6-7B9E-7D41-8FB6-6B61417A4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11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image" Target="../media/image10.emf"/><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2.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image" Target="../media/image10.emf"/><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theme" Target="../theme/theme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image" Target="../media/image10.emf"/><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theme" Target="../theme/theme4.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image" Target="../media/image10.emf"/><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theme" Target="../theme/theme5.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4783" y="425005"/>
            <a:ext cx="10786533" cy="580608"/>
          </a:xfrm>
          <a:prstGeom prst="rect">
            <a:avLst/>
          </a:prstGeom>
        </p:spPr>
        <p:txBody>
          <a:bodyPr vert="horz" wrap="square" lIns="91440" tIns="45720" rIns="91440" bIns="45720" rtlCol="0" anchor="t" anchorCtr="0">
            <a:spAutoFit/>
          </a:bodyPr>
          <a:lstStyle/>
          <a:p>
            <a:r>
              <a:rPr lang="en-US" dirty="0"/>
              <a:t>Slide Title Here</a:t>
            </a:r>
          </a:p>
        </p:txBody>
      </p:sp>
      <p:sp>
        <p:nvSpPr>
          <p:cNvPr id="3" name="Text Placeholder 2"/>
          <p:cNvSpPr>
            <a:spLocks noGrp="1"/>
          </p:cNvSpPr>
          <p:nvPr>
            <p:ph type="body" idx="1"/>
          </p:nvPr>
        </p:nvSpPr>
        <p:spPr>
          <a:xfrm>
            <a:off x="577254" y="1515616"/>
            <a:ext cx="10786535" cy="1661993"/>
          </a:xfrm>
          <a:prstGeom prst="rect">
            <a:avLst/>
          </a:prstGeom>
        </p:spPr>
        <p:txBody>
          <a:bodyPr vert="horz" wrap="square" lIns="91440" tIns="45720" rIns="91440" bIns="45720" rtlCol="0">
            <a:noAutofit/>
          </a:body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p:cNvSpPr>
            <a:spLocks noGrp="1"/>
          </p:cNvSpPr>
          <p:nvPr>
            <p:ph type="dt" sz="half" idx="2"/>
          </p:nvPr>
        </p:nvSpPr>
        <p:spPr>
          <a:xfrm>
            <a:off x="8139389" y="6452361"/>
            <a:ext cx="1236257" cy="155235"/>
          </a:xfrm>
          <a:prstGeom prst="rect">
            <a:avLst/>
          </a:prstGeom>
        </p:spPr>
        <p:txBody>
          <a:bodyPr vert="horz" wrap="square" lIns="0" tIns="0" rIns="0" bIns="0" rtlCol="0" anchor="b" anchorCtr="0"/>
          <a:lstStyle>
            <a:lvl1pPr algn="l">
              <a:defRPr sz="933" i="0">
                <a:solidFill>
                  <a:schemeClr val="tx1"/>
                </a:solidFill>
                <a:latin typeface="Arial" pitchFamily="34" charset="0"/>
                <a:cs typeface="Arial" pitchFamily="34" charset="0"/>
              </a:defRPr>
            </a:lvl1pPr>
          </a:lstStyle>
          <a:p>
            <a:fld id="{FFB7E585-3D1C-4CDD-ABC3-254C3C31F0D5}" type="datetimeFigureOut">
              <a:rPr lang="en-US" smtClean="0"/>
              <a:t>12/6/2022</a:t>
            </a:fld>
            <a:endParaRPr lang="en-US"/>
          </a:p>
        </p:txBody>
      </p:sp>
      <p:sp>
        <p:nvSpPr>
          <p:cNvPr id="11" name="Footer Placeholder 5"/>
          <p:cNvSpPr>
            <a:spLocks noGrp="1"/>
          </p:cNvSpPr>
          <p:nvPr>
            <p:ph type="ftr" sz="quarter" idx="3"/>
          </p:nvPr>
        </p:nvSpPr>
        <p:spPr>
          <a:xfrm>
            <a:off x="730870" y="6470134"/>
            <a:ext cx="5747876" cy="137980"/>
          </a:xfrm>
          <a:prstGeom prst="rect">
            <a:avLst/>
          </a:prstGeom>
        </p:spPr>
        <p:txBody>
          <a:bodyPr vert="horz" wrap="square" lIns="0" tIns="0" rIns="0" bIns="0" rtlCol="0" anchor="b" anchorCtr="0"/>
          <a:lstStyle>
            <a:lvl1pPr algn="l">
              <a:defRPr sz="933" i="0">
                <a:solidFill>
                  <a:schemeClr val="tx1"/>
                </a:solidFill>
                <a:latin typeface="Arial" pitchFamily="34" charset="0"/>
                <a:cs typeface="Arial" pitchFamily="34" charset="0"/>
              </a:defRPr>
            </a:lvl1pPr>
          </a:lstStyle>
          <a:p>
            <a:endParaRPr lang="en-US"/>
          </a:p>
        </p:txBody>
      </p:sp>
      <p:sp>
        <p:nvSpPr>
          <p:cNvPr id="12" name="Slide Number Placeholder 6"/>
          <p:cNvSpPr>
            <a:spLocks noGrp="1"/>
          </p:cNvSpPr>
          <p:nvPr>
            <p:ph type="sldNum" sz="quarter" idx="4"/>
          </p:nvPr>
        </p:nvSpPr>
        <p:spPr>
          <a:xfrm>
            <a:off x="362810" y="6453510"/>
            <a:ext cx="328081" cy="155233"/>
          </a:xfrm>
          <a:prstGeom prst="rect">
            <a:avLst/>
          </a:prstGeom>
        </p:spPr>
        <p:txBody>
          <a:bodyPr vert="horz" wrap="square" lIns="0" tIns="0" rIns="0" bIns="0" rtlCol="0" anchor="b" anchorCtr="0"/>
          <a:lstStyle>
            <a:lvl1pPr algn="l">
              <a:defRPr sz="933" i="0">
                <a:solidFill>
                  <a:schemeClr val="tx1"/>
                </a:solidFill>
                <a:latin typeface="Arial" pitchFamily="34" charset="0"/>
                <a:cs typeface="Arial" pitchFamily="34" charset="0"/>
              </a:defRPr>
            </a:lvl1pPr>
          </a:lstStyle>
          <a:p>
            <a:fld id="{DE488251-B04C-40E1-A523-9A4B92D6B8CB}" type="slidenum">
              <a:rPr lang="en-US" smtClean="0"/>
              <a:t>‹#›</a:t>
            </a:fld>
            <a:endParaRPr lang="en-US"/>
          </a:p>
        </p:txBody>
      </p:sp>
      <p:cxnSp>
        <p:nvCxnSpPr>
          <p:cNvPr id="36" name="Straight Connector 35"/>
          <p:cNvCxnSpPr/>
          <p:nvPr/>
        </p:nvCxnSpPr>
        <p:spPr>
          <a:xfrm>
            <a:off x="486837" y="6250080"/>
            <a:ext cx="11218335"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p:nvCxnSpPr>
        <p:spPr>
          <a:xfrm>
            <a:off x="370417" y="6250080"/>
            <a:ext cx="11460480"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sp>
        <p:nvSpPr>
          <p:cNvPr id="13" name="Freeform 77"/>
          <p:cNvSpPr>
            <a:spLocks/>
          </p:cNvSpPr>
          <p:nvPr/>
        </p:nvSpPr>
        <p:spPr bwMode="auto">
          <a:xfrm>
            <a:off x="11190820" y="6400800"/>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37674528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Lst>
  <p:transition>
    <p:fade/>
  </p:transition>
  <p:txStyles>
    <p:titleStyle>
      <a:lvl1pPr algn="l" defTabSz="1219139" rtl="0" eaLnBrk="1" latinLnBrk="0" hangingPunct="1">
        <a:lnSpc>
          <a:spcPct val="85000"/>
        </a:lnSpc>
        <a:spcBef>
          <a:spcPct val="0"/>
        </a:spcBef>
        <a:buNone/>
        <a:defRPr lang="en-US" sz="3733" b="0" kern="1200" cap="none" spc="0" baseline="0" dirty="0" smtClean="0">
          <a:solidFill>
            <a:schemeClr val="tx1"/>
          </a:solidFill>
          <a:latin typeface="+mn-lt"/>
          <a:ea typeface="+mj-ea"/>
          <a:cs typeface="Arial" pitchFamily="34" charset="0"/>
        </a:defRPr>
      </a:lvl1pPr>
    </p:titleStyle>
    <p:bodyStyle>
      <a:lvl1pPr marL="224354" indent="-224354" algn="l" defTabSz="1219139" rtl="0" eaLnBrk="1" latinLnBrk="0" hangingPunct="1">
        <a:lnSpc>
          <a:spcPct val="90000"/>
        </a:lnSpc>
        <a:spcBef>
          <a:spcPts val="1600"/>
        </a:spcBef>
        <a:buClr>
          <a:schemeClr val="accent1"/>
        </a:buClr>
        <a:buFont typeface="Wingdings" panose="05000000000000000000" pitchFamily="2" charset="2"/>
        <a:buChar char="§"/>
        <a:defRPr lang="en-US" sz="2400" b="0" kern="1200" dirty="0" smtClean="0">
          <a:solidFill>
            <a:schemeClr val="tx1"/>
          </a:solidFill>
          <a:latin typeface="+mj-lt"/>
          <a:ea typeface="+mn-ea"/>
          <a:cs typeface="+mn-cs"/>
        </a:defRPr>
      </a:lvl1pPr>
      <a:lvl2pPr marL="609570" indent="-302670" algn="l" defTabSz="1219139" rtl="0" eaLnBrk="1" latinLnBrk="0" hangingPunct="1">
        <a:lnSpc>
          <a:spcPct val="90000"/>
        </a:lnSpc>
        <a:spcBef>
          <a:spcPts val="1600"/>
        </a:spcBef>
        <a:buClr>
          <a:schemeClr val="accent1"/>
        </a:buClr>
        <a:buFont typeface="Arial" panose="020B0604020202020204" pitchFamily="34" charset="0"/>
        <a:buChar char="•"/>
        <a:defRPr lang="en-US" sz="2400" b="0" kern="1200" dirty="0" smtClean="0">
          <a:solidFill>
            <a:schemeClr val="tx1"/>
          </a:solidFill>
          <a:latin typeface="+mj-lt"/>
          <a:ea typeface="+mn-ea"/>
          <a:cs typeface="+mn-cs"/>
        </a:defRPr>
      </a:lvl2pPr>
      <a:lvl3pPr marL="990551" indent="-302670" algn="l" defTabSz="1219139" rtl="0" eaLnBrk="1" latinLnBrk="0" hangingPunct="1">
        <a:lnSpc>
          <a:spcPct val="90000"/>
        </a:lnSpc>
        <a:spcBef>
          <a:spcPts val="1600"/>
        </a:spcBef>
        <a:buClr>
          <a:schemeClr val="accent1"/>
        </a:buClr>
        <a:buFont typeface="Arial" panose="020B0604020202020204" pitchFamily="34" charset="0"/>
        <a:buChar char="‒"/>
        <a:defRPr lang="en-US" sz="2400" b="0" kern="1200" dirty="0" smtClean="0">
          <a:solidFill>
            <a:schemeClr val="tx1"/>
          </a:solidFill>
          <a:latin typeface="+mj-lt"/>
          <a:ea typeface="+mn-ea"/>
          <a:cs typeface="+mn-cs"/>
        </a:defRPr>
      </a:lvl3pPr>
      <a:lvl4pPr marL="1371531" indent="-304784" algn="l" defTabSz="1219139" rtl="0" eaLnBrk="1" latinLnBrk="0" hangingPunct="1">
        <a:lnSpc>
          <a:spcPct val="90000"/>
        </a:lnSpc>
        <a:spcBef>
          <a:spcPts val="1600"/>
        </a:spcBef>
        <a:buClr>
          <a:schemeClr val="accent1"/>
        </a:buClr>
        <a:buFont typeface="Wingdings" panose="05000000000000000000" pitchFamily="2" charset="2"/>
        <a:buChar char="§"/>
        <a:defRPr lang="en-US" sz="2400" b="0" kern="1200" dirty="0" smtClean="0">
          <a:solidFill>
            <a:schemeClr val="tx1"/>
          </a:solidFill>
          <a:latin typeface="+mj-lt"/>
          <a:ea typeface="+mn-ea"/>
          <a:cs typeface="+mn-cs"/>
        </a:defRPr>
      </a:lvl4pPr>
      <a:lvl5pPr marL="1750396" indent="-302670" algn="l" defTabSz="1219139" rtl="0" eaLnBrk="1" latinLnBrk="0" hangingPunct="1">
        <a:lnSpc>
          <a:spcPct val="90000"/>
        </a:lnSpc>
        <a:spcBef>
          <a:spcPts val="1600"/>
        </a:spcBef>
        <a:buClr>
          <a:schemeClr val="accent1"/>
        </a:buClr>
        <a:buFont typeface="Arial" panose="020B0604020202020204" pitchFamily="34" charset="0"/>
        <a:buChar char="•"/>
        <a:defRPr lang="en-US" sz="2400" b="0" kern="1200" dirty="0">
          <a:solidFill>
            <a:schemeClr val="tx1"/>
          </a:solidFill>
          <a:latin typeface="+mj-lt"/>
          <a:ea typeface="+mn-ea"/>
          <a:cs typeface="+mn-cs"/>
        </a:defRPr>
      </a:lvl5pPr>
      <a:lvl6pPr marL="3352632"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1"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3" y="426725"/>
            <a:ext cx="10786533" cy="580608"/>
          </a:xfrm>
          <a:prstGeom prst="rect">
            <a:avLst/>
          </a:prstGeom>
        </p:spPr>
        <p:txBody>
          <a:bodyPr vert="horz" wrap="square" lIns="91440" tIns="45720" rIns="91440" bIns="45720" rtlCol="0" anchor="t" anchorCtr="0">
            <a:spAutoFit/>
          </a:bodyPr>
          <a:lstStyle/>
          <a:p>
            <a:r>
              <a:rPr lang="en-US" dirty="0"/>
              <a:t>Slide Title Here</a:t>
            </a:r>
          </a:p>
        </p:txBody>
      </p:sp>
      <p:sp>
        <p:nvSpPr>
          <p:cNvPr id="3" name="Text Placeholder 2"/>
          <p:cNvSpPr>
            <a:spLocks noGrp="1"/>
          </p:cNvSpPr>
          <p:nvPr>
            <p:ph type="body" idx="1"/>
          </p:nvPr>
        </p:nvSpPr>
        <p:spPr>
          <a:xfrm>
            <a:off x="585217" y="1515446"/>
            <a:ext cx="10786535" cy="1661993"/>
          </a:xfrm>
          <a:prstGeom prst="rect">
            <a:avLst/>
          </a:prstGeom>
        </p:spPr>
        <p:txBody>
          <a:bodyPr vert="horz" wrap="square" lIns="91440" tIns="45720" rIns="91440" bIns="45720" rtlCol="0">
            <a:noAutofit/>
          </a:body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41"/>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b="35957"/>
          <a:stretch/>
        </p:blipFill>
        <p:spPr bwMode="invGray">
          <a:xfrm>
            <a:off x="11194559" y="6400800"/>
            <a:ext cx="784533" cy="329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Date Placeholder 4"/>
          <p:cNvSpPr>
            <a:spLocks noGrp="1"/>
          </p:cNvSpPr>
          <p:nvPr>
            <p:ph type="dt" sz="half" idx="2"/>
          </p:nvPr>
        </p:nvSpPr>
        <p:spPr>
          <a:xfrm>
            <a:off x="8139389" y="6452361"/>
            <a:ext cx="1236257" cy="155235"/>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9EB3265C-F0D4-410E-8C75-9C1664655489}" type="datetime1">
              <a:rPr lang="en-US" smtClean="0"/>
              <a:pPr/>
              <a:t>12/6/2022</a:t>
            </a:fld>
            <a:endParaRPr lang="en-US" dirty="0"/>
          </a:p>
        </p:txBody>
      </p:sp>
      <p:sp>
        <p:nvSpPr>
          <p:cNvPr id="16" name="Footer Placeholder 5"/>
          <p:cNvSpPr>
            <a:spLocks noGrp="1"/>
          </p:cNvSpPr>
          <p:nvPr>
            <p:ph type="ftr" sz="quarter" idx="3"/>
          </p:nvPr>
        </p:nvSpPr>
        <p:spPr>
          <a:xfrm>
            <a:off x="730870" y="6470134"/>
            <a:ext cx="5747876" cy="137980"/>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7" name="Slide Number Placeholder 6"/>
          <p:cNvSpPr>
            <a:spLocks noGrp="1"/>
          </p:cNvSpPr>
          <p:nvPr>
            <p:ph type="sldNum" sz="quarter" idx="4"/>
          </p:nvPr>
        </p:nvSpPr>
        <p:spPr>
          <a:xfrm>
            <a:off x="362810" y="6453510"/>
            <a:ext cx="328081" cy="155233"/>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18" name="Straight Connector 17"/>
          <p:cNvCxnSpPr/>
          <p:nvPr/>
        </p:nvCxnSpPr>
        <p:spPr>
          <a:xfrm>
            <a:off x="370417" y="6250080"/>
            <a:ext cx="11460480" cy="0"/>
          </a:xfrm>
          <a:prstGeom prst="line">
            <a:avLst/>
          </a:prstGeom>
          <a:noFill/>
          <a:ln w="3175" cap="flat">
            <a:solidFill>
              <a:schemeClr val="bg2"/>
            </a:solidFill>
            <a:prstDash val="solid"/>
            <a:miter lim="800000"/>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340157509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Lst>
  <p:transition>
    <p:fade/>
  </p:transition>
  <p:hf hdr="0"/>
  <p:txStyles>
    <p:titleStyle>
      <a:lvl1pPr algn="l" defTabSz="1219139" rtl="0" eaLnBrk="1" latinLnBrk="0" hangingPunct="1">
        <a:lnSpc>
          <a:spcPct val="85000"/>
        </a:lnSpc>
        <a:spcBef>
          <a:spcPct val="0"/>
        </a:spcBef>
        <a:buNone/>
        <a:defRPr lang="en-US" sz="3733" b="0" kern="1200" cap="none" spc="0" baseline="0" dirty="0" smtClean="0">
          <a:solidFill>
            <a:schemeClr val="bg1"/>
          </a:solidFill>
          <a:latin typeface="+mn-lt"/>
          <a:ea typeface="+mj-ea"/>
          <a:cs typeface="Arial" pitchFamily="34" charset="0"/>
        </a:defRPr>
      </a:lvl1pPr>
    </p:titleStyle>
    <p:bodyStyle>
      <a:lvl1pPr marL="224354" indent="-224354" algn="l" defTabSz="1219139" rtl="0" eaLnBrk="1" latinLnBrk="0" hangingPunct="1">
        <a:lnSpc>
          <a:spcPct val="90000"/>
        </a:lnSpc>
        <a:spcBef>
          <a:spcPts val="1333"/>
        </a:spcBef>
        <a:buClr>
          <a:schemeClr val="bg1"/>
        </a:buClr>
        <a:buFont typeface="Wingdings" panose="05000000000000000000" pitchFamily="2" charset="2"/>
        <a:buChar char="§"/>
        <a:defRPr lang="en-US" sz="2400" b="0" kern="1200" dirty="0" smtClean="0">
          <a:solidFill>
            <a:schemeClr val="bg1"/>
          </a:solidFill>
          <a:latin typeface="+mj-lt"/>
          <a:ea typeface="+mn-ea"/>
          <a:cs typeface="+mn-cs"/>
        </a:defRPr>
      </a:lvl1pPr>
      <a:lvl2pPr marL="609570" indent="-302670" algn="l" defTabSz="1219139" rtl="0" eaLnBrk="1" latinLnBrk="0" hangingPunct="1">
        <a:lnSpc>
          <a:spcPct val="90000"/>
        </a:lnSpc>
        <a:spcBef>
          <a:spcPts val="1333"/>
        </a:spcBef>
        <a:buClr>
          <a:schemeClr val="bg1"/>
        </a:buClr>
        <a:buFont typeface="Arial" panose="020B0604020202020204" pitchFamily="34" charset="0"/>
        <a:buChar char="•"/>
        <a:defRPr lang="en-US" sz="2400" b="0" kern="1200" dirty="0" smtClean="0">
          <a:solidFill>
            <a:schemeClr val="bg1"/>
          </a:solidFill>
          <a:latin typeface="+mj-lt"/>
          <a:ea typeface="+mn-ea"/>
          <a:cs typeface="+mn-cs"/>
        </a:defRPr>
      </a:lvl2pPr>
      <a:lvl3pPr marL="990551" indent="-302670" algn="l" defTabSz="1219139" rtl="0" eaLnBrk="1" latinLnBrk="0" hangingPunct="1">
        <a:lnSpc>
          <a:spcPct val="90000"/>
        </a:lnSpc>
        <a:spcBef>
          <a:spcPts val="1333"/>
        </a:spcBef>
        <a:buClr>
          <a:schemeClr val="bg1"/>
        </a:buClr>
        <a:buFont typeface="Arial" panose="020B0604020202020204" pitchFamily="34" charset="0"/>
        <a:buChar char="‒"/>
        <a:defRPr lang="en-US" sz="2400" b="0" kern="1200" dirty="0" smtClean="0">
          <a:solidFill>
            <a:schemeClr val="bg1"/>
          </a:solidFill>
          <a:latin typeface="+mj-lt"/>
          <a:ea typeface="+mn-ea"/>
          <a:cs typeface="+mn-cs"/>
        </a:defRPr>
      </a:lvl3pPr>
      <a:lvl4pPr marL="1371531" indent="-304784" algn="l" defTabSz="1219139" rtl="0" eaLnBrk="1" latinLnBrk="0" hangingPunct="1">
        <a:lnSpc>
          <a:spcPct val="90000"/>
        </a:lnSpc>
        <a:spcBef>
          <a:spcPts val="1333"/>
        </a:spcBef>
        <a:buClr>
          <a:schemeClr val="bg1"/>
        </a:buClr>
        <a:buFont typeface="Wingdings" panose="05000000000000000000" pitchFamily="2" charset="2"/>
        <a:buChar char="§"/>
        <a:defRPr lang="en-US" sz="2400" b="0" kern="1200" dirty="0" smtClean="0">
          <a:solidFill>
            <a:schemeClr val="bg1"/>
          </a:solidFill>
          <a:latin typeface="+mj-lt"/>
          <a:ea typeface="+mn-ea"/>
          <a:cs typeface="+mn-cs"/>
        </a:defRPr>
      </a:lvl4pPr>
      <a:lvl5pPr marL="1750396" indent="-302670" algn="l" defTabSz="1219139" rtl="0" eaLnBrk="1" latinLnBrk="0" hangingPunct="1">
        <a:lnSpc>
          <a:spcPct val="90000"/>
        </a:lnSpc>
        <a:spcBef>
          <a:spcPts val="1333"/>
        </a:spcBef>
        <a:buClr>
          <a:schemeClr val="bg1"/>
        </a:buClr>
        <a:buFont typeface="Arial" panose="020B0604020202020204" pitchFamily="34" charset="0"/>
        <a:buChar char="•"/>
        <a:defRPr lang="en-US" sz="2400" b="0" kern="1200" dirty="0">
          <a:solidFill>
            <a:schemeClr val="bg1"/>
          </a:solidFill>
          <a:latin typeface="+mj-lt"/>
          <a:ea typeface="+mn-ea"/>
          <a:cs typeface="+mn-cs"/>
        </a:defRPr>
      </a:lvl5pPr>
      <a:lvl6pPr marL="3352632"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1"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p:nvSpPr>
        <p:spPr bwMode="invGray">
          <a:xfrm>
            <a:off x="0" y="6250080"/>
            <a:ext cx="12192000" cy="607920"/>
          </a:xfrm>
          <a:prstGeom prst="rect">
            <a:avLst/>
          </a:prstGeom>
          <a:solidFill>
            <a:schemeClr val="tx1"/>
          </a:solidFill>
          <a:ln w="19050" algn="ctr">
            <a:solidFill>
              <a:schemeClr val="tx1"/>
            </a:solid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2" name="Title Placeholder 1"/>
          <p:cNvSpPr>
            <a:spLocks noGrp="1"/>
          </p:cNvSpPr>
          <p:nvPr>
            <p:ph type="title"/>
          </p:nvPr>
        </p:nvSpPr>
        <p:spPr>
          <a:xfrm>
            <a:off x="609603" y="426725"/>
            <a:ext cx="10786533" cy="580608"/>
          </a:xfrm>
          <a:prstGeom prst="rect">
            <a:avLst/>
          </a:prstGeom>
        </p:spPr>
        <p:txBody>
          <a:bodyPr vert="horz" wrap="square" lIns="91440" tIns="45720" rIns="91440" bIns="45720" rtlCol="0" anchor="t" anchorCtr="0">
            <a:spAutoFit/>
          </a:bodyPr>
          <a:lstStyle/>
          <a:p>
            <a:r>
              <a:rPr lang="en-US" dirty="0"/>
              <a:t>Slide Title Here</a:t>
            </a:r>
          </a:p>
        </p:txBody>
      </p:sp>
      <p:sp>
        <p:nvSpPr>
          <p:cNvPr id="3" name="Text Placeholder 2"/>
          <p:cNvSpPr>
            <a:spLocks noGrp="1"/>
          </p:cNvSpPr>
          <p:nvPr>
            <p:ph type="body" idx="1"/>
          </p:nvPr>
        </p:nvSpPr>
        <p:spPr>
          <a:xfrm>
            <a:off x="573025" y="1511809"/>
            <a:ext cx="10786535" cy="1661993"/>
          </a:xfrm>
          <a:prstGeom prst="rect">
            <a:avLst/>
          </a:prstGeom>
        </p:spPr>
        <p:txBody>
          <a:bodyPr vert="horz" wrap="square" lIns="91440" tIns="45720" rIns="91440" bIns="45720" rtlCol="0">
            <a:noAutofit/>
          </a:body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41"/>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b="35957"/>
          <a:stretch/>
        </p:blipFill>
        <p:spPr bwMode="invGray">
          <a:xfrm>
            <a:off x="11194559" y="6400800"/>
            <a:ext cx="784533" cy="329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Date Placeholder 4"/>
          <p:cNvSpPr>
            <a:spLocks noGrp="1"/>
          </p:cNvSpPr>
          <p:nvPr>
            <p:ph type="dt" sz="half" idx="2"/>
          </p:nvPr>
        </p:nvSpPr>
        <p:spPr>
          <a:xfrm>
            <a:off x="8139389" y="6452361"/>
            <a:ext cx="1236257" cy="155235"/>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9EB3265C-F0D4-410E-8C75-9C1664655489}" type="datetime1">
              <a:rPr lang="en-US" smtClean="0"/>
              <a:pPr/>
              <a:t>12/6/2022</a:t>
            </a:fld>
            <a:endParaRPr lang="en-US" dirty="0"/>
          </a:p>
        </p:txBody>
      </p:sp>
      <p:sp>
        <p:nvSpPr>
          <p:cNvPr id="14" name="Footer Placeholder 5"/>
          <p:cNvSpPr>
            <a:spLocks noGrp="1"/>
          </p:cNvSpPr>
          <p:nvPr>
            <p:ph type="ftr" sz="quarter" idx="3"/>
          </p:nvPr>
        </p:nvSpPr>
        <p:spPr>
          <a:xfrm>
            <a:off x="730870" y="6470134"/>
            <a:ext cx="5747876" cy="137980"/>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5" name="Slide Number Placeholder 6"/>
          <p:cNvSpPr>
            <a:spLocks noGrp="1"/>
          </p:cNvSpPr>
          <p:nvPr>
            <p:ph type="sldNum" sz="quarter" idx="4"/>
          </p:nvPr>
        </p:nvSpPr>
        <p:spPr>
          <a:xfrm>
            <a:off x="362810" y="6453510"/>
            <a:ext cx="328081" cy="155233"/>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31693633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Lst>
  <p:transition>
    <p:fade/>
  </p:transition>
  <p:hf hdr="0"/>
  <p:txStyles>
    <p:titleStyle>
      <a:lvl1pPr algn="l" defTabSz="1219139" rtl="0" eaLnBrk="1" latinLnBrk="0" hangingPunct="1">
        <a:lnSpc>
          <a:spcPct val="85000"/>
        </a:lnSpc>
        <a:spcBef>
          <a:spcPct val="0"/>
        </a:spcBef>
        <a:buNone/>
        <a:defRPr lang="en-US" sz="3733" b="0" kern="1200" cap="none" spc="0" baseline="0" dirty="0" smtClean="0">
          <a:solidFill>
            <a:schemeClr val="tx1"/>
          </a:solidFill>
          <a:latin typeface="+mn-lt"/>
          <a:ea typeface="+mj-ea"/>
          <a:cs typeface="Arial" pitchFamily="34" charset="0"/>
        </a:defRPr>
      </a:lvl1pPr>
    </p:titleStyle>
    <p:bodyStyle>
      <a:lvl1pPr marL="224354" indent="-224354" algn="l" defTabSz="1219139" rtl="0" eaLnBrk="1" latinLnBrk="0" hangingPunct="1">
        <a:lnSpc>
          <a:spcPct val="90000"/>
        </a:lnSpc>
        <a:spcBef>
          <a:spcPts val="1333"/>
        </a:spcBef>
        <a:buClr>
          <a:schemeClr val="accent1"/>
        </a:buClr>
        <a:buFont typeface="Wingdings" panose="05000000000000000000" pitchFamily="2" charset="2"/>
        <a:buChar char="§"/>
        <a:defRPr lang="en-US" sz="2400" b="0" kern="1200" dirty="0" smtClean="0">
          <a:solidFill>
            <a:schemeClr val="tx1"/>
          </a:solidFill>
          <a:latin typeface="+mj-lt"/>
          <a:ea typeface="+mn-ea"/>
          <a:cs typeface="+mn-cs"/>
        </a:defRPr>
      </a:lvl1pPr>
      <a:lvl2pPr marL="609570" indent="-302670" algn="l" defTabSz="1219139" rtl="0" eaLnBrk="1" latinLnBrk="0" hangingPunct="1">
        <a:lnSpc>
          <a:spcPct val="90000"/>
        </a:lnSpc>
        <a:spcBef>
          <a:spcPts val="1333"/>
        </a:spcBef>
        <a:buClr>
          <a:schemeClr val="accent1"/>
        </a:buClr>
        <a:buFont typeface="Arial" panose="020B0604020202020204" pitchFamily="34" charset="0"/>
        <a:buChar char="•"/>
        <a:defRPr lang="en-US" sz="2400" b="0" kern="1200" dirty="0" smtClean="0">
          <a:solidFill>
            <a:schemeClr val="tx1"/>
          </a:solidFill>
          <a:latin typeface="+mj-lt"/>
          <a:ea typeface="+mn-ea"/>
          <a:cs typeface="+mn-cs"/>
        </a:defRPr>
      </a:lvl2pPr>
      <a:lvl3pPr marL="990551" indent="-302670" algn="l" defTabSz="1219139" rtl="0" eaLnBrk="1" latinLnBrk="0" hangingPunct="1">
        <a:lnSpc>
          <a:spcPct val="90000"/>
        </a:lnSpc>
        <a:spcBef>
          <a:spcPts val="1333"/>
        </a:spcBef>
        <a:buClr>
          <a:schemeClr val="accent1"/>
        </a:buClr>
        <a:buFont typeface="Arial" panose="020B0604020202020204" pitchFamily="34" charset="0"/>
        <a:buChar char="‒"/>
        <a:defRPr lang="en-US" sz="2400" b="0" kern="1200" dirty="0" smtClean="0">
          <a:solidFill>
            <a:schemeClr val="tx1"/>
          </a:solidFill>
          <a:latin typeface="+mj-lt"/>
          <a:ea typeface="+mn-ea"/>
          <a:cs typeface="+mn-cs"/>
        </a:defRPr>
      </a:lvl3pPr>
      <a:lvl4pPr marL="1371531" indent="-304784" algn="l" defTabSz="1219139" rtl="0" eaLnBrk="1" latinLnBrk="0" hangingPunct="1">
        <a:lnSpc>
          <a:spcPct val="90000"/>
        </a:lnSpc>
        <a:spcBef>
          <a:spcPts val="1333"/>
        </a:spcBef>
        <a:buClr>
          <a:schemeClr val="accent1"/>
        </a:buClr>
        <a:buFont typeface="Wingdings" panose="05000000000000000000" pitchFamily="2" charset="2"/>
        <a:buChar char="§"/>
        <a:defRPr lang="en-US" sz="2400" b="0" kern="1200" dirty="0" smtClean="0">
          <a:solidFill>
            <a:schemeClr val="tx1"/>
          </a:solidFill>
          <a:latin typeface="+mj-lt"/>
          <a:ea typeface="+mn-ea"/>
          <a:cs typeface="+mn-cs"/>
        </a:defRPr>
      </a:lvl4pPr>
      <a:lvl5pPr marL="1750396" indent="-302670" algn="l" defTabSz="1219139" rtl="0" eaLnBrk="1" latinLnBrk="0" hangingPunct="1">
        <a:lnSpc>
          <a:spcPct val="90000"/>
        </a:lnSpc>
        <a:spcBef>
          <a:spcPts val="1333"/>
        </a:spcBef>
        <a:buClr>
          <a:schemeClr val="accent1"/>
        </a:buClr>
        <a:buFont typeface="Arial" panose="020B0604020202020204" pitchFamily="34" charset="0"/>
        <a:buChar char="•"/>
        <a:defRPr lang="en-US" sz="2400" b="0" kern="1200" dirty="0">
          <a:solidFill>
            <a:schemeClr val="tx1"/>
          </a:solidFill>
          <a:latin typeface="+mj-lt"/>
          <a:ea typeface="+mn-ea"/>
          <a:cs typeface="+mn-cs"/>
        </a:defRPr>
      </a:lvl5pPr>
      <a:lvl6pPr marL="3352632"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1"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p:nvSpPr>
        <p:spPr bwMode="invGray">
          <a:xfrm>
            <a:off x="0" y="6250080"/>
            <a:ext cx="12192000" cy="607920"/>
          </a:xfrm>
          <a:prstGeom prst="rect">
            <a:avLst/>
          </a:prstGeom>
          <a:solidFill>
            <a:schemeClr val="tx1"/>
          </a:solidFill>
          <a:ln w="19050" algn="ctr">
            <a:solidFill>
              <a:schemeClr val="tx1"/>
            </a:solid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2" name="Title Placeholder 1"/>
          <p:cNvSpPr>
            <a:spLocks noGrp="1"/>
          </p:cNvSpPr>
          <p:nvPr>
            <p:ph type="title"/>
          </p:nvPr>
        </p:nvSpPr>
        <p:spPr>
          <a:xfrm>
            <a:off x="609600" y="426796"/>
            <a:ext cx="10786533" cy="580608"/>
          </a:xfrm>
          <a:prstGeom prst="rect">
            <a:avLst/>
          </a:prstGeom>
        </p:spPr>
        <p:txBody>
          <a:bodyPr vert="horz" wrap="square" lIns="91440" tIns="45720" rIns="91440" bIns="45720" rtlCol="0" anchor="t" anchorCtr="0">
            <a:spAutoFit/>
          </a:bodyPr>
          <a:lstStyle/>
          <a:p>
            <a:r>
              <a:rPr lang="en-US" dirty="0"/>
              <a:t>Slide Title Here</a:t>
            </a:r>
          </a:p>
        </p:txBody>
      </p:sp>
      <p:sp>
        <p:nvSpPr>
          <p:cNvPr id="3" name="Text Placeholder 2"/>
          <p:cNvSpPr>
            <a:spLocks noGrp="1"/>
          </p:cNvSpPr>
          <p:nvPr>
            <p:ph type="body" idx="1"/>
          </p:nvPr>
        </p:nvSpPr>
        <p:spPr>
          <a:xfrm>
            <a:off x="573139" y="1511866"/>
            <a:ext cx="10786535" cy="1661993"/>
          </a:xfrm>
          <a:prstGeom prst="rect">
            <a:avLst/>
          </a:prstGeom>
        </p:spPr>
        <p:txBody>
          <a:bodyPr vert="horz" wrap="square" lIns="91440" tIns="45720" rIns="91440" bIns="45720" rtlCol="0">
            <a:noAutofit/>
          </a:body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41"/>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b="35957"/>
          <a:stretch/>
        </p:blipFill>
        <p:spPr bwMode="invGray">
          <a:xfrm>
            <a:off x="11194559" y="6400800"/>
            <a:ext cx="784533" cy="329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Date Placeholder 4"/>
          <p:cNvSpPr>
            <a:spLocks noGrp="1"/>
          </p:cNvSpPr>
          <p:nvPr>
            <p:ph type="dt" sz="half" idx="2"/>
          </p:nvPr>
        </p:nvSpPr>
        <p:spPr>
          <a:xfrm>
            <a:off x="8139405" y="6452361"/>
            <a:ext cx="1236257" cy="155235"/>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9EB3265C-F0D4-410E-8C75-9C1664655489}" type="datetime1">
              <a:rPr lang="en-US" smtClean="0"/>
              <a:pPr/>
              <a:t>12/6/2022</a:t>
            </a:fld>
            <a:endParaRPr lang="en-US" dirty="0"/>
          </a:p>
        </p:txBody>
      </p:sp>
      <p:sp>
        <p:nvSpPr>
          <p:cNvPr id="14" name="Footer Placeholder 5"/>
          <p:cNvSpPr>
            <a:spLocks noGrp="1"/>
          </p:cNvSpPr>
          <p:nvPr>
            <p:ph type="ftr" sz="quarter" idx="3"/>
          </p:nvPr>
        </p:nvSpPr>
        <p:spPr>
          <a:xfrm>
            <a:off x="730873" y="6470131"/>
            <a:ext cx="5747876" cy="137980"/>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5" name="Slide Number Placeholder 6"/>
          <p:cNvSpPr>
            <a:spLocks noGrp="1"/>
          </p:cNvSpPr>
          <p:nvPr>
            <p:ph type="sldNum" sz="quarter" idx="4"/>
          </p:nvPr>
        </p:nvSpPr>
        <p:spPr>
          <a:xfrm>
            <a:off x="362814" y="6453562"/>
            <a:ext cx="328081" cy="155233"/>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4092360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Lst>
  <p:transition>
    <p:fade/>
  </p:transition>
  <p:hf hdr="0"/>
  <p:txStyles>
    <p:titleStyle>
      <a:lvl1pPr algn="l" defTabSz="1219170" rtl="0" eaLnBrk="1" latinLnBrk="0" hangingPunct="1">
        <a:lnSpc>
          <a:spcPct val="85000"/>
        </a:lnSpc>
        <a:spcBef>
          <a:spcPct val="0"/>
        </a:spcBef>
        <a:buNone/>
        <a:defRPr lang="en-US" sz="3733" b="0" kern="1200" cap="none" spc="0" baseline="0" dirty="0" smtClean="0">
          <a:solidFill>
            <a:schemeClr val="tx1"/>
          </a:solidFill>
          <a:latin typeface="+mn-lt"/>
          <a:ea typeface="+mj-ea"/>
          <a:cs typeface="Arial" pitchFamily="34" charset="0"/>
        </a:defRPr>
      </a:lvl1pPr>
    </p:titleStyle>
    <p:bodyStyle>
      <a:lvl1pPr marL="224361" indent="-224361" algn="l" defTabSz="1219170" rtl="0" eaLnBrk="1" latinLnBrk="0" hangingPunct="1">
        <a:lnSpc>
          <a:spcPct val="90000"/>
        </a:lnSpc>
        <a:spcBef>
          <a:spcPts val="1333"/>
        </a:spcBef>
        <a:buClr>
          <a:schemeClr val="accent1"/>
        </a:buClr>
        <a:buFont typeface="Wingdings" panose="05000000000000000000" pitchFamily="2" charset="2"/>
        <a:buChar char="§"/>
        <a:defRPr lang="en-US" sz="2400" b="0" kern="1200" dirty="0" smtClean="0">
          <a:solidFill>
            <a:schemeClr val="tx1"/>
          </a:solidFill>
          <a:latin typeface="+mj-lt"/>
          <a:ea typeface="+mn-ea"/>
          <a:cs typeface="+mn-cs"/>
        </a:defRPr>
      </a:lvl1pPr>
      <a:lvl2pPr marL="609585" indent="-302676" algn="l" defTabSz="1219170" rtl="0" eaLnBrk="1" latinLnBrk="0" hangingPunct="1">
        <a:lnSpc>
          <a:spcPct val="90000"/>
        </a:lnSpc>
        <a:spcBef>
          <a:spcPts val="1333"/>
        </a:spcBef>
        <a:buClr>
          <a:schemeClr val="accent1"/>
        </a:buClr>
        <a:buFont typeface="Arial" panose="020B0604020202020204" pitchFamily="34" charset="0"/>
        <a:buChar char="•"/>
        <a:defRPr lang="en-US" sz="2400" b="0" kern="1200" dirty="0" smtClean="0">
          <a:solidFill>
            <a:schemeClr val="tx1"/>
          </a:solidFill>
          <a:latin typeface="+mj-lt"/>
          <a:ea typeface="+mn-ea"/>
          <a:cs typeface="+mn-cs"/>
        </a:defRPr>
      </a:lvl2pPr>
      <a:lvl3pPr marL="990575" indent="-302676" algn="l" defTabSz="1219170" rtl="0" eaLnBrk="1" latinLnBrk="0" hangingPunct="1">
        <a:lnSpc>
          <a:spcPct val="90000"/>
        </a:lnSpc>
        <a:spcBef>
          <a:spcPts val="1333"/>
        </a:spcBef>
        <a:buClr>
          <a:schemeClr val="accent1"/>
        </a:buClr>
        <a:buFont typeface="Arial" panose="020B0604020202020204" pitchFamily="34" charset="0"/>
        <a:buChar char="‒"/>
        <a:defRPr lang="en-US" sz="2400" b="0" kern="1200" dirty="0" smtClean="0">
          <a:solidFill>
            <a:schemeClr val="tx1"/>
          </a:solidFill>
          <a:latin typeface="+mj-lt"/>
          <a:ea typeface="+mn-ea"/>
          <a:cs typeface="+mn-cs"/>
        </a:defRPr>
      </a:lvl3pPr>
      <a:lvl4pPr marL="1371566" indent="-304792" algn="l" defTabSz="1219170" rtl="0" eaLnBrk="1" latinLnBrk="0" hangingPunct="1">
        <a:lnSpc>
          <a:spcPct val="90000"/>
        </a:lnSpc>
        <a:spcBef>
          <a:spcPts val="1333"/>
        </a:spcBef>
        <a:buClr>
          <a:schemeClr val="accent1"/>
        </a:buClr>
        <a:buFont typeface="Wingdings" panose="05000000000000000000" pitchFamily="2" charset="2"/>
        <a:buChar char="§"/>
        <a:defRPr lang="en-US" sz="2400" b="0" kern="1200" dirty="0" smtClean="0">
          <a:solidFill>
            <a:schemeClr val="tx1"/>
          </a:solidFill>
          <a:latin typeface="+mj-lt"/>
          <a:ea typeface="+mn-ea"/>
          <a:cs typeface="+mn-cs"/>
        </a:defRPr>
      </a:lvl4pPr>
      <a:lvl5pPr marL="1750440" indent="-302676" algn="l" defTabSz="1219170" rtl="0" eaLnBrk="1" latinLnBrk="0" hangingPunct="1">
        <a:lnSpc>
          <a:spcPct val="90000"/>
        </a:lnSpc>
        <a:spcBef>
          <a:spcPts val="1333"/>
        </a:spcBef>
        <a:buClr>
          <a:schemeClr val="accent1"/>
        </a:buClr>
        <a:buFont typeface="Arial" panose="020B0604020202020204" pitchFamily="34" charset="0"/>
        <a:buChar char="•"/>
        <a:defRPr lang="en-US" sz="2400" b="0" kern="1200" dirty="0">
          <a:solidFill>
            <a:schemeClr val="tx1"/>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p:nvSpPr>
        <p:spPr bwMode="invGray">
          <a:xfrm>
            <a:off x="0" y="6250080"/>
            <a:ext cx="12192000" cy="607920"/>
          </a:xfrm>
          <a:prstGeom prst="rect">
            <a:avLst/>
          </a:prstGeom>
          <a:solidFill>
            <a:schemeClr val="tx1"/>
          </a:solidFill>
          <a:ln w="19050" algn="ctr">
            <a:solidFill>
              <a:schemeClr val="tx1"/>
            </a:solidFill>
            <a:miter lim="800000"/>
            <a:headEnd/>
            <a:tailEnd/>
          </a:ln>
        </p:spPr>
        <p:txBody>
          <a:bodyPr wrap="none" rtlCol="0" anchor="ctr"/>
          <a:lstStyle/>
          <a:p>
            <a:pPr algn="ctr">
              <a:lnSpc>
                <a:spcPct val="90000"/>
              </a:lnSpc>
            </a:pPr>
            <a:endParaRPr lang="en-US" sz="2133" b="1" dirty="0" err="1">
              <a:solidFill>
                <a:prstClr val="white"/>
              </a:solidFill>
              <a:latin typeface="Arial"/>
            </a:endParaRPr>
          </a:p>
        </p:txBody>
      </p:sp>
      <p:sp>
        <p:nvSpPr>
          <p:cNvPr id="2" name="Title Placeholder 1"/>
          <p:cNvSpPr>
            <a:spLocks noGrp="1"/>
          </p:cNvSpPr>
          <p:nvPr>
            <p:ph type="title"/>
          </p:nvPr>
        </p:nvSpPr>
        <p:spPr>
          <a:xfrm>
            <a:off x="874600" y="434378"/>
            <a:ext cx="10786533" cy="720197"/>
          </a:xfrm>
          <a:prstGeom prst="rect">
            <a:avLst/>
          </a:prstGeom>
        </p:spPr>
        <p:txBody>
          <a:bodyPr vert="horz" wrap="square" lIns="91440" tIns="45720" rIns="91440" bIns="45720" rtlCol="0" anchor="t" anchorCtr="0">
            <a:spAutoFit/>
          </a:bodyPr>
          <a:lstStyle/>
          <a:p>
            <a:r>
              <a:rPr lang="en-US" dirty="0"/>
              <a:t>Slide Title Here</a:t>
            </a:r>
          </a:p>
        </p:txBody>
      </p:sp>
      <p:sp>
        <p:nvSpPr>
          <p:cNvPr id="3" name="Text Placeholder 2"/>
          <p:cNvSpPr>
            <a:spLocks noGrp="1"/>
          </p:cNvSpPr>
          <p:nvPr>
            <p:ph type="body" idx="1"/>
          </p:nvPr>
        </p:nvSpPr>
        <p:spPr>
          <a:xfrm>
            <a:off x="877078" y="1555436"/>
            <a:ext cx="10786535" cy="1661993"/>
          </a:xfrm>
          <a:prstGeom prst="rect">
            <a:avLst/>
          </a:prstGeom>
        </p:spPr>
        <p:txBody>
          <a:bodyPr vert="horz" wrap="square" lIns="91440" tIns="45720" rIns="91440" bIns="45720" rtlCol="0">
            <a:noAutofit/>
          </a:body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p:cNvSpPr>
            <a:spLocks noGrp="1"/>
          </p:cNvSpPr>
          <p:nvPr>
            <p:ph type="dt" sz="half" idx="2"/>
          </p:nvPr>
        </p:nvSpPr>
        <p:spPr>
          <a:xfrm>
            <a:off x="8446202" y="6452361"/>
            <a:ext cx="1236257" cy="15523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E15D18A-38C0-4646-87A2-7E57E8CF706D}" type="datetime1">
              <a:rPr lang="en-US" smtClean="0">
                <a:solidFill>
                  <a:prstClr val="white"/>
                </a:solidFill>
              </a:rPr>
              <a:pPr/>
              <a:t>12/6/2022</a:t>
            </a:fld>
            <a:endParaRPr lang="en-US" dirty="0">
              <a:solidFill>
                <a:prstClr val="white"/>
              </a:solidFill>
            </a:endParaRPr>
          </a:p>
        </p:txBody>
      </p:sp>
      <p:sp>
        <p:nvSpPr>
          <p:cNvPr id="11" name="Footer Placeholder 5"/>
          <p:cNvSpPr>
            <a:spLocks noGrp="1"/>
          </p:cNvSpPr>
          <p:nvPr>
            <p:ph type="ftr" sz="quarter" idx="3"/>
          </p:nvPr>
        </p:nvSpPr>
        <p:spPr>
          <a:xfrm>
            <a:off x="972254" y="6470131"/>
            <a:ext cx="5747876" cy="137980"/>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endParaRPr lang="en-US" dirty="0">
              <a:solidFill>
                <a:prstClr val="white"/>
              </a:solidFill>
            </a:endParaRPr>
          </a:p>
        </p:txBody>
      </p:sp>
      <p:sp>
        <p:nvSpPr>
          <p:cNvPr id="12" name="Slide Number Placeholder 6"/>
          <p:cNvSpPr>
            <a:spLocks noGrp="1"/>
          </p:cNvSpPr>
          <p:nvPr>
            <p:ph type="sldNum" sz="quarter" idx="4"/>
          </p:nvPr>
        </p:nvSpPr>
        <p:spPr>
          <a:xfrm>
            <a:off x="477346" y="6453524"/>
            <a:ext cx="328081" cy="155233"/>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BCC8D0D-EAEC-449D-9161-023DFF90F2E2}" type="slidenum">
              <a:rPr lang="en-US" smtClean="0">
                <a:solidFill>
                  <a:prstClr val="white"/>
                </a:solidFill>
              </a:rPr>
              <a:pPr/>
              <a:t>‹#›</a:t>
            </a:fld>
            <a:endParaRPr lang="en-US" dirty="0">
              <a:solidFill>
                <a:prstClr val="white"/>
              </a:solidFill>
            </a:endParaRPr>
          </a:p>
        </p:txBody>
      </p:sp>
      <p:pic>
        <p:nvPicPr>
          <p:cNvPr id="9" name="Picture 41"/>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b="35957"/>
          <a:stretch/>
        </p:blipFill>
        <p:spPr bwMode="invGray">
          <a:xfrm>
            <a:off x="10841605" y="6392884"/>
            <a:ext cx="1065751" cy="3353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5907780"/>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 id="2147483805" r:id="rId24"/>
  </p:sldLayoutIdLst>
  <p:transition>
    <p:fade/>
  </p:transition>
  <p:hf hdr="0" ftr="0" dt="0"/>
  <p:txStyles>
    <p:titleStyle>
      <a:lvl1pPr algn="l" defTabSz="1219170" rtl="0" eaLnBrk="1" latinLnBrk="0" hangingPunct="1">
        <a:lnSpc>
          <a:spcPct val="85000"/>
        </a:lnSpc>
        <a:spcBef>
          <a:spcPct val="0"/>
        </a:spcBef>
        <a:buNone/>
        <a:defRPr lang="en-US" sz="4800" b="0" kern="1200" cap="none" spc="0" baseline="0" dirty="0" smtClean="0">
          <a:solidFill>
            <a:schemeClr val="tx1"/>
          </a:solidFill>
          <a:latin typeface="+mn-lt"/>
          <a:ea typeface="+mj-ea"/>
          <a:cs typeface="Arial" pitchFamily="34" charset="0"/>
        </a:defRPr>
      </a:lvl1pPr>
    </p:titleStyle>
    <p:bodyStyle>
      <a:lvl1pPr marL="224361" indent="-224361" algn="l" defTabSz="1219170" rtl="0" eaLnBrk="1" latinLnBrk="0" hangingPunct="1">
        <a:lnSpc>
          <a:spcPct val="90000"/>
        </a:lnSpc>
        <a:spcBef>
          <a:spcPts val="1867"/>
        </a:spcBef>
        <a:buClr>
          <a:schemeClr val="accent1"/>
        </a:buClr>
        <a:buFont typeface="Wingdings" panose="05000000000000000000" pitchFamily="2" charset="2"/>
        <a:buChar char="§"/>
        <a:defRPr lang="en-US" sz="2800" b="0" kern="1200" dirty="0" smtClean="0">
          <a:solidFill>
            <a:schemeClr val="tx1"/>
          </a:solidFill>
          <a:latin typeface="+mj-lt"/>
          <a:ea typeface="+mn-ea"/>
          <a:cs typeface="+mn-cs"/>
        </a:defRPr>
      </a:lvl1pPr>
      <a:lvl2pPr marL="609585" indent="-302676" algn="l" defTabSz="1219170" rtl="0" eaLnBrk="1" latinLnBrk="0" hangingPunct="1">
        <a:lnSpc>
          <a:spcPct val="90000"/>
        </a:lnSpc>
        <a:spcBef>
          <a:spcPts val="1867"/>
        </a:spcBef>
        <a:buClr>
          <a:schemeClr val="accent1"/>
        </a:buClr>
        <a:buFont typeface="Arial" panose="020B0604020202020204" pitchFamily="34" charset="0"/>
        <a:buChar char="•"/>
        <a:defRPr lang="en-US" sz="2800" b="0" kern="1200" dirty="0" smtClean="0">
          <a:solidFill>
            <a:schemeClr val="tx1"/>
          </a:solidFill>
          <a:latin typeface="+mj-lt"/>
          <a:ea typeface="+mn-ea"/>
          <a:cs typeface="+mn-cs"/>
        </a:defRPr>
      </a:lvl2pPr>
      <a:lvl3pPr marL="990575" indent="-302676" algn="l" defTabSz="1219170" rtl="0" eaLnBrk="1" latinLnBrk="0" hangingPunct="1">
        <a:lnSpc>
          <a:spcPct val="90000"/>
        </a:lnSpc>
        <a:spcBef>
          <a:spcPts val="1867"/>
        </a:spcBef>
        <a:buClr>
          <a:schemeClr val="accent1"/>
        </a:buClr>
        <a:buFont typeface="Arial" panose="020B0604020202020204" pitchFamily="34" charset="0"/>
        <a:buChar char="‒"/>
        <a:defRPr lang="en-US" sz="2800" b="0" kern="1200" dirty="0" smtClean="0">
          <a:solidFill>
            <a:schemeClr val="tx1"/>
          </a:solidFill>
          <a:latin typeface="+mj-lt"/>
          <a:ea typeface="+mn-ea"/>
          <a:cs typeface="+mn-cs"/>
        </a:defRPr>
      </a:lvl3pPr>
      <a:lvl4pPr marL="1371566" indent="-304792" algn="l" defTabSz="1219170" rtl="0" eaLnBrk="1" latinLnBrk="0" hangingPunct="1">
        <a:lnSpc>
          <a:spcPct val="90000"/>
        </a:lnSpc>
        <a:spcBef>
          <a:spcPts val="1867"/>
        </a:spcBef>
        <a:buClr>
          <a:schemeClr val="accent1"/>
        </a:buClr>
        <a:buFont typeface="Wingdings" panose="05000000000000000000" pitchFamily="2" charset="2"/>
        <a:buChar char="§"/>
        <a:defRPr lang="en-US" sz="2800" b="0" kern="1200" dirty="0" smtClean="0">
          <a:solidFill>
            <a:schemeClr val="tx1"/>
          </a:solidFill>
          <a:latin typeface="+mj-lt"/>
          <a:ea typeface="+mn-ea"/>
          <a:cs typeface="+mn-cs"/>
        </a:defRPr>
      </a:lvl4pPr>
      <a:lvl5pPr marL="1750440" indent="-302676" algn="l" defTabSz="1219170" rtl="0" eaLnBrk="1" latinLnBrk="0" hangingPunct="1">
        <a:lnSpc>
          <a:spcPct val="90000"/>
        </a:lnSpc>
        <a:spcBef>
          <a:spcPts val="1867"/>
        </a:spcBef>
        <a:buClr>
          <a:schemeClr val="accent1"/>
        </a:buClr>
        <a:buFont typeface="Arial" panose="020B0604020202020204" pitchFamily="34" charset="0"/>
        <a:buChar char="•"/>
        <a:defRPr lang="en-US" sz="2800" b="0" kern="1200" dirty="0">
          <a:solidFill>
            <a:schemeClr val="tx1"/>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2.jfif"/><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297" y="2835643"/>
            <a:ext cx="8794293" cy="677108"/>
          </a:xfrm>
        </p:spPr>
        <p:txBody>
          <a:bodyPr/>
          <a:lstStyle/>
          <a:p>
            <a:r>
              <a:rPr lang="en-US" dirty="0"/>
              <a:t>Recharge Kick-off Meeting</a:t>
            </a:r>
          </a:p>
        </p:txBody>
      </p:sp>
      <p:sp>
        <p:nvSpPr>
          <p:cNvPr id="4" name="Text Placeholder 3"/>
          <p:cNvSpPr>
            <a:spLocks noGrp="1"/>
          </p:cNvSpPr>
          <p:nvPr>
            <p:ph type="body" sz="quarter" idx="10"/>
          </p:nvPr>
        </p:nvSpPr>
        <p:spPr>
          <a:xfrm>
            <a:off x="689443" y="3512751"/>
            <a:ext cx="8636000" cy="260515"/>
          </a:xfrm>
        </p:spPr>
        <p:txBody>
          <a:bodyPr/>
          <a:lstStyle/>
          <a:p>
            <a:r>
              <a:rPr lang="en-US" sz="2000" dirty="0"/>
              <a:t>Recharge Activity Review Process for 2022-23</a:t>
            </a:r>
          </a:p>
          <a:p>
            <a:endParaRPr lang="en-US" dirty="0"/>
          </a:p>
          <a:p>
            <a:endParaRPr lang="en-US" dirty="0"/>
          </a:p>
          <a:p>
            <a:r>
              <a:rPr lang="en-US" dirty="0"/>
              <a:t>Recharge Review</a:t>
            </a:r>
          </a:p>
          <a:p>
            <a:r>
              <a:rPr lang="en-US" dirty="0"/>
              <a:t>Budget &amp; Resource Management</a:t>
            </a:r>
          </a:p>
          <a:p>
            <a:endParaRPr lang="en-US" dirty="0"/>
          </a:p>
          <a:p>
            <a:r>
              <a:rPr lang="en-US" sz="1600" dirty="0"/>
              <a:t>Michael Baldelli, Executive Director</a:t>
            </a:r>
          </a:p>
          <a:p>
            <a:r>
              <a:rPr lang="en-US" sz="1600" dirty="0"/>
              <a:t>Gabriella Hato, Manager</a:t>
            </a:r>
          </a:p>
          <a:p>
            <a:r>
              <a:rPr lang="en-US" sz="1600" dirty="0"/>
              <a:t>Sarah Hislen, Analyst</a:t>
            </a:r>
          </a:p>
          <a:p>
            <a:r>
              <a:rPr lang="en-US" sz="1600" dirty="0"/>
              <a:t>Sarah Ritterskamp, Analyst</a:t>
            </a:r>
          </a:p>
          <a:p>
            <a:endParaRPr lang="en-US" sz="1600" dirty="0"/>
          </a:p>
          <a:p>
            <a:r>
              <a:rPr lang="en-US" sz="1400" dirty="0"/>
              <a:t>December 6, 2022</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3656" y="5879939"/>
            <a:ext cx="4341855" cy="823751"/>
          </a:xfrm>
          <a:prstGeom prst="rect">
            <a:avLst/>
          </a:prstGeom>
        </p:spPr>
      </p:pic>
    </p:spTree>
    <p:extLst>
      <p:ext uri="{BB962C8B-B14F-4D97-AF65-F5344CB8AC3E}">
        <p14:creationId xmlns:p14="http://schemas.microsoft.com/office/powerpoint/2010/main" val="285053539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783" y="425005"/>
            <a:ext cx="10786533" cy="521425"/>
          </a:xfrm>
        </p:spPr>
        <p:txBody>
          <a:bodyPr/>
          <a:lstStyle/>
          <a:p>
            <a:r>
              <a:rPr lang="en-US" sz="3200" dirty="0"/>
              <a:t>Recharge Proposal Submission Guidelines</a:t>
            </a:r>
          </a:p>
        </p:txBody>
      </p:sp>
      <p:graphicFrame>
        <p:nvGraphicFramePr>
          <p:cNvPr id="5" name="Table 4"/>
          <p:cNvGraphicFramePr>
            <a:graphicFrameLocks noGrp="1"/>
          </p:cNvGraphicFramePr>
          <p:nvPr>
            <p:extLst>
              <p:ext uri="{D42A27DB-BD31-4B8C-83A1-F6EECF244321}">
                <p14:modId xmlns:p14="http://schemas.microsoft.com/office/powerpoint/2010/main" val="2827061972"/>
              </p:ext>
            </p:extLst>
          </p:nvPr>
        </p:nvGraphicFramePr>
        <p:xfrm>
          <a:off x="587474" y="1378131"/>
          <a:ext cx="11017047" cy="2222188"/>
        </p:xfrm>
        <a:graphic>
          <a:graphicData uri="http://schemas.openxmlformats.org/drawingml/2006/table">
            <a:tbl>
              <a:tblPr firstRow="1" bandRow="1">
                <a:tableStyleId>{5C22544A-7EE6-4342-B048-85BDC9FD1C3A}</a:tableStyleId>
              </a:tblPr>
              <a:tblGrid>
                <a:gridCol w="3526845">
                  <a:extLst>
                    <a:ext uri="{9D8B030D-6E8A-4147-A177-3AD203B41FA5}">
                      <a16:colId xmlns:a16="http://schemas.microsoft.com/office/drawing/2014/main" val="2183940676"/>
                    </a:ext>
                  </a:extLst>
                </a:gridCol>
                <a:gridCol w="4087368">
                  <a:extLst>
                    <a:ext uri="{9D8B030D-6E8A-4147-A177-3AD203B41FA5}">
                      <a16:colId xmlns:a16="http://schemas.microsoft.com/office/drawing/2014/main" val="3217355210"/>
                    </a:ext>
                  </a:extLst>
                </a:gridCol>
                <a:gridCol w="3402834">
                  <a:extLst>
                    <a:ext uri="{9D8B030D-6E8A-4147-A177-3AD203B41FA5}">
                      <a16:colId xmlns:a16="http://schemas.microsoft.com/office/drawing/2014/main" val="2975097561"/>
                    </a:ext>
                  </a:extLst>
                </a:gridCol>
              </a:tblGrid>
              <a:tr h="328823">
                <a:tc>
                  <a:txBody>
                    <a:bodyPr/>
                    <a:lstStyle/>
                    <a:p>
                      <a:r>
                        <a:rPr lang="en-US" sz="1600" dirty="0">
                          <a:latin typeface="Arial" panose="020B0604020202020204" pitchFamily="34" charset="0"/>
                          <a:cs typeface="Arial" panose="020B0604020202020204" pitchFamily="34" charset="0"/>
                        </a:rPr>
                        <a:t>Type</a:t>
                      </a:r>
                      <a:r>
                        <a:rPr lang="en-US" sz="1600" baseline="0" dirty="0">
                          <a:latin typeface="Arial" panose="020B0604020202020204" pitchFamily="34" charset="0"/>
                          <a:cs typeface="Arial" panose="020B0604020202020204" pitchFamily="34" charset="0"/>
                        </a:rPr>
                        <a:t> of Proposal</a:t>
                      </a:r>
                      <a:endParaRPr lang="en-US" sz="1600" dirty="0">
                        <a:latin typeface="Arial" panose="020B0604020202020204" pitchFamily="34" charset="0"/>
                        <a:cs typeface="Arial" panose="020B0604020202020204" pitchFamily="34" charset="0"/>
                      </a:endParaRPr>
                    </a:p>
                  </a:txBody>
                  <a:tcPr marL="99438" marR="99438" marT="49719" marB="49719"/>
                </a:tc>
                <a:tc>
                  <a:txBody>
                    <a:bodyPr/>
                    <a:lstStyle/>
                    <a:p>
                      <a:r>
                        <a:rPr lang="en-US" sz="1600" dirty="0">
                          <a:latin typeface="Arial" panose="020B0604020202020204" pitchFamily="34" charset="0"/>
                          <a:cs typeface="Arial" panose="020B0604020202020204" pitchFamily="34" charset="0"/>
                        </a:rPr>
                        <a:t>Submission</a:t>
                      </a:r>
                      <a:r>
                        <a:rPr lang="en-US" sz="1600" baseline="0" dirty="0">
                          <a:latin typeface="Arial" panose="020B0604020202020204" pitchFamily="34" charset="0"/>
                          <a:cs typeface="Arial" panose="020B0604020202020204" pitchFamily="34" charset="0"/>
                        </a:rPr>
                        <a:t> Date </a:t>
                      </a:r>
                      <a:endParaRPr lang="en-US" sz="1600" dirty="0">
                        <a:latin typeface="Arial" panose="020B0604020202020204" pitchFamily="34" charset="0"/>
                        <a:cs typeface="Arial" panose="020B0604020202020204" pitchFamily="34" charset="0"/>
                      </a:endParaRPr>
                    </a:p>
                  </a:txBody>
                  <a:tcPr marL="99438" marR="99438" marT="49719" marB="49719"/>
                </a:tc>
                <a:tc>
                  <a:txBody>
                    <a:bodyPr/>
                    <a:lstStyle/>
                    <a:p>
                      <a:r>
                        <a:rPr lang="en-US" sz="1600" dirty="0">
                          <a:latin typeface="Arial" panose="020B0604020202020204" pitchFamily="34" charset="0"/>
                          <a:cs typeface="Arial" panose="020B0604020202020204" pitchFamily="34" charset="0"/>
                        </a:rPr>
                        <a:t>What to Submit</a:t>
                      </a:r>
                    </a:p>
                  </a:txBody>
                  <a:tcPr marL="99438" marR="99438" marT="49719" marB="49719"/>
                </a:tc>
                <a:extLst>
                  <a:ext uri="{0D108BD9-81ED-4DB2-BD59-A6C34878D82A}">
                    <a16:rowId xmlns:a16="http://schemas.microsoft.com/office/drawing/2014/main" val="165746940"/>
                  </a:ext>
                </a:extLst>
              </a:tr>
              <a:tr h="375782">
                <a:tc>
                  <a:txBody>
                    <a:bodyPr/>
                    <a:lstStyle/>
                    <a:p>
                      <a:r>
                        <a:rPr lang="en-US" sz="1400" dirty="0">
                          <a:latin typeface="Arial" panose="020B0604020202020204" pitchFamily="34" charset="0"/>
                          <a:cs typeface="Arial" panose="020B0604020202020204" pitchFamily="34" charset="0"/>
                        </a:rPr>
                        <a:t>New recharge activity</a:t>
                      </a:r>
                    </a:p>
                  </a:txBody>
                  <a:tcPr marL="99438" marR="99438" marT="49719" marB="49719"/>
                </a:tc>
                <a:tc>
                  <a:txBody>
                    <a:bodyPr/>
                    <a:lstStyle/>
                    <a:p>
                      <a:r>
                        <a:rPr lang="en-US" sz="1400" dirty="0">
                          <a:latin typeface="Arial" panose="020B0604020202020204" pitchFamily="34" charset="0"/>
                          <a:cs typeface="Arial" panose="020B0604020202020204" pitchFamily="34" charset="0"/>
                        </a:rPr>
                        <a:t>Two</a:t>
                      </a:r>
                      <a:r>
                        <a:rPr lang="en-US" sz="1400" baseline="0" dirty="0">
                          <a:latin typeface="Arial" panose="020B0604020202020204" pitchFamily="34" charset="0"/>
                          <a:cs typeface="Arial" panose="020B0604020202020204" pitchFamily="34" charset="0"/>
                        </a:rPr>
                        <a:t> months prior to the desired start date</a:t>
                      </a:r>
                      <a:endParaRPr lang="en-US" sz="1400" dirty="0">
                        <a:latin typeface="Arial" panose="020B0604020202020204" pitchFamily="34" charset="0"/>
                        <a:cs typeface="Arial" panose="020B0604020202020204" pitchFamily="34" charset="0"/>
                      </a:endParaRPr>
                    </a:p>
                  </a:txBody>
                  <a:tcPr marL="99438" marR="99438" marT="49719" marB="49719"/>
                </a:tc>
                <a:tc>
                  <a:txBody>
                    <a:bodyPr/>
                    <a:lstStyle/>
                    <a:p>
                      <a:r>
                        <a:rPr lang="en-US" sz="1400" dirty="0">
                          <a:latin typeface="Arial" panose="020B0604020202020204" pitchFamily="34" charset="0"/>
                          <a:cs typeface="Arial" panose="020B0604020202020204" pitchFamily="34" charset="0"/>
                        </a:rPr>
                        <a:t>New Proposal</a:t>
                      </a:r>
                      <a:r>
                        <a:rPr lang="en-US" sz="1400" baseline="0" dirty="0">
                          <a:latin typeface="Arial" panose="020B0604020202020204" pitchFamily="34" charset="0"/>
                          <a:cs typeface="Arial" panose="020B0604020202020204" pitchFamily="34" charset="0"/>
                        </a:rPr>
                        <a:t> Form</a:t>
                      </a:r>
                      <a:endParaRPr lang="en-US" sz="1400" dirty="0">
                        <a:latin typeface="Arial" panose="020B0604020202020204" pitchFamily="34" charset="0"/>
                        <a:cs typeface="Arial" panose="020B0604020202020204" pitchFamily="34" charset="0"/>
                      </a:endParaRPr>
                    </a:p>
                  </a:txBody>
                  <a:tcPr marL="99438" marR="99438" marT="49719" marB="49719"/>
                </a:tc>
                <a:extLst>
                  <a:ext uri="{0D108BD9-81ED-4DB2-BD59-A6C34878D82A}">
                    <a16:rowId xmlns:a16="http://schemas.microsoft.com/office/drawing/2014/main" val="3807420769"/>
                  </a:ext>
                </a:extLst>
              </a:tr>
              <a:tr h="375782">
                <a:tc>
                  <a:txBody>
                    <a:bodyPr/>
                    <a:lstStyle/>
                    <a:p>
                      <a:r>
                        <a:rPr lang="en-US" sz="1400" baseline="0" dirty="0">
                          <a:latin typeface="Arial" panose="020B0604020202020204" pitchFamily="34" charset="0"/>
                          <a:cs typeface="Arial" panose="020B0604020202020204" pitchFamily="34" charset="0"/>
                        </a:rPr>
                        <a:t>Renewal of 2023-24 rates</a:t>
                      </a:r>
                    </a:p>
                  </a:txBody>
                  <a:tcPr marL="99438" marR="99438" marT="49719" marB="49719"/>
                </a:tc>
                <a:tc>
                  <a:txBody>
                    <a:bodyPr/>
                    <a:lstStyle/>
                    <a:p>
                      <a:r>
                        <a:rPr lang="en-US" sz="1400" dirty="0">
                          <a:latin typeface="Arial" panose="020B0604020202020204" pitchFamily="34" charset="0"/>
                          <a:cs typeface="Arial" panose="020B0604020202020204" pitchFamily="34" charset="0"/>
                        </a:rPr>
                        <a:t>By February</a:t>
                      </a:r>
                      <a:r>
                        <a:rPr lang="en-US" sz="1400" baseline="0" dirty="0">
                          <a:latin typeface="Arial" panose="020B0604020202020204" pitchFamily="34" charset="0"/>
                          <a:cs typeface="Arial" panose="020B0604020202020204" pitchFamily="34" charset="0"/>
                        </a:rPr>
                        <a:t> 24, 2023 or other assigned deadline</a:t>
                      </a:r>
                      <a:endParaRPr lang="en-US" sz="1400" dirty="0">
                        <a:latin typeface="Arial" panose="020B0604020202020204" pitchFamily="34" charset="0"/>
                        <a:cs typeface="Arial" panose="020B0604020202020204" pitchFamily="34" charset="0"/>
                      </a:endParaRPr>
                    </a:p>
                  </a:txBody>
                  <a:tcPr marL="99438" marR="99438" marT="49719" marB="49719"/>
                </a:tc>
                <a:tc>
                  <a:txBody>
                    <a:bodyPr/>
                    <a:lstStyle/>
                    <a:p>
                      <a:r>
                        <a:rPr lang="en-US" sz="1400" dirty="0">
                          <a:latin typeface="Arial" panose="020B0604020202020204" pitchFamily="34" charset="0"/>
                          <a:cs typeface="Arial" panose="020B0604020202020204" pitchFamily="34" charset="0"/>
                        </a:rPr>
                        <a:t>2023-24</a:t>
                      </a:r>
                      <a:r>
                        <a:rPr lang="en-US" sz="1400" baseline="0" dirty="0">
                          <a:latin typeface="Arial" panose="020B0604020202020204" pitchFamily="34" charset="0"/>
                          <a:cs typeface="Arial" panose="020B0604020202020204" pitchFamily="34" charset="0"/>
                        </a:rPr>
                        <a:t> Renewal Proposal Form</a:t>
                      </a:r>
                      <a:endParaRPr lang="en-US" sz="1400" dirty="0">
                        <a:latin typeface="Arial" panose="020B0604020202020204" pitchFamily="34" charset="0"/>
                        <a:cs typeface="Arial" panose="020B0604020202020204" pitchFamily="34" charset="0"/>
                      </a:endParaRPr>
                    </a:p>
                  </a:txBody>
                  <a:tcPr marL="99438" marR="99438" marT="49719" marB="49719"/>
                </a:tc>
                <a:extLst>
                  <a:ext uri="{0D108BD9-81ED-4DB2-BD59-A6C34878D82A}">
                    <a16:rowId xmlns:a16="http://schemas.microsoft.com/office/drawing/2014/main" val="808015893"/>
                  </a:ext>
                </a:extLst>
              </a:tr>
              <a:tr h="375782">
                <a:tc>
                  <a:txBody>
                    <a:bodyPr/>
                    <a:lstStyle/>
                    <a:p>
                      <a:r>
                        <a:rPr lang="en-US" sz="1400" baseline="0" dirty="0">
                          <a:latin typeface="Arial" panose="020B0604020202020204" pitchFamily="34" charset="0"/>
                          <a:cs typeface="Arial" panose="020B0604020202020204" pitchFamily="34" charset="0"/>
                        </a:rPr>
                        <a:t>Rate Change of approved 2023-24 rates </a:t>
                      </a:r>
                      <a:endParaRPr lang="en-US" sz="1400" dirty="0">
                        <a:latin typeface="Arial" panose="020B0604020202020204" pitchFamily="34" charset="0"/>
                        <a:cs typeface="Arial" panose="020B0604020202020204" pitchFamily="34" charset="0"/>
                      </a:endParaRPr>
                    </a:p>
                  </a:txBody>
                  <a:tcPr marL="99438" marR="99438" marT="49719" marB="49719"/>
                </a:tc>
                <a:tc>
                  <a:txBody>
                    <a:bodyPr/>
                    <a:lstStyle/>
                    <a:p>
                      <a:r>
                        <a:rPr lang="en-US" sz="1400" dirty="0">
                          <a:latin typeface="Arial" panose="020B0604020202020204" pitchFamily="34" charset="0"/>
                          <a:cs typeface="Arial" panose="020B0604020202020204" pitchFamily="34" charset="0"/>
                        </a:rPr>
                        <a:t>Between</a:t>
                      </a:r>
                      <a:r>
                        <a:rPr lang="en-US" sz="1400" baseline="0" dirty="0">
                          <a:latin typeface="Arial" panose="020B0604020202020204" pitchFamily="34" charset="0"/>
                          <a:cs typeface="Arial" panose="020B0604020202020204" pitchFamily="34" charset="0"/>
                        </a:rPr>
                        <a:t> April 14, 2023 and May 31, 2023</a:t>
                      </a:r>
                      <a:endParaRPr lang="en-US" sz="1400" dirty="0">
                        <a:latin typeface="Arial" panose="020B0604020202020204" pitchFamily="34" charset="0"/>
                        <a:cs typeface="Arial" panose="020B0604020202020204" pitchFamily="34" charset="0"/>
                      </a:endParaRPr>
                    </a:p>
                  </a:txBody>
                  <a:tcPr marL="99438" marR="99438" marT="49719" marB="49719"/>
                </a:tc>
                <a:tc>
                  <a:txBody>
                    <a:bodyPr/>
                    <a:lstStyle/>
                    <a:p>
                      <a:r>
                        <a:rPr lang="en-US" sz="1400" dirty="0">
                          <a:latin typeface="Arial" panose="020B0604020202020204" pitchFamily="34" charset="0"/>
                          <a:cs typeface="Arial" panose="020B0604020202020204" pitchFamily="34" charset="0"/>
                        </a:rPr>
                        <a:t>Rate Change Request Form</a:t>
                      </a:r>
                    </a:p>
                  </a:txBody>
                  <a:tcPr marL="99438" marR="99438" marT="49719" marB="49719"/>
                </a:tc>
                <a:extLst>
                  <a:ext uri="{0D108BD9-81ED-4DB2-BD59-A6C34878D82A}">
                    <a16:rowId xmlns:a16="http://schemas.microsoft.com/office/drawing/2014/main" val="1863524980"/>
                  </a:ext>
                </a:extLst>
              </a:tr>
              <a:tr h="375782">
                <a:tc>
                  <a:txBody>
                    <a:bodyPr/>
                    <a:lstStyle/>
                    <a:p>
                      <a:r>
                        <a:rPr lang="en-US" sz="1400" dirty="0">
                          <a:latin typeface="Arial" panose="020B0604020202020204" pitchFamily="34" charset="0"/>
                          <a:cs typeface="Arial" panose="020B0604020202020204" pitchFamily="34" charset="0"/>
                        </a:rPr>
                        <a:t>Discontinuation</a:t>
                      </a:r>
                    </a:p>
                  </a:txBody>
                  <a:tcPr marL="99438" marR="99438" marT="49719" marB="49719"/>
                </a:tc>
                <a:tc>
                  <a:txBody>
                    <a:bodyPr/>
                    <a:lstStyle/>
                    <a:p>
                      <a:r>
                        <a:rPr lang="en-US" sz="1400" dirty="0">
                          <a:latin typeface="Arial" panose="020B0604020202020204" pitchFamily="34" charset="0"/>
                          <a:cs typeface="Arial" panose="020B0604020202020204" pitchFamily="34" charset="0"/>
                        </a:rPr>
                        <a:t>One</a:t>
                      </a:r>
                      <a:r>
                        <a:rPr lang="en-US" sz="1400" baseline="0" dirty="0">
                          <a:latin typeface="Arial" panose="020B0604020202020204" pitchFamily="34" charset="0"/>
                          <a:cs typeface="Arial" panose="020B0604020202020204" pitchFamily="34" charset="0"/>
                        </a:rPr>
                        <a:t> month following the end date</a:t>
                      </a:r>
                      <a:endParaRPr lang="en-US" sz="1400" dirty="0">
                        <a:latin typeface="Arial" panose="020B0604020202020204" pitchFamily="34" charset="0"/>
                        <a:cs typeface="Arial" panose="020B0604020202020204" pitchFamily="34" charset="0"/>
                      </a:endParaRPr>
                    </a:p>
                  </a:txBody>
                  <a:tcPr marL="99438" marR="99438" marT="49719" marB="49719"/>
                </a:tc>
                <a:tc>
                  <a:txBody>
                    <a:bodyPr/>
                    <a:lstStyle/>
                    <a:p>
                      <a:r>
                        <a:rPr lang="en-US" sz="1400" dirty="0">
                          <a:latin typeface="Arial" panose="020B0604020202020204" pitchFamily="34" charset="0"/>
                          <a:cs typeface="Arial" panose="020B0604020202020204" pitchFamily="34" charset="0"/>
                        </a:rPr>
                        <a:t>Discontinuation Request Form</a:t>
                      </a:r>
                    </a:p>
                  </a:txBody>
                  <a:tcPr marL="99438" marR="99438" marT="49719" marB="49719"/>
                </a:tc>
                <a:extLst>
                  <a:ext uri="{0D108BD9-81ED-4DB2-BD59-A6C34878D82A}">
                    <a16:rowId xmlns:a16="http://schemas.microsoft.com/office/drawing/2014/main" val="3814264314"/>
                  </a:ext>
                </a:extLst>
              </a:tr>
              <a:tr h="375782">
                <a:tc>
                  <a:txBody>
                    <a:bodyPr/>
                    <a:lstStyle/>
                    <a:p>
                      <a:r>
                        <a:rPr lang="en-US" sz="1400" dirty="0">
                          <a:latin typeface="Arial" panose="020B0604020202020204" pitchFamily="34" charset="0"/>
                          <a:cs typeface="Arial" panose="020B0604020202020204" pitchFamily="34" charset="0"/>
                        </a:rPr>
                        <a:t>Transfer of Ownership</a:t>
                      </a:r>
                    </a:p>
                  </a:txBody>
                  <a:tcPr marL="99438" marR="99438" marT="49719" marB="49719"/>
                </a:tc>
                <a:tc>
                  <a:txBody>
                    <a:bodyPr/>
                    <a:lstStyle/>
                    <a:p>
                      <a:r>
                        <a:rPr lang="en-US" sz="1400" dirty="0">
                          <a:latin typeface="Arial" panose="020B0604020202020204" pitchFamily="34" charset="0"/>
                          <a:cs typeface="Arial" panose="020B0604020202020204" pitchFamily="34" charset="0"/>
                        </a:rPr>
                        <a:t>One</a:t>
                      </a:r>
                      <a:r>
                        <a:rPr lang="en-US" sz="1400" baseline="0" dirty="0">
                          <a:latin typeface="Arial" panose="020B0604020202020204" pitchFamily="34" charset="0"/>
                          <a:cs typeface="Arial" panose="020B0604020202020204" pitchFamily="34" charset="0"/>
                        </a:rPr>
                        <a:t> month prior to transfer to new department</a:t>
                      </a:r>
                      <a:endParaRPr lang="en-US" sz="1400" dirty="0">
                        <a:latin typeface="Arial" panose="020B0604020202020204" pitchFamily="34" charset="0"/>
                        <a:cs typeface="Arial" panose="020B0604020202020204" pitchFamily="34" charset="0"/>
                      </a:endParaRPr>
                    </a:p>
                  </a:txBody>
                  <a:tcPr marL="99438" marR="99438" marT="49719" marB="49719"/>
                </a:tc>
                <a:tc>
                  <a:txBody>
                    <a:bodyPr/>
                    <a:lstStyle/>
                    <a:p>
                      <a:r>
                        <a:rPr lang="en-US" sz="1400" dirty="0">
                          <a:latin typeface="Arial" panose="020B0604020202020204" pitchFamily="34" charset="0"/>
                          <a:cs typeface="Arial" panose="020B0604020202020204" pitchFamily="34" charset="0"/>
                        </a:rPr>
                        <a:t>Signed</a:t>
                      </a:r>
                      <a:r>
                        <a:rPr lang="en-US" sz="1400" baseline="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agreement</a:t>
                      </a:r>
                      <a:r>
                        <a:rPr lang="en-US" sz="1400" baseline="0" dirty="0">
                          <a:latin typeface="Arial" panose="020B0604020202020204" pitchFamily="34" charset="0"/>
                          <a:cs typeface="Arial" panose="020B0604020202020204" pitchFamily="34" charset="0"/>
                        </a:rPr>
                        <a:t> between departments</a:t>
                      </a:r>
                      <a:endParaRPr lang="en-US" sz="1400" dirty="0">
                        <a:latin typeface="Arial" panose="020B0604020202020204" pitchFamily="34" charset="0"/>
                        <a:cs typeface="Arial" panose="020B0604020202020204" pitchFamily="34" charset="0"/>
                      </a:endParaRPr>
                    </a:p>
                  </a:txBody>
                  <a:tcPr marL="99438" marR="99438" marT="49719" marB="49719"/>
                </a:tc>
                <a:extLst>
                  <a:ext uri="{0D108BD9-81ED-4DB2-BD59-A6C34878D82A}">
                    <a16:rowId xmlns:a16="http://schemas.microsoft.com/office/drawing/2014/main" val="569173362"/>
                  </a:ext>
                </a:extLst>
              </a:tr>
            </a:tbl>
          </a:graphicData>
        </a:graphic>
      </p:graphicFrame>
      <p:graphicFrame>
        <p:nvGraphicFramePr>
          <p:cNvPr id="6" name="Table 5"/>
          <p:cNvGraphicFramePr>
            <a:graphicFrameLocks noGrp="1"/>
          </p:cNvGraphicFramePr>
          <p:nvPr/>
        </p:nvGraphicFramePr>
        <p:xfrm>
          <a:off x="587475" y="3746886"/>
          <a:ext cx="11017047" cy="2368514"/>
        </p:xfrm>
        <a:graphic>
          <a:graphicData uri="http://schemas.openxmlformats.org/drawingml/2006/table">
            <a:tbl>
              <a:tblPr firstRow="1" bandRow="1">
                <a:tableStyleId>{5C22544A-7EE6-4342-B048-85BDC9FD1C3A}</a:tableStyleId>
              </a:tblPr>
              <a:tblGrid>
                <a:gridCol w="1644448">
                  <a:extLst>
                    <a:ext uri="{9D8B030D-6E8A-4147-A177-3AD203B41FA5}">
                      <a16:colId xmlns:a16="http://schemas.microsoft.com/office/drawing/2014/main" val="3077927071"/>
                    </a:ext>
                  </a:extLst>
                </a:gridCol>
                <a:gridCol w="9372599">
                  <a:extLst>
                    <a:ext uri="{9D8B030D-6E8A-4147-A177-3AD203B41FA5}">
                      <a16:colId xmlns:a16="http://schemas.microsoft.com/office/drawing/2014/main" val="1017524026"/>
                    </a:ext>
                  </a:extLst>
                </a:gridCol>
              </a:tblGrid>
              <a:tr h="401662">
                <a:tc>
                  <a:txBody>
                    <a:bodyPr/>
                    <a:lstStyle/>
                    <a:p>
                      <a:r>
                        <a:rPr lang="en-US" sz="1600" dirty="0">
                          <a:latin typeface="Arial" panose="020B0604020202020204" pitchFamily="34" charset="0"/>
                          <a:cs typeface="Arial" panose="020B0604020202020204" pitchFamily="34" charset="0"/>
                        </a:rPr>
                        <a:t>Risk</a:t>
                      </a:r>
                      <a:r>
                        <a:rPr lang="en-US" sz="1600" baseline="0" dirty="0">
                          <a:latin typeface="Arial" panose="020B0604020202020204" pitchFamily="34" charset="0"/>
                          <a:cs typeface="Arial" panose="020B0604020202020204" pitchFamily="34" charset="0"/>
                        </a:rPr>
                        <a:t> Category</a:t>
                      </a:r>
                      <a:endParaRPr lang="en-US" sz="1600" dirty="0">
                        <a:latin typeface="Arial" panose="020B0604020202020204" pitchFamily="34" charset="0"/>
                        <a:cs typeface="Arial" panose="020B0604020202020204" pitchFamily="34" charset="0"/>
                      </a:endParaRPr>
                    </a:p>
                  </a:txBody>
                  <a:tcPr marL="99040" marR="99040" marT="49520" marB="49520"/>
                </a:tc>
                <a:tc>
                  <a:txBody>
                    <a:bodyPr/>
                    <a:lstStyle/>
                    <a:p>
                      <a:r>
                        <a:rPr lang="en-US" sz="1600" dirty="0">
                          <a:latin typeface="Arial" panose="020B0604020202020204" pitchFamily="34" charset="0"/>
                          <a:cs typeface="Arial" panose="020B0604020202020204" pitchFamily="34" charset="0"/>
                        </a:rPr>
                        <a:t>Submit</a:t>
                      </a:r>
                      <a:r>
                        <a:rPr lang="en-US" sz="1600" baseline="0" dirty="0">
                          <a:latin typeface="Arial" panose="020B0604020202020204" pitchFamily="34" charset="0"/>
                          <a:cs typeface="Arial" panose="020B0604020202020204" pitchFamily="34" charset="0"/>
                        </a:rPr>
                        <a:t> to </a:t>
                      </a:r>
                      <a:endParaRPr lang="en-US" sz="1600" dirty="0">
                        <a:latin typeface="Arial" panose="020B0604020202020204" pitchFamily="34" charset="0"/>
                        <a:cs typeface="Arial" panose="020B0604020202020204" pitchFamily="34" charset="0"/>
                      </a:endParaRPr>
                    </a:p>
                  </a:txBody>
                  <a:tcPr marL="99040" marR="99040" marT="49520" marB="49520"/>
                </a:tc>
                <a:extLst>
                  <a:ext uri="{0D108BD9-81ED-4DB2-BD59-A6C34878D82A}">
                    <a16:rowId xmlns:a16="http://schemas.microsoft.com/office/drawing/2014/main" val="425474476"/>
                  </a:ext>
                </a:extLst>
              </a:tr>
              <a:tr h="374292">
                <a:tc>
                  <a:txBody>
                    <a:bodyPr/>
                    <a:lstStyle/>
                    <a:p>
                      <a:r>
                        <a:rPr lang="en-US" sz="1400" dirty="0">
                          <a:latin typeface="Arial" panose="020B0604020202020204" pitchFamily="34" charset="0"/>
                          <a:cs typeface="Arial" panose="020B0604020202020204" pitchFamily="34" charset="0"/>
                        </a:rPr>
                        <a:t>Category 1</a:t>
                      </a:r>
                    </a:p>
                  </a:txBody>
                  <a:tcPr marL="99040" marR="99040" marT="49520" marB="495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Arial" panose="020B0604020202020204" pitchFamily="34" charset="0"/>
                          <a:ea typeface="+mn-ea"/>
                          <a:cs typeface="Arial" panose="020B0604020202020204" pitchFamily="34" charset="0"/>
                        </a:rPr>
                        <a:t>Submit directly to Recharge Review for functional, financial, and compliance review, and copy the Control Point </a:t>
                      </a:r>
                      <a:endParaRPr lang="en-US" sz="1400" dirty="0">
                        <a:latin typeface="Arial" panose="020B0604020202020204" pitchFamily="34" charset="0"/>
                        <a:cs typeface="Arial" panose="020B0604020202020204" pitchFamily="34" charset="0"/>
                      </a:endParaRPr>
                    </a:p>
                  </a:txBody>
                  <a:tcPr marL="99040" marR="99040" marT="49520" marB="49520"/>
                </a:tc>
                <a:extLst>
                  <a:ext uri="{0D108BD9-81ED-4DB2-BD59-A6C34878D82A}">
                    <a16:rowId xmlns:a16="http://schemas.microsoft.com/office/drawing/2014/main" val="15021710"/>
                  </a:ext>
                </a:extLst>
              </a:tr>
              <a:tr h="759306">
                <a:tc>
                  <a:txBody>
                    <a:bodyPr/>
                    <a:lstStyle/>
                    <a:p>
                      <a:r>
                        <a:rPr lang="en-US" sz="1400" dirty="0">
                          <a:latin typeface="Arial" panose="020B0604020202020204" pitchFamily="34" charset="0"/>
                          <a:cs typeface="Arial" panose="020B0604020202020204" pitchFamily="34" charset="0"/>
                        </a:rPr>
                        <a:t>Category 2</a:t>
                      </a:r>
                    </a:p>
                  </a:txBody>
                  <a:tcPr marL="99040" marR="99040" marT="49520" marB="495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Arial" panose="020B0604020202020204" pitchFamily="34" charset="0"/>
                          <a:ea typeface="+mn-ea"/>
                          <a:cs typeface="Arial" panose="020B0604020202020204" pitchFamily="34" charset="0"/>
                        </a:rPr>
                        <a:t>Submit to the Control Point for functional and financial review, then the</a:t>
                      </a:r>
                      <a:r>
                        <a:rPr lang="en-US" sz="1400" kern="1200" baseline="0" dirty="0">
                          <a:solidFill>
                            <a:schemeClr val="dk1"/>
                          </a:solidFill>
                          <a:effectLst/>
                          <a:latin typeface="Arial" panose="020B0604020202020204" pitchFamily="34" charset="0"/>
                          <a:ea typeface="+mn-ea"/>
                          <a:cs typeface="Arial" panose="020B0604020202020204" pitchFamily="34" charset="0"/>
                        </a:rPr>
                        <a:t> C</a:t>
                      </a:r>
                      <a:r>
                        <a:rPr lang="en-US" sz="1400" kern="1200" dirty="0">
                          <a:solidFill>
                            <a:schemeClr val="dk1"/>
                          </a:solidFill>
                          <a:effectLst/>
                          <a:latin typeface="Arial" panose="020B0604020202020204" pitchFamily="34" charset="0"/>
                          <a:ea typeface="+mn-ea"/>
                          <a:cs typeface="Arial" panose="020B0604020202020204" pitchFamily="34" charset="0"/>
                        </a:rPr>
                        <a:t>ontrol Point will forward proposal to Recharge Review for a compliance review and final </a:t>
                      </a:r>
                      <a:r>
                        <a:rPr lang="en-US" sz="1400" dirty="0">
                          <a:latin typeface="Arial" panose="020B0604020202020204" pitchFamily="34" charset="0"/>
                          <a:cs typeface="Arial" panose="020B0604020202020204" pitchFamily="34" charset="0"/>
                        </a:rPr>
                        <a:t>approval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dk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Arial" panose="020B0604020202020204" pitchFamily="34" charset="0"/>
                          <a:ea typeface="+mn-ea"/>
                          <a:cs typeface="Arial" panose="020B0604020202020204" pitchFamily="34" charset="0"/>
                        </a:rPr>
                        <a:t>If user committee endorsement of proposed rates is needed, at the time of submission identify the committee members. It is recommended to obtain endorsement of the proposed rates from committee members after the proposal has been reviewed by the Control Point and Recharge Review and the rates are ready for final approval. Timing of this step will be recommended by the assigned Recharge Review analyst during the review process.</a:t>
                      </a:r>
                    </a:p>
                  </a:txBody>
                  <a:tcPr marL="99040" marR="99040" marT="49520" marB="49520"/>
                </a:tc>
                <a:extLst>
                  <a:ext uri="{0D108BD9-81ED-4DB2-BD59-A6C34878D82A}">
                    <a16:rowId xmlns:a16="http://schemas.microsoft.com/office/drawing/2014/main" val="801958197"/>
                  </a:ext>
                </a:extLst>
              </a:tr>
            </a:tbl>
          </a:graphicData>
        </a:graphic>
      </p:graphicFrame>
    </p:spTree>
    <p:extLst>
      <p:ext uri="{BB962C8B-B14F-4D97-AF65-F5344CB8AC3E}">
        <p14:creationId xmlns:p14="http://schemas.microsoft.com/office/powerpoint/2010/main" val="3031048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783" y="425005"/>
            <a:ext cx="10786533" cy="940001"/>
          </a:xfrm>
        </p:spPr>
        <p:txBody>
          <a:bodyPr/>
          <a:lstStyle/>
          <a:p>
            <a:r>
              <a:rPr lang="en-US" sz="3200" dirty="0"/>
              <a:t>Budget and Resource Management undertakes an annual high-level recharge activity review</a:t>
            </a:r>
          </a:p>
        </p:txBody>
      </p:sp>
      <p:sp>
        <p:nvSpPr>
          <p:cNvPr id="3" name="Content Placeholder 2"/>
          <p:cNvSpPr>
            <a:spLocks noGrp="1"/>
          </p:cNvSpPr>
          <p:nvPr>
            <p:ph idx="1"/>
          </p:nvPr>
        </p:nvSpPr>
        <p:spPr>
          <a:xfrm>
            <a:off x="604781" y="1681316"/>
            <a:ext cx="10786535" cy="4367638"/>
          </a:xfrm>
        </p:spPr>
        <p:txBody>
          <a:bodyPr/>
          <a:lstStyle/>
          <a:p>
            <a:r>
              <a:rPr lang="en-US" sz="2000" dirty="0"/>
              <a:t>To monitor recharge management and compliance with federal regulations</a:t>
            </a:r>
          </a:p>
          <a:p>
            <a:r>
              <a:rPr lang="en-US" sz="2000" dirty="0"/>
              <a:t>Highlights areas for recharge departments to focus on in order to bring recharge activities into compliance</a:t>
            </a:r>
          </a:p>
        </p:txBody>
      </p:sp>
      <p:pic>
        <p:nvPicPr>
          <p:cNvPr id="6" name="Picture 5">
            <a:extLst>
              <a:ext uri="{FF2B5EF4-FFF2-40B4-BE49-F238E27FC236}">
                <a16:creationId xmlns:a16="http://schemas.microsoft.com/office/drawing/2014/main" id="{F923362E-2C7B-4BC3-A9E3-8388752BCB6C}"/>
              </a:ext>
            </a:extLst>
          </p:cNvPr>
          <p:cNvPicPr>
            <a:picLocks noChangeAspect="1"/>
          </p:cNvPicPr>
          <p:nvPr/>
        </p:nvPicPr>
        <p:blipFill rotWithShape="1">
          <a:blip r:embed="rId3"/>
          <a:srcRect t="4963" b="2392"/>
          <a:stretch/>
        </p:blipFill>
        <p:spPr>
          <a:xfrm>
            <a:off x="1268315" y="2864542"/>
            <a:ext cx="9655371" cy="3323909"/>
          </a:xfrm>
          <a:prstGeom prst="rect">
            <a:avLst/>
          </a:prstGeom>
        </p:spPr>
      </p:pic>
    </p:spTree>
    <p:extLst>
      <p:ext uri="{BB962C8B-B14F-4D97-AF65-F5344CB8AC3E}">
        <p14:creationId xmlns:p14="http://schemas.microsoft.com/office/powerpoint/2010/main" val="2791027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37519" y="3364"/>
            <a:ext cx="5716963" cy="6242885"/>
          </a:xfrm>
          <a:prstGeom prst="rect">
            <a:avLst/>
          </a:prstGeom>
        </p:spPr>
      </p:pic>
    </p:spTree>
    <p:extLst>
      <p:ext uri="{BB962C8B-B14F-4D97-AF65-F5344CB8AC3E}">
        <p14:creationId xmlns:p14="http://schemas.microsoft.com/office/powerpoint/2010/main" val="3451534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F4A8176F-2EC6-4B6F-93C4-CB08DFA967EC}"/>
              </a:ext>
            </a:extLst>
          </p:cNvPr>
          <p:cNvGraphicFramePr>
            <a:graphicFrameLocks/>
          </p:cNvGraphicFramePr>
          <p:nvPr>
            <p:extLst>
              <p:ext uri="{D42A27DB-BD31-4B8C-83A1-F6EECF244321}">
                <p14:modId xmlns:p14="http://schemas.microsoft.com/office/powerpoint/2010/main" val="3324015080"/>
              </p:ext>
            </p:extLst>
          </p:nvPr>
        </p:nvGraphicFramePr>
        <p:xfrm>
          <a:off x="1382751" y="851955"/>
          <a:ext cx="9117237" cy="49556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49332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0481E87-5C82-44D0-8C89-C998E7704BAF}"/>
              </a:ext>
            </a:extLst>
          </p:cNvPr>
          <p:cNvGraphicFramePr>
            <a:graphicFrameLocks/>
          </p:cNvGraphicFramePr>
          <p:nvPr/>
        </p:nvGraphicFramePr>
        <p:xfrm>
          <a:off x="1877962" y="387950"/>
          <a:ext cx="8436076" cy="55118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2334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362A-5773-4265-B167-0E744952F4A7}"/>
              </a:ext>
            </a:extLst>
          </p:cNvPr>
          <p:cNvSpPr>
            <a:spLocks noGrp="1"/>
          </p:cNvSpPr>
          <p:nvPr>
            <p:ph type="title"/>
          </p:nvPr>
        </p:nvSpPr>
        <p:spPr>
          <a:xfrm>
            <a:off x="604783" y="425005"/>
            <a:ext cx="10786533" cy="521425"/>
          </a:xfrm>
        </p:spPr>
        <p:txBody>
          <a:bodyPr/>
          <a:lstStyle/>
          <a:p>
            <a:r>
              <a:rPr lang="en-US" sz="3200" dirty="0"/>
              <a:t>Changes to BFB A-47 – Surplus/Deficit threshold</a:t>
            </a:r>
          </a:p>
        </p:txBody>
      </p:sp>
      <p:sp>
        <p:nvSpPr>
          <p:cNvPr id="3" name="Content Placeholder 2">
            <a:extLst>
              <a:ext uri="{FF2B5EF4-FFF2-40B4-BE49-F238E27FC236}">
                <a16:creationId xmlns:a16="http://schemas.microsoft.com/office/drawing/2014/main" id="{5C9A7116-7C9D-433C-9452-EE802C73FA31}"/>
              </a:ext>
            </a:extLst>
          </p:cNvPr>
          <p:cNvSpPr>
            <a:spLocks noGrp="1"/>
          </p:cNvSpPr>
          <p:nvPr>
            <p:ph idx="1"/>
          </p:nvPr>
        </p:nvSpPr>
        <p:spPr>
          <a:xfrm>
            <a:off x="604783" y="1513001"/>
            <a:ext cx="8905793" cy="1067276"/>
          </a:xfrm>
        </p:spPr>
        <p:txBody>
          <a:bodyPr/>
          <a:lstStyle/>
          <a:p>
            <a:pPr marL="0" indent="0">
              <a:buNone/>
            </a:pPr>
            <a:r>
              <a:rPr lang="en-US" sz="2000" dirty="0"/>
              <a:t>The revised UC Financial Accounting Policy BFB-A-47 Direct Costing Procedures</a:t>
            </a:r>
            <a:r>
              <a:rPr lang="en-US" sz="2000" b="1" dirty="0"/>
              <a:t> now allows over or under recovery of 60 days (two months) of a recharging unit’s activity</a:t>
            </a:r>
            <a:r>
              <a:rPr lang="en-US" sz="2000" dirty="0"/>
              <a:t> (16.6% of annual expense).</a:t>
            </a:r>
            <a:endParaRPr lang="en-US" sz="2000" dirty="0">
              <a:solidFill>
                <a:srgbClr val="FF0000"/>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890" t="6598" r="1727" b="12387"/>
          <a:stretch/>
        </p:blipFill>
        <p:spPr>
          <a:xfrm>
            <a:off x="9483047" y="1151437"/>
            <a:ext cx="1941816" cy="1797978"/>
          </a:xfrm>
          <a:prstGeom prst="rect">
            <a:avLst/>
          </a:prstGeom>
        </p:spPr>
      </p:pic>
      <p:sp>
        <p:nvSpPr>
          <p:cNvPr id="7" name="Content Placeholder 2">
            <a:extLst>
              <a:ext uri="{FF2B5EF4-FFF2-40B4-BE49-F238E27FC236}">
                <a16:creationId xmlns:a16="http://schemas.microsoft.com/office/drawing/2014/main" id="{5C9A7116-7C9D-433C-9452-EE802C73FA31}"/>
              </a:ext>
            </a:extLst>
          </p:cNvPr>
          <p:cNvSpPr txBox="1">
            <a:spLocks/>
          </p:cNvSpPr>
          <p:nvPr/>
        </p:nvSpPr>
        <p:spPr>
          <a:xfrm>
            <a:off x="604781" y="2941841"/>
            <a:ext cx="10786535" cy="3181167"/>
          </a:xfrm>
          <a:prstGeom prst="rect">
            <a:avLst/>
          </a:prstGeom>
        </p:spPr>
        <p:txBody>
          <a:bodyPr vert="horz" wrap="square" lIns="91440" tIns="45720" rIns="91440" bIns="45720" rtlCol="0">
            <a:noAutofit/>
          </a:bodyPr>
          <a:lstStyle>
            <a:lvl1pPr marL="224354" indent="-224354" algn="l" defTabSz="1219139" rtl="0" eaLnBrk="1" latinLnBrk="0" hangingPunct="1">
              <a:lnSpc>
                <a:spcPct val="90000"/>
              </a:lnSpc>
              <a:spcBef>
                <a:spcPts val="1600"/>
              </a:spcBef>
              <a:buClr>
                <a:schemeClr val="accent1"/>
              </a:buClr>
              <a:buFont typeface="Wingdings" panose="05000000000000000000" pitchFamily="2" charset="2"/>
              <a:buChar char="§"/>
              <a:defRPr lang="en-US" sz="2400" b="0" kern="1200" dirty="0" smtClean="0">
                <a:solidFill>
                  <a:schemeClr val="tx1"/>
                </a:solidFill>
                <a:latin typeface="+mj-lt"/>
                <a:ea typeface="+mn-ea"/>
                <a:cs typeface="+mn-cs"/>
              </a:defRPr>
            </a:lvl1pPr>
            <a:lvl2pPr marL="609570" indent="-302670" algn="l" defTabSz="1219139" rtl="0" eaLnBrk="1" latinLnBrk="0" hangingPunct="1">
              <a:lnSpc>
                <a:spcPct val="90000"/>
              </a:lnSpc>
              <a:spcBef>
                <a:spcPts val="1600"/>
              </a:spcBef>
              <a:buClr>
                <a:schemeClr val="accent1"/>
              </a:buClr>
              <a:buFont typeface="Arial" panose="020B0604020202020204" pitchFamily="34" charset="0"/>
              <a:buChar char="•"/>
              <a:defRPr lang="en-US" sz="2400" b="0" kern="1200" dirty="0" smtClean="0">
                <a:solidFill>
                  <a:schemeClr val="tx1"/>
                </a:solidFill>
                <a:latin typeface="+mj-lt"/>
                <a:ea typeface="+mn-ea"/>
                <a:cs typeface="+mn-cs"/>
              </a:defRPr>
            </a:lvl2pPr>
            <a:lvl3pPr marL="990551" indent="-302670" algn="l" defTabSz="1219139" rtl="0" eaLnBrk="1" latinLnBrk="0" hangingPunct="1">
              <a:lnSpc>
                <a:spcPct val="90000"/>
              </a:lnSpc>
              <a:spcBef>
                <a:spcPts val="1600"/>
              </a:spcBef>
              <a:buClr>
                <a:schemeClr val="accent1"/>
              </a:buClr>
              <a:buFont typeface="Arial" panose="020B0604020202020204" pitchFamily="34" charset="0"/>
              <a:buChar char="‒"/>
              <a:defRPr lang="en-US" sz="2400" b="0" kern="1200" dirty="0" smtClean="0">
                <a:solidFill>
                  <a:schemeClr val="tx1"/>
                </a:solidFill>
                <a:latin typeface="+mj-lt"/>
                <a:ea typeface="+mn-ea"/>
                <a:cs typeface="+mn-cs"/>
              </a:defRPr>
            </a:lvl3pPr>
            <a:lvl4pPr marL="1371531" indent="-304784" algn="l" defTabSz="1219139" rtl="0" eaLnBrk="1" latinLnBrk="0" hangingPunct="1">
              <a:lnSpc>
                <a:spcPct val="90000"/>
              </a:lnSpc>
              <a:spcBef>
                <a:spcPts val="1600"/>
              </a:spcBef>
              <a:buClr>
                <a:schemeClr val="accent1"/>
              </a:buClr>
              <a:buFont typeface="Wingdings" panose="05000000000000000000" pitchFamily="2" charset="2"/>
              <a:buChar char="§"/>
              <a:defRPr lang="en-US" sz="2400" b="0" kern="1200" dirty="0" smtClean="0">
                <a:solidFill>
                  <a:schemeClr val="tx1"/>
                </a:solidFill>
                <a:latin typeface="+mj-lt"/>
                <a:ea typeface="+mn-ea"/>
                <a:cs typeface="+mn-cs"/>
              </a:defRPr>
            </a:lvl4pPr>
            <a:lvl5pPr marL="1750396" indent="-302670" algn="l" defTabSz="1219139" rtl="0" eaLnBrk="1" latinLnBrk="0" hangingPunct="1">
              <a:lnSpc>
                <a:spcPct val="90000"/>
              </a:lnSpc>
              <a:spcBef>
                <a:spcPts val="1600"/>
              </a:spcBef>
              <a:buClr>
                <a:schemeClr val="accent1"/>
              </a:buClr>
              <a:buFont typeface="Arial" panose="020B0604020202020204" pitchFamily="34" charset="0"/>
              <a:buChar char="•"/>
              <a:defRPr lang="en-US" sz="2400" b="0" kern="1200" dirty="0">
                <a:solidFill>
                  <a:schemeClr val="tx1"/>
                </a:solidFill>
                <a:latin typeface="+mj-lt"/>
                <a:ea typeface="+mn-ea"/>
                <a:cs typeface="+mn-cs"/>
              </a:defRPr>
            </a:lvl5pPr>
            <a:lvl6pPr marL="3352632"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1"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Font typeface="Wingdings" panose="05000000000000000000" pitchFamily="2" charset="2"/>
              <a:buNone/>
            </a:pPr>
            <a:r>
              <a:rPr lang="en-US" sz="2000" dirty="0"/>
              <a:t>In preparation of the Monitoring Report we found that:</a:t>
            </a:r>
          </a:p>
          <a:p>
            <a:pPr>
              <a:buFont typeface="Arial" panose="020B0604020202020204" pitchFamily="34" charset="0"/>
              <a:buChar char="•"/>
            </a:pPr>
            <a:r>
              <a:rPr lang="en-US" sz="2000" dirty="0"/>
              <a:t> 25% of recharge activities had surpluses over the allowable threshold, and</a:t>
            </a:r>
          </a:p>
          <a:p>
            <a:pPr>
              <a:buFont typeface="Arial" panose="020B0604020202020204" pitchFamily="34" charset="0"/>
              <a:buChar char="•"/>
            </a:pPr>
            <a:r>
              <a:rPr lang="en-US" sz="2000" dirty="0"/>
              <a:t> 26% of recharge activities had deficits over the allowable threshold of 16.6% in 2021-22. </a:t>
            </a:r>
          </a:p>
          <a:p>
            <a:pPr marL="0" indent="0">
              <a:buNone/>
            </a:pPr>
            <a:r>
              <a:rPr lang="en-US" sz="2000" dirty="0"/>
              <a:t>Risks of large surplus/deficit balances:</a:t>
            </a:r>
          </a:p>
          <a:p>
            <a:pPr>
              <a:buFont typeface="Arial" panose="020B0604020202020204" pitchFamily="34" charset="0"/>
              <a:buChar char="•"/>
            </a:pPr>
            <a:r>
              <a:rPr lang="en-US" sz="2000" dirty="0"/>
              <a:t>Federal audit</a:t>
            </a:r>
          </a:p>
          <a:p>
            <a:pPr>
              <a:buFont typeface="Arial" panose="020B0604020202020204" pitchFamily="34" charset="0"/>
              <a:buChar char="•"/>
            </a:pPr>
            <a:r>
              <a:rPr lang="en-US" sz="2000" dirty="0"/>
              <a:t>Rate fluctuations</a:t>
            </a:r>
          </a:p>
          <a:p>
            <a:pPr>
              <a:buFont typeface="Arial" panose="020B0604020202020204" pitchFamily="34" charset="0"/>
              <a:buChar char="•"/>
            </a:pPr>
            <a:r>
              <a:rPr lang="en-US" sz="2000" dirty="0"/>
              <a:t>Impact on other University resources</a:t>
            </a:r>
          </a:p>
        </p:txBody>
      </p:sp>
    </p:spTree>
    <p:extLst>
      <p:ext uri="{BB962C8B-B14F-4D97-AF65-F5344CB8AC3E}">
        <p14:creationId xmlns:p14="http://schemas.microsoft.com/office/powerpoint/2010/main" val="1823711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95105353-C3BC-4AFE-92A2-7A524FD98E00}"/>
              </a:ext>
            </a:extLst>
          </p:cNvPr>
          <p:cNvGraphicFramePr>
            <a:graphicFrameLocks/>
          </p:cNvGraphicFramePr>
          <p:nvPr/>
        </p:nvGraphicFramePr>
        <p:xfrm>
          <a:off x="1145536" y="436653"/>
          <a:ext cx="4659312" cy="553790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7FAA4535-772F-42AC-A650-7E3A18EC857C}"/>
              </a:ext>
            </a:extLst>
          </p:cNvPr>
          <p:cNvSpPr txBox="1"/>
          <p:nvPr/>
        </p:nvSpPr>
        <p:spPr bwMode="auto">
          <a:xfrm>
            <a:off x="6742567" y="636889"/>
            <a:ext cx="1190454" cy="184666"/>
          </a:xfrm>
          <a:prstGeom prst="rect">
            <a:avLst/>
          </a:prstGeom>
          <a:noFill/>
          <a:ln w="19050" algn="ctr">
            <a:noFill/>
            <a:miter lim="800000"/>
            <a:headEnd/>
            <a:tailEnd/>
          </a:ln>
        </p:spPr>
        <p:txBody>
          <a:bodyPr wrap="none" lIns="0" tIns="0" rIns="0" bIns="0"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Surplus over 100% </a:t>
            </a:r>
          </a:p>
        </p:txBody>
      </p:sp>
      <p:sp>
        <p:nvSpPr>
          <p:cNvPr id="9" name="TextBox 8">
            <a:extLst>
              <a:ext uri="{FF2B5EF4-FFF2-40B4-BE49-F238E27FC236}">
                <a16:creationId xmlns:a16="http://schemas.microsoft.com/office/drawing/2014/main" id="{2EF5A595-4345-4492-8E77-CD6E3DD939A1}"/>
              </a:ext>
            </a:extLst>
          </p:cNvPr>
          <p:cNvSpPr txBox="1"/>
          <p:nvPr/>
        </p:nvSpPr>
        <p:spPr bwMode="auto">
          <a:xfrm>
            <a:off x="6737447" y="1378533"/>
            <a:ext cx="1146148" cy="184666"/>
          </a:xfrm>
          <a:prstGeom prst="rect">
            <a:avLst/>
          </a:prstGeom>
          <a:noFill/>
          <a:ln w="19050" algn="ctr">
            <a:noFill/>
            <a:miter lim="800000"/>
            <a:headEnd/>
            <a:tailEnd/>
          </a:ln>
        </p:spPr>
        <p:txBody>
          <a:bodyPr wrap="none" lIns="0" tIns="0" rIns="0" bIns="0"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Surplus 50 – 100%</a:t>
            </a:r>
          </a:p>
        </p:txBody>
      </p:sp>
      <p:sp>
        <p:nvSpPr>
          <p:cNvPr id="11" name="TextBox 10">
            <a:extLst>
              <a:ext uri="{FF2B5EF4-FFF2-40B4-BE49-F238E27FC236}">
                <a16:creationId xmlns:a16="http://schemas.microsoft.com/office/drawing/2014/main" id="{B23C4EF3-FE8A-4BDF-837D-32969408B0DD}"/>
              </a:ext>
            </a:extLst>
          </p:cNvPr>
          <p:cNvSpPr txBox="1"/>
          <p:nvPr/>
        </p:nvSpPr>
        <p:spPr bwMode="auto">
          <a:xfrm>
            <a:off x="6738849" y="4187876"/>
            <a:ext cx="1098314" cy="184666"/>
          </a:xfrm>
          <a:prstGeom prst="rect">
            <a:avLst/>
          </a:prstGeom>
          <a:noFill/>
          <a:ln w="19050" algn="ctr">
            <a:noFill/>
            <a:miter lim="800000"/>
            <a:headEnd/>
            <a:tailEnd/>
          </a:ln>
        </p:spPr>
        <p:txBody>
          <a:bodyPr wrap="none" lIns="0" tIns="0" rIns="0" bIns="0"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Deficit 16.6 - 50%</a:t>
            </a:r>
          </a:p>
        </p:txBody>
      </p:sp>
      <p:sp>
        <p:nvSpPr>
          <p:cNvPr id="12" name="TextBox 11">
            <a:extLst>
              <a:ext uri="{FF2B5EF4-FFF2-40B4-BE49-F238E27FC236}">
                <a16:creationId xmlns:a16="http://schemas.microsoft.com/office/drawing/2014/main" id="{C38ECE39-98C5-4AC2-B5D2-9C52F35208D0}"/>
              </a:ext>
            </a:extLst>
          </p:cNvPr>
          <p:cNvSpPr txBox="1"/>
          <p:nvPr/>
        </p:nvSpPr>
        <p:spPr bwMode="auto">
          <a:xfrm>
            <a:off x="6753905" y="2578155"/>
            <a:ext cx="1154162" cy="184666"/>
          </a:xfrm>
          <a:prstGeom prst="rect">
            <a:avLst/>
          </a:prstGeom>
          <a:noFill/>
          <a:ln w="19050" algn="ctr">
            <a:noFill/>
            <a:miter lim="800000"/>
            <a:headEnd/>
            <a:tailEnd/>
          </a:ln>
        </p:spPr>
        <p:txBody>
          <a:bodyPr wrap="none" lIns="0" tIns="0" rIns="0" bIns="0"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Surplus 16.6 - 50%</a:t>
            </a:r>
          </a:p>
        </p:txBody>
      </p:sp>
      <p:sp>
        <p:nvSpPr>
          <p:cNvPr id="13" name="TextBox 12">
            <a:extLst>
              <a:ext uri="{FF2B5EF4-FFF2-40B4-BE49-F238E27FC236}">
                <a16:creationId xmlns:a16="http://schemas.microsoft.com/office/drawing/2014/main" id="{418CDE3A-7FF5-45D6-B698-0DB244857B18}"/>
              </a:ext>
            </a:extLst>
          </p:cNvPr>
          <p:cNvSpPr txBox="1"/>
          <p:nvPr/>
        </p:nvSpPr>
        <p:spPr bwMode="auto">
          <a:xfrm>
            <a:off x="6742567" y="3268204"/>
            <a:ext cx="1601721" cy="184666"/>
          </a:xfrm>
          <a:prstGeom prst="rect">
            <a:avLst/>
          </a:prstGeom>
          <a:noFill/>
          <a:ln w="19050" algn="ctr">
            <a:noFill/>
            <a:miter lim="800000"/>
            <a:headEnd/>
            <a:tailEnd/>
          </a:ln>
        </p:spPr>
        <p:txBody>
          <a:bodyPr wrap="none" lIns="0" tIns="0" rIns="0" bIns="0"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+/- 16.6% (In compliance)</a:t>
            </a:r>
          </a:p>
        </p:txBody>
      </p:sp>
      <p:sp>
        <p:nvSpPr>
          <p:cNvPr id="15" name="TextBox 14">
            <a:extLst>
              <a:ext uri="{FF2B5EF4-FFF2-40B4-BE49-F238E27FC236}">
                <a16:creationId xmlns:a16="http://schemas.microsoft.com/office/drawing/2014/main" id="{E986D438-EA63-4EEA-B0B4-29A9A52E4DCB}"/>
              </a:ext>
            </a:extLst>
          </p:cNvPr>
          <p:cNvSpPr txBox="1"/>
          <p:nvPr/>
        </p:nvSpPr>
        <p:spPr bwMode="auto">
          <a:xfrm>
            <a:off x="6742567" y="5150063"/>
            <a:ext cx="1024576" cy="184666"/>
          </a:xfrm>
          <a:prstGeom prst="rect">
            <a:avLst/>
          </a:prstGeom>
          <a:noFill/>
          <a:ln w="19050" algn="ctr">
            <a:noFill/>
            <a:miter lim="800000"/>
            <a:headEnd/>
            <a:tailEnd/>
          </a:ln>
        </p:spPr>
        <p:txBody>
          <a:bodyPr wrap="none" lIns="0" tIns="0" rIns="0" bIns="0"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Deficit 50 -100%</a:t>
            </a:r>
          </a:p>
        </p:txBody>
      </p:sp>
      <p:sp>
        <p:nvSpPr>
          <p:cNvPr id="16" name="TextBox 15">
            <a:extLst>
              <a:ext uri="{FF2B5EF4-FFF2-40B4-BE49-F238E27FC236}">
                <a16:creationId xmlns:a16="http://schemas.microsoft.com/office/drawing/2014/main" id="{4AFF29F0-DC52-4F9F-8D22-21DC1E8847AB}"/>
              </a:ext>
            </a:extLst>
          </p:cNvPr>
          <p:cNvSpPr txBox="1"/>
          <p:nvPr/>
        </p:nvSpPr>
        <p:spPr bwMode="auto">
          <a:xfrm>
            <a:off x="6753223" y="5958084"/>
            <a:ext cx="1134606" cy="184666"/>
          </a:xfrm>
          <a:prstGeom prst="rect">
            <a:avLst/>
          </a:prstGeom>
          <a:noFill/>
          <a:ln w="19050" algn="ctr">
            <a:noFill/>
            <a:miter lim="800000"/>
            <a:headEnd/>
            <a:tailEnd/>
          </a:ln>
        </p:spPr>
        <p:txBody>
          <a:bodyPr wrap="none" lIns="0" tIns="0" rIns="0" bIns="0"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Deficit over 100% </a:t>
            </a:r>
          </a:p>
        </p:txBody>
      </p:sp>
      <p:cxnSp>
        <p:nvCxnSpPr>
          <p:cNvPr id="20" name="Straight Connector 19">
            <a:extLst>
              <a:ext uri="{FF2B5EF4-FFF2-40B4-BE49-F238E27FC236}">
                <a16:creationId xmlns:a16="http://schemas.microsoft.com/office/drawing/2014/main" id="{53135C76-8393-49D6-A459-80D149A6AF40}"/>
              </a:ext>
            </a:extLst>
          </p:cNvPr>
          <p:cNvCxnSpPr>
            <a:cxnSpLocks/>
          </p:cNvCxnSpPr>
          <p:nvPr/>
        </p:nvCxnSpPr>
        <p:spPr>
          <a:xfrm flipV="1">
            <a:off x="1657876" y="1006293"/>
            <a:ext cx="8475260" cy="10749"/>
          </a:xfrm>
          <a:prstGeom prst="line">
            <a:avLst/>
          </a:prstGeom>
          <a:ln w="444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65F9860C-D566-4A5F-B467-D3EE1BC65E49}"/>
              </a:ext>
            </a:extLst>
          </p:cNvPr>
          <p:cNvCxnSpPr>
            <a:cxnSpLocks/>
          </p:cNvCxnSpPr>
          <p:nvPr/>
        </p:nvCxnSpPr>
        <p:spPr>
          <a:xfrm>
            <a:off x="1657876" y="5860131"/>
            <a:ext cx="8475260" cy="0"/>
          </a:xfrm>
          <a:prstGeom prst="line">
            <a:avLst/>
          </a:prstGeom>
          <a:ln w="444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95AABE68-EDAB-49EA-9347-6B397CC425CA}"/>
              </a:ext>
            </a:extLst>
          </p:cNvPr>
          <p:cNvCxnSpPr>
            <a:cxnSpLocks/>
          </p:cNvCxnSpPr>
          <p:nvPr/>
        </p:nvCxnSpPr>
        <p:spPr>
          <a:xfrm>
            <a:off x="1657876" y="2240509"/>
            <a:ext cx="6354284" cy="1"/>
          </a:xfrm>
          <a:prstGeom prst="line">
            <a:avLst/>
          </a:prstGeom>
          <a:ln w="444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38E543A6-0602-4325-A1E4-B647310D0185}"/>
              </a:ext>
            </a:extLst>
          </p:cNvPr>
          <p:cNvCxnSpPr>
            <a:cxnSpLocks/>
          </p:cNvCxnSpPr>
          <p:nvPr/>
        </p:nvCxnSpPr>
        <p:spPr>
          <a:xfrm>
            <a:off x="7984018" y="1299726"/>
            <a:ext cx="2241219" cy="1832"/>
          </a:xfrm>
          <a:prstGeom prst="line">
            <a:avLst/>
          </a:prstGeom>
          <a:ln w="444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Straight Connector 27">
            <a:extLst>
              <a:ext uri="{FF2B5EF4-FFF2-40B4-BE49-F238E27FC236}">
                <a16:creationId xmlns:a16="http://schemas.microsoft.com/office/drawing/2014/main" id="{8CFB51E2-DC28-470F-964A-BD455A9D81E8}"/>
              </a:ext>
            </a:extLst>
          </p:cNvPr>
          <p:cNvCxnSpPr>
            <a:cxnSpLocks/>
          </p:cNvCxnSpPr>
          <p:nvPr/>
        </p:nvCxnSpPr>
        <p:spPr>
          <a:xfrm flipV="1">
            <a:off x="7994292" y="1291284"/>
            <a:ext cx="0" cy="938951"/>
          </a:xfrm>
          <a:prstGeom prst="line">
            <a:avLst/>
          </a:prstGeom>
          <a:ln w="444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5" name="Straight Connector 44">
            <a:extLst>
              <a:ext uri="{FF2B5EF4-FFF2-40B4-BE49-F238E27FC236}">
                <a16:creationId xmlns:a16="http://schemas.microsoft.com/office/drawing/2014/main" id="{C9DDDBEF-BD7A-44E5-8DE6-9E68D93157B7}"/>
              </a:ext>
            </a:extLst>
          </p:cNvPr>
          <p:cNvCxnSpPr>
            <a:cxnSpLocks/>
          </p:cNvCxnSpPr>
          <p:nvPr/>
        </p:nvCxnSpPr>
        <p:spPr>
          <a:xfrm>
            <a:off x="1640008" y="4670119"/>
            <a:ext cx="6354284" cy="1"/>
          </a:xfrm>
          <a:prstGeom prst="line">
            <a:avLst/>
          </a:prstGeom>
          <a:ln w="444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6" name="Straight Connector 45">
            <a:extLst>
              <a:ext uri="{FF2B5EF4-FFF2-40B4-BE49-F238E27FC236}">
                <a16:creationId xmlns:a16="http://schemas.microsoft.com/office/drawing/2014/main" id="{009A068A-D35C-47ED-983E-229E692DEE65}"/>
              </a:ext>
            </a:extLst>
          </p:cNvPr>
          <p:cNvCxnSpPr>
            <a:cxnSpLocks/>
          </p:cNvCxnSpPr>
          <p:nvPr/>
        </p:nvCxnSpPr>
        <p:spPr>
          <a:xfrm flipV="1">
            <a:off x="8012160" y="4645316"/>
            <a:ext cx="0" cy="804242"/>
          </a:xfrm>
          <a:prstGeom prst="line">
            <a:avLst/>
          </a:prstGeom>
          <a:ln w="444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8" name="Straight Connector 47">
            <a:extLst>
              <a:ext uri="{FF2B5EF4-FFF2-40B4-BE49-F238E27FC236}">
                <a16:creationId xmlns:a16="http://schemas.microsoft.com/office/drawing/2014/main" id="{A5CA9B9E-1A02-44C6-8BF0-9B3E92E9972D}"/>
              </a:ext>
            </a:extLst>
          </p:cNvPr>
          <p:cNvCxnSpPr>
            <a:cxnSpLocks/>
          </p:cNvCxnSpPr>
          <p:nvPr/>
        </p:nvCxnSpPr>
        <p:spPr>
          <a:xfrm>
            <a:off x="7994292" y="5444421"/>
            <a:ext cx="2133968" cy="0"/>
          </a:xfrm>
          <a:prstGeom prst="line">
            <a:avLst/>
          </a:prstGeom>
          <a:ln w="444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9" name="Straight Connector 48">
            <a:extLst>
              <a:ext uri="{FF2B5EF4-FFF2-40B4-BE49-F238E27FC236}">
                <a16:creationId xmlns:a16="http://schemas.microsoft.com/office/drawing/2014/main" id="{9D0D1B42-F094-40AF-8A83-904CDEC1E696}"/>
              </a:ext>
            </a:extLst>
          </p:cNvPr>
          <p:cNvCxnSpPr>
            <a:cxnSpLocks/>
          </p:cNvCxnSpPr>
          <p:nvPr/>
        </p:nvCxnSpPr>
        <p:spPr>
          <a:xfrm>
            <a:off x="1657876" y="3016549"/>
            <a:ext cx="7164234" cy="0"/>
          </a:xfrm>
          <a:prstGeom prst="line">
            <a:avLst/>
          </a:prstGeom>
          <a:ln w="444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0" name="Straight Connector 49">
            <a:extLst>
              <a:ext uri="{FF2B5EF4-FFF2-40B4-BE49-F238E27FC236}">
                <a16:creationId xmlns:a16="http://schemas.microsoft.com/office/drawing/2014/main" id="{D7111C34-A62B-4CD8-981D-67DA1790F42B}"/>
              </a:ext>
            </a:extLst>
          </p:cNvPr>
          <p:cNvCxnSpPr>
            <a:cxnSpLocks/>
          </p:cNvCxnSpPr>
          <p:nvPr/>
        </p:nvCxnSpPr>
        <p:spPr>
          <a:xfrm>
            <a:off x="8811836" y="2098700"/>
            <a:ext cx="1390657" cy="0"/>
          </a:xfrm>
          <a:prstGeom prst="line">
            <a:avLst/>
          </a:prstGeom>
          <a:ln w="444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1" name="Straight Connector 50">
            <a:extLst>
              <a:ext uri="{FF2B5EF4-FFF2-40B4-BE49-F238E27FC236}">
                <a16:creationId xmlns:a16="http://schemas.microsoft.com/office/drawing/2014/main" id="{64297228-E202-4CD8-B4C8-DB558AEE761F}"/>
              </a:ext>
            </a:extLst>
          </p:cNvPr>
          <p:cNvCxnSpPr>
            <a:cxnSpLocks/>
          </p:cNvCxnSpPr>
          <p:nvPr/>
        </p:nvCxnSpPr>
        <p:spPr>
          <a:xfrm>
            <a:off x="8805570" y="2073015"/>
            <a:ext cx="0" cy="967961"/>
          </a:xfrm>
          <a:prstGeom prst="line">
            <a:avLst/>
          </a:prstGeom>
          <a:ln w="444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3" name="Straight Connector 72">
            <a:extLst>
              <a:ext uri="{FF2B5EF4-FFF2-40B4-BE49-F238E27FC236}">
                <a16:creationId xmlns:a16="http://schemas.microsoft.com/office/drawing/2014/main" id="{892EB764-4D13-4801-9A16-05BADF197BF9}"/>
              </a:ext>
            </a:extLst>
          </p:cNvPr>
          <p:cNvCxnSpPr>
            <a:cxnSpLocks/>
          </p:cNvCxnSpPr>
          <p:nvPr/>
        </p:nvCxnSpPr>
        <p:spPr>
          <a:xfrm>
            <a:off x="1634254" y="3840322"/>
            <a:ext cx="7187856" cy="0"/>
          </a:xfrm>
          <a:prstGeom prst="line">
            <a:avLst/>
          </a:prstGeom>
          <a:ln w="44450" cap="flat" cmpd="sng" algn="ctr">
            <a:solidFill>
              <a:srgbClr val="7030A0"/>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4" name="Straight Connector 73">
            <a:extLst>
              <a:ext uri="{FF2B5EF4-FFF2-40B4-BE49-F238E27FC236}">
                <a16:creationId xmlns:a16="http://schemas.microsoft.com/office/drawing/2014/main" id="{D52CF4E3-5D89-4FDF-8B8B-270CFF7299B3}"/>
              </a:ext>
            </a:extLst>
          </p:cNvPr>
          <p:cNvCxnSpPr>
            <a:cxnSpLocks/>
          </p:cNvCxnSpPr>
          <p:nvPr/>
        </p:nvCxnSpPr>
        <p:spPr>
          <a:xfrm>
            <a:off x="8774130" y="4839391"/>
            <a:ext cx="1474596" cy="0"/>
          </a:xfrm>
          <a:prstGeom prst="line">
            <a:avLst/>
          </a:prstGeom>
          <a:ln w="44450" cap="flat" cmpd="sng" algn="ctr">
            <a:solidFill>
              <a:srgbClr val="7030A0"/>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5" name="Straight Connector 74">
            <a:extLst>
              <a:ext uri="{FF2B5EF4-FFF2-40B4-BE49-F238E27FC236}">
                <a16:creationId xmlns:a16="http://schemas.microsoft.com/office/drawing/2014/main" id="{B33A5E4F-4517-4E13-A44D-238AEE6C3657}"/>
              </a:ext>
            </a:extLst>
          </p:cNvPr>
          <p:cNvCxnSpPr>
            <a:cxnSpLocks/>
          </p:cNvCxnSpPr>
          <p:nvPr/>
        </p:nvCxnSpPr>
        <p:spPr>
          <a:xfrm>
            <a:off x="8799816" y="3857946"/>
            <a:ext cx="0" cy="981445"/>
          </a:xfrm>
          <a:prstGeom prst="line">
            <a:avLst/>
          </a:prstGeom>
          <a:ln w="44450" cap="flat" cmpd="sng" algn="ctr">
            <a:solidFill>
              <a:srgbClr val="7030A0"/>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7" name="TextBox 96">
            <a:extLst>
              <a:ext uri="{FF2B5EF4-FFF2-40B4-BE49-F238E27FC236}">
                <a16:creationId xmlns:a16="http://schemas.microsoft.com/office/drawing/2014/main" id="{92D2EF12-6C2E-43A7-B1FF-D583D42BF8A2}"/>
              </a:ext>
            </a:extLst>
          </p:cNvPr>
          <p:cNvSpPr txBox="1"/>
          <p:nvPr/>
        </p:nvSpPr>
        <p:spPr bwMode="auto">
          <a:xfrm>
            <a:off x="5775310" y="226429"/>
            <a:ext cx="745550" cy="307777"/>
          </a:xfrm>
          <a:prstGeom prst="rect">
            <a:avLst/>
          </a:prstGeom>
          <a:noFill/>
          <a:ln w="19050" algn="ctr">
            <a:noFill/>
            <a:miter lim="800000"/>
            <a:headEnd/>
            <a:tailEnd/>
          </a:ln>
        </p:spPr>
        <p:txBody>
          <a:bodyPr wrap="square">
            <a:spAutoFit/>
          </a:bodyPr>
          <a:lstStyle/>
          <a:p>
            <a:pPr algn="ctr" rtl="0">
              <a:defRPr sz="1600" b="0" i="0" u="none" strike="noStrike" kern="1200" spc="70" baseline="0">
                <a:solidFill>
                  <a:prstClr val="black">
                    <a:lumMod val="50000"/>
                    <a:lumOff val="50000"/>
                  </a:prstClr>
                </a:solidFill>
                <a:latin typeface="+mn-lt"/>
                <a:ea typeface="+mn-ea"/>
                <a:cs typeface="+mn-cs"/>
              </a:defRPr>
            </a:pPr>
            <a:r>
              <a:rPr lang="en-US" sz="1400" dirty="0">
                <a:latin typeface="Calibri" panose="020F0502020204030204" pitchFamily="34" charset="0"/>
                <a:cs typeface="Calibri" panose="020F0502020204030204" pitchFamily="34" charset="0"/>
              </a:rPr>
              <a:t>Count</a:t>
            </a:r>
          </a:p>
        </p:txBody>
      </p:sp>
      <p:sp>
        <p:nvSpPr>
          <p:cNvPr id="98" name="TextBox 97">
            <a:extLst>
              <a:ext uri="{FF2B5EF4-FFF2-40B4-BE49-F238E27FC236}">
                <a16:creationId xmlns:a16="http://schemas.microsoft.com/office/drawing/2014/main" id="{D88E9873-2168-4988-8A9B-45B8A29F8B3B}"/>
              </a:ext>
            </a:extLst>
          </p:cNvPr>
          <p:cNvSpPr txBox="1"/>
          <p:nvPr/>
        </p:nvSpPr>
        <p:spPr bwMode="auto">
          <a:xfrm>
            <a:off x="9942393" y="257981"/>
            <a:ext cx="987151" cy="307777"/>
          </a:xfrm>
          <a:prstGeom prst="rect">
            <a:avLst/>
          </a:prstGeom>
          <a:noFill/>
          <a:ln w="19050" algn="ctr">
            <a:noFill/>
            <a:miter lim="800000"/>
            <a:headEnd/>
            <a:tailEnd/>
          </a:ln>
        </p:spPr>
        <p:txBody>
          <a:bodyPr wrap="square">
            <a:spAutoFit/>
          </a:bodyPr>
          <a:lstStyle/>
          <a:p>
            <a:pPr algn="ctr" rtl="0">
              <a:defRPr sz="1600" b="0" i="0" u="none" strike="noStrike" kern="1200" spc="70" baseline="0">
                <a:solidFill>
                  <a:prstClr val="black">
                    <a:lumMod val="50000"/>
                    <a:lumOff val="50000"/>
                  </a:prstClr>
                </a:solidFill>
                <a:latin typeface="+mn-lt"/>
                <a:ea typeface="+mn-ea"/>
                <a:cs typeface="+mn-cs"/>
              </a:defRPr>
            </a:pPr>
            <a:r>
              <a:rPr lang="en-US" sz="1400" dirty="0">
                <a:latin typeface="Calibri" panose="020F0502020204030204" pitchFamily="34" charset="0"/>
                <a:cs typeface="Calibri" panose="020F0502020204030204" pitchFamily="34" charset="0"/>
              </a:rPr>
              <a:t>Percent</a:t>
            </a:r>
          </a:p>
        </p:txBody>
      </p:sp>
      <p:sp>
        <p:nvSpPr>
          <p:cNvPr id="99" name="TextBox 98">
            <a:extLst>
              <a:ext uri="{FF2B5EF4-FFF2-40B4-BE49-F238E27FC236}">
                <a16:creationId xmlns:a16="http://schemas.microsoft.com/office/drawing/2014/main" id="{037295FF-8FB2-4200-9EF8-F00C0AEA2035}"/>
              </a:ext>
            </a:extLst>
          </p:cNvPr>
          <p:cNvSpPr txBox="1"/>
          <p:nvPr/>
        </p:nvSpPr>
        <p:spPr bwMode="auto">
          <a:xfrm>
            <a:off x="6818158" y="214690"/>
            <a:ext cx="745550" cy="307777"/>
          </a:xfrm>
          <a:prstGeom prst="rect">
            <a:avLst/>
          </a:prstGeom>
          <a:noFill/>
          <a:ln w="19050" algn="ctr">
            <a:noFill/>
            <a:miter lim="800000"/>
            <a:headEnd/>
            <a:tailEnd/>
          </a:ln>
        </p:spPr>
        <p:txBody>
          <a:bodyPr wrap="square">
            <a:spAutoFit/>
          </a:bodyPr>
          <a:lstStyle/>
          <a:p>
            <a:pPr algn="ctr" rtl="0">
              <a:defRPr sz="1600" b="0" i="0" u="none" strike="noStrike" kern="1200" spc="70" baseline="0">
                <a:solidFill>
                  <a:prstClr val="black">
                    <a:lumMod val="50000"/>
                    <a:lumOff val="50000"/>
                  </a:prstClr>
                </a:solidFill>
                <a:latin typeface="+mn-lt"/>
                <a:ea typeface="+mn-ea"/>
                <a:cs typeface="+mn-cs"/>
              </a:defRPr>
            </a:pPr>
            <a:r>
              <a:rPr lang="en-US" sz="1400" dirty="0">
                <a:latin typeface="Calibri" panose="020F0502020204030204" pitchFamily="34" charset="0"/>
                <a:cs typeface="Calibri" panose="020F0502020204030204" pitchFamily="34" charset="0"/>
              </a:rPr>
              <a:t>Tier</a:t>
            </a:r>
          </a:p>
        </p:txBody>
      </p:sp>
      <p:sp>
        <p:nvSpPr>
          <p:cNvPr id="100" name="TextBox 99">
            <a:extLst>
              <a:ext uri="{FF2B5EF4-FFF2-40B4-BE49-F238E27FC236}">
                <a16:creationId xmlns:a16="http://schemas.microsoft.com/office/drawing/2014/main" id="{16FF0969-E72B-4519-8995-6014B1A1936F}"/>
              </a:ext>
            </a:extLst>
          </p:cNvPr>
          <p:cNvSpPr txBox="1"/>
          <p:nvPr/>
        </p:nvSpPr>
        <p:spPr bwMode="auto">
          <a:xfrm>
            <a:off x="6093175" y="622951"/>
            <a:ext cx="170382" cy="184666"/>
          </a:xfrm>
          <a:prstGeom prst="rect">
            <a:avLst/>
          </a:prstGeom>
          <a:noFill/>
          <a:ln w="19050" algn="ctr">
            <a:noFill/>
            <a:miter lim="800000"/>
            <a:headEnd/>
            <a:tailEnd/>
          </a:ln>
        </p:spPr>
        <p:txBody>
          <a:bodyPr wrap="square" lIns="0" tIns="0" rIns="0" bIns="0"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9</a:t>
            </a:r>
          </a:p>
        </p:txBody>
      </p:sp>
      <p:sp>
        <p:nvSpPr>
          <p:cNvPr id="101" name="TextBox 100">
            <a:extLst>
              <a:ext uri="{FF2B5EF4-FFF2-40B4-BE49-F238E27FC236}">
                <a16:creationId xmlns:a16="http://schemas.microsoft.com/office/drawing/2014/main" id="{8BC6626A-1DF6-4B93-BA48-128452B1E060}"/>
              </a:ext>
            </a:extLst>
          </p:cNvPr>
          <p:cNvSpPr txBox="1"/>
          <p:nvPr/>
        </p:nvSpPr>
        <p:spPr bwMode="auto">
          <a:xfrm>
            <a:off x="6078528" y="1378533"/>
            <a:ext cx="225973" cy="184666"/>
          </a:xfrm>
          <a:prstGeom prst="rect">
            <a:avLst/>
          </a:prstGeom>
          <a:noFill/>
          <a:ln w="19050" algn="ctr">
            <a:noFill/>
            <a:miter lim="800000"/>
            <a:headEnd/>
            <a:tailEnd/>
          </a:ln>
        </p:spPr>
        <p:txBody>
          <a:bodyPr wrap="square" lIns="0" tIns="0" rIns="0" bIns="0"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10</a:t>
            </a:r>
          </a:p>
        </p:txBody>
      </p:sp>
      <p:sp>
        <p:nvSpPr>
          <p:cNvPr id="103" name="TextBox 102">
            <a:extLst>
              <a:ext uri="{FF2B5EF4-FFF2-40B4-BE49-F238E27FC236}">
                <a16:creationId xmlns:a16="http://schemas.microsoft.com/office/drawing/2014/main" id="{8FED2AB1-0C1C-469B-AD66-53EE771517B7}"/>
              </a:ext>
            </a:extLst>
          </p:cNvPr>
          <p:cNvSpPr txBox="1"/>
          <p:nvPr/>
        </p:nvSpPr>
        <p:spPr bwMode="auto">
          <a:xfrm>
            <a:off x="6023934" y="2580012"/>
            <a:ext cx="225973" cy="184666"/>
          </a:xfrm>
          <a:prstGeom prst="rect">
            <a:avLst/>
          </a:prstGeom>
          <a:noFill/>
          <a:ln w="19050" algn="ctr">
            <a:noFill/>
            <a:miter lim="800000"/>
            <a:headEnd/>
            <a:tailEnd/>
          </a:ln>
        </p:spPr>
        <p:txBody>
          <a:bodyPr wrap="square" lIns="0" tIns="0" rIns="0" bIns="0"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27</a:t>
            </a:r>
          </a:p>
        </p:txBody>
      </p:sp>
      <p:sp>
        <p:nvSpPr>
          <p:cNvPr id="104" name="TextBox 103">
            <a:extLst>
              <a:ext uri="{FF2B5EF4-FFF2-40B4-BE49-F238E27FC236}">
                <a16:creationId xmlns:a16="http://schemas.microsoft.com/office/drawing/2014/main" id="{1E648AE9-86C7-4D90-BB5B-C50CC90139C8}"/>
              </a:ext>
            </a:extLst>
          </p:cNvPr>
          <p:cNvSpPr txBox="1"/>
          <p:nvPr/>
        </p:nvSpPr>
        <p:spPr bwMode="auto">
          <a:xfrm>
            <a:off x="6019385" y="3272518"/>
            <a:ext cx="225973" cy="184666"/>
          </a:xfrm>
          <a:prstGeom prst="rect">
            <a:avLst/>
          </a:prstGeom>
          <a:noFill/>
          <a:ln w="19050" algn="ctr">
            <a:noFill/>
            <a:miter lim="800000"/>
            <a:headEnd/>
            <a:tailEnd/>
          </a:ln>
        </p:spPr>
        <p:txBody>
          <a:bodyPr wrap="square" lIns="0" tIns="0" rIns="0" bIns="0"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90</a:t>
            </a:r>
          </a:p>
        </p:txBody>
      </p:sp>
      <p:sp>
        <p:nvSpPr>
          <p:cNvPr id="105" name="TextBox 104">
            <a:extLst>
              <a:ext uri="{FF2B5EF4-FFF2-40B4-BE49-F238E27FC236}">
                <a16:creationId xmlns:a16="http://schemas.microsoft.com/office/drawing/2014/main" id="{DF24B63E-8517-4FBE-809D-8AD848B11B18}"/>
              </a:ext>
            </a:extLst>
          </p:cNvPr>
          <p:cNvSpPr txBox="1"/>
          <p:nvPr/>
        </p:nvSpPr>
        <p:spPr bwMode="auto">
          <a:xfrm>
            <a:off x="6014835" y="4176276"/>
            <a:ext cx="225973" cy="184666"/>
          </a:xfrm>
          <a:prstGeom prst="rect">
            <a:avLst/>
          </a:prstGeom>
          <a:noFill/>
          <a:ln w="19050" algn="ctr">
            <a:noFill/>
            <a:miter lim="800000"/>
            <a:headEnd/>
            <a:tailEnd/>
          </a:ln>
        </p:spPr>
        <p:txBody>
          <a:bodyPr wrap="square" lIns="0" tIns="0" rIns="0" bIns="0"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21</a:t>
            </a:r>
          </a:p>
        </p:txBody>
      </p:sp>
      <p:sp>
        <p:nvSpPr>
          <p:cNvPr id="107" name="TextBox 106">
            <a:extLst>
              <a:ext uri="{FF2B5EF4-FFF2-40B4-BE49-F238E27FC236}">
                <a16:creationId xmlns:a16="http://schemas.microsoft.com/office/drawing/2014/main" id="{8D514136-8DE0-4853-A443-11B409B45E9E}"/>
              </a:ext>
            </a:extLst>
          </p:cNvPr>
          <p:cNvSpPr txBox="1"/>
          <p:nvPr/>
        </p:nvSpPr>
        <p:spPr bwMode="auto">
          <a:xfrm>
            <a:off x="6011754" y="5150063"/>
            <a:ext cx="225973" cy="184666"/>
          </a:xfrm>
          <a:prstGeom prst="rect">
            <a:avLst/>
          </a:prstGeom>
          <a:noFill/>
          <a:ln w="19050" algn="ctr">
            <a:noFill/>
            <a:miter lim="800000"/>
            <a:headEnd/>
            <a:tailEnd/>
          </a:ln>
        </p:spPr>
        <p:txBody>
          <a:bodyPr wrap="square" lIns="0" tIns="0" rIns="0" bIns="0"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14</a:t>
            </a:r>
          </a:p>
        </p:txBody>
      </p:sp>
      <p:sp>
        <p:nvSpPr>
          <p:cNvPr id="108" name="TextBox 107">
            <a:extLst>
              <a:ext uri="{FF2B5EF4-FFF2-40B4-BE49-F238E27FC236}">
                <a16:creationId xmlns:a16="http://schemas.microsoft.com/office/drawing/2014/main" id="{1C39ADC3-2FF7-4136-AF6D-1F81E9584CEF}"/>
              </a:ext>
            </a:extLst>
          </p:cNvPr>
          <p:cNvSpPr txBox="1"/>
          <p:nvPr/>
        </p:nvSpPr>
        <p:spPr bwMode="auto">
          <a:xfrm>
            <a:off x="5999123" y="5957165"/>
            <a:ext cx="207775" cy="184666"/>
          </a:xfrm>
          <a:prstGeom prst="rect">
            <a:avLst/>
          </a:prstGeom>
          <a:noFill/>
          <a:ln w="19050" algn="ctr">
            <a:noFill/>
            <a:miter lim="800000"/>
            <a:headEnd/>
            <a:tailEnd/>
          </a:ln>
        </p:spPr>
        <p:txBody>
          <a:bodyPr wrap="square" lIns="0" tIns="0" rIns="0" bIns="0"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13</a:t>
            </a:r>
          </a:p>
        </p:txBody>
      </p:sp>
      <p:graphicFrame>
        <p:nvGraphicFramePr>
          <p:cNvPr id="52" name="Chart 51">
            <a:extLst>
              <a:ext uri="{FF2B5EF4-FFF2-40B4-BE49-F238E27FC236}">
                <a16:creationId xmlns:a16="http://schemas.microsoft.com/office/drawing/2014/main" id="{596D8725-423C-4774-9019-85878DA2F0E3}"/>
              </a:ext>
            </a:extLst>
          </p:cNvPr>
          <p:cNvGraphicFramePr>
            <a:graphicFrameLocks/>
          </p:cNvGraphicFramePr>
          <p:nvPr/>
        </p:nvGraphicFramePr>
        <p:xfrm>
          <a:off x="9444203" y="102742"/>
          <a:ext cx="1826613" cy="617264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77816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560A0D45-E67D-479D-BCE8-B8CF9A67C89C}"/>
              </a:ext>
            </a:extLst>
          </p:cNvPr>
          <p:cNvGraphicFramePr>
            <a:graphicFrameLocks/>
          </p:cNvGraphicFramePr>
          <p:nvPr/>
        </p:nvGraphicFramePr>
        <p:xfrm>
          <a:off x="1896333" y="387950"/>
          <a:ext cx="8399334" cy="55118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32375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783" y="425005"/>
            <a:ext cx="10786533" cy="521425"/>
          </a:xfrm>
        </p:spPr>
        <p:txBody>
          <a:bodyPr/>
          <a:lstStyle/>
          <a:p>
            <a:r>
              <a:rPr lang="en-US" sz="3200" dirty="0"/>
              <a:t>Common issues during proposal review</a:t>
            </a:r>
          </a:p>
        </p:txBody>
      </p:sp>
      <p:sp>
        <p:nvSpPr>
          <p:cNvPr id="3" name="Content Placeholder 2"/>
          <p:cNvSpPr>
            <a:spLocks noGrp="1"/>
          </p:cNvSpPr>
          <p:nvPr>
            <p:ph idx="1"/>
          </p:nvPr>
        </p:nvSpPr>
        <p:spPr>
          <a:xfrm>
            <a:off x="604783" y="1356820"/>
            <a:ext cx="7572287" cy="4800547"/>
          </a:xfrm>
        </p:spPr>
        <p:txBody>
          <a:bodyPr/>
          <a:lstStyle/>
          <a:p>
            <a:r>
              <a:rPr lang="en-US" sz="1800" dirty="0"/>
              <a:t>Expense allocation assumptions are missing from the rate calculation</a:t>
            </a:r>
          </a:p>
          <a:p>
            <a:r>
              <a:rPr lang="en-US" sz="1800" dirty="0"/>
              <a:t>Lack of required reconciliation for multi-service recharges</a:t>
            </a:r>
          </a:p>
          <a:p>
            <a:r>
              <a:rPr lang="en-US" sz="1800" dirty="0"/>
              <a:t>Subsidies are not always disclosed</a:t>
            </a:r>
          </a:p>
          <a:p>
            <a:r>
              <a:rPr lang="en-US" sz="1800" dirty="0"/>
              <a:t>Depreciation schedules are inconsistent</a:t>
            </a:r>
          </a:p>
          <a:p>
            <a:r>
              <a:rPr lang="en-US" sz="1800" dirty="0"/>
              <a:t>Over-complicated rate calculations</a:t>
            </a:r>
          </a:p>
          <a:p>
            <a:r>
              <a:rPr lang="en-US" sz="1800" dirty="0"/>
              <a:t>Recharge activity is not recharging on a monthly basis</a:t>
            </a:r>
          </a:p>
          <a:p>
            <a:r>
              <a:rPr lang="en-US" sz="1800" dirty="0"/>
              <a:t>Capital equipment being charged directly to the recharge operating chartstring (Fund 5018)</a:t>
            </a:r>
          </a:p>
          <a:p>
            <a:r>
              <a:rPr lang="en-US" sz="1800" dirty="0"/>
              <a:t>Non-capital equipment and other operating expenses are charged to the equipment reserve fund (Fund 5500)</a:t>
            </a:r>
          </a:p>
          <a:p>
            <a:r>
              <a:rPr lang="en-US" sz="1800" dirty="0"/>
              <a:t>Recharge for services without approved rates</a:t>
            </a:r>
          </a:p>
          <a:p>
            <a:r>
              <a:rPr lang="en-US" sz="1800" dirty="0"/>
              <a:t>Required approvals are missing from proposal submission</a:t>
            </a:r>
          </a:p>
          <a:p>
            <a:pPr marL="0" indent="0">
              <a:buNone/>
            </a:pPr>
            <a:endParaRPr lang="en-US" sz="1800" dirty="0"/>
          </a:p>
        </p:txBody>
      </p:sp>
      <p:sp>
        <p:nvSpPr>
          <p:cNvPr id="6" name="Rectangle 5"/>
          <p:cNvSpPr/>
          <p:nvPr/>
        </p:nvSpPr>
        <p:spPr bwMode="auto">
          <a:xfrm rot="496673">
            <a:off x="10465987" y="4494662"/>
            <a:ext cx="803433" cy="446821"/>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0190" r="45875"/>
          <a:stretch/>
        </p:blipFill>
        <p:spPr>
          <a:xfrm>
            <a:off x="8178058" y="1356820"/>
            <a:ext cx="1747777" cy="2812649"/>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47935" r="9293"/>
          <a:stretch/>
        </p:blipFill>
        <p:spPr>
          <a:xfrm>
            <a:off x="10231640" y="3173534"/>
            <a:ext cx="1701479" cy="2812649"/>
          </a:xfrm>
          <a:prstGeom prst="rect">
            <a:avLst/>
          </a:prstGeom>
        </p:spPr>
      </p:pic>
    </p:spTree>
    <p:extLst>
      <p:ext uri="{BB962C8B-B14F-4D97-AF65-F5344CB8AC3E}">
        <p14:creationId xmlns:p14="http://schemas.microsoft.com/office/powerpoint/2010/main" val="143892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4783" y="425005"/>
            <a:ext cx="10786533" cy="592983"/>
          </a:xfrm>
        </p:spPr>
        <p:txBody>
          <a:bodyPr/>
          <a:lstStyle/>
          <a:p>
            <a:r>
              <a:rPr lang="en-US" dirty="0"/>
              <a:t>Justify major changes in Recharge Rate Calculation tab</a:t>
            </a:r>
          </a:p>
        </p:txBody>
      </p:sp>
      <p:pic>
        <p:nvPicPr>
          <p:cNvPr id="3" name="Picture 2">
            <a:extLst>
              <a:ext uri="{FF2B5EF4-FFF2-40B4-BE49-F238E27FC236}">
                <a16:creationId xmlns:a16="http://schemas.microsoft.com/office/drawing/2014/main" id="{11DA3D5A-EC59-48F4-B052-D01ACD0CB5DC}"/>
              </a:ext>
            </a:extLst>
          </p:cNvPr>
          <p:cNvPicPr>
            <a:picLocks noChangeAspect="1"/>
          </p:cNvPicPr>
          <p:nvPr/>
        </p:nvPicPr>
        <p:blipFill>
          <a:blip r:embed="rId3"/>
          <a:stretch>
            <a:fillRect/>
          </a:stretch>
        </p:blipFill>
        <p:spPr>
          <a:xfrm>
            <a:off x="1709989" y="979388"/>
            <a:ext cx="8772023" cy="5250907"/>
          </a:xfrm>
          <a:prstGeom prst="rect">
            <a:avLst/>
          </a:prstGeom>
        </p:spPr>
      </p:pic>
    </p:spTree>
    <p:extLst>
      <p:ext uri="{BB962C8B-B14F-4D97-AF65-F5344CB8AC3E}">
        <p14:creationId xmlns:p14="http://schemas.microsoft.com/office/powerpoint/2010/main" val="690907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783" y="425005"/>
            <a:ext cx="10482317" cy="1358577"/>
          </a:xfrm>
        </p:spPr>
        <p:txBody>
          <a:bodyPr/>
          <a:lstStyle/>
          <a:p>
            <a:r>
              <a:rPr lang="en-US" sz="3200" dirty="0"/>
              <a:t>The focus of today’s kick-off meeting is to review highlights, changes, and compliance for the recharge review process in 2022-23</a:t>
            </a:r>
          </a:p>
        </p:txBody>
      </p:sp>
      <p:sp>
        <p:nvSpPr>
          <p:cNvPr id="3" name="Content Placeholder 2"/>
          <p:cNvSpPr>
            <a:spLocks noGrp="1"/>
          </p:cNvSpPr>
          <p:nvPr>
            <p:ph idx="1"/>
          </p:nvPr>
        </p:nvSpPr>
        <p:spPr>
          <a:xfrm>
            <a:off x="604781" y="1783582"/>
            <a:ext cx="10786535" cy="4265371"/>
          </a:xfrm>
        </p:spPr>
        <p:txBody>
          <a:bodyPr/>
          <a:lstStyle/>
          <a:p>
            <a:pPr marL="0" indent="0">
              <a:buNone/>
            </a:pPr>
            <a:endParaRPr lang="en-US" sz="2000" dirty="0"/>
          </a:p>
          <a:p>
            <a:r>
              <a:rPr lang="en-US" sz="2000" dirty="0"/>
              <a:t>Recharge Call documents</a:t>
            </a:r>
          </a:p>
          <a:p>
            <a:r>
              <a:rPr lang="en-US" sz="2000" dirty="0"/>
              <a:t>Proposal Development Guidelines </a:t>
            </a:r>
          </a:p>
          <a:p>
            <a:r>
              <a:rPr lang="en-US" sz="2000" dirty="0"/>
              <a:t>Annual Recharge Activity Monitoring Report</a:t>
            </a:r>
            <a:endParaRPr lang="en-US" sz="2000" dirty="0">
              <a:solidFill>
                <a:srgbClr val="FF0000"/>
              </a:solidFill>
            </a:endParaRPr>
          </a:p>
          <a:p>
            <a:r>
              <a:rPr lang="en-US" sz="2000" dirty="0"/>
              <a:t>Common issues during proposal review</a:t>
            </a:r>
          </a:p>
          <a:p>
            <a:r>
              <a:rPr lang="en-US" sz="2000" dirty="0"/>
              <a:t>Upcoming Recharge Review events</a:t>
            </a:r>
          </a:p>
          <a:p>
            <a:pPr marL="0" indent="-78316">
              <a:buNone/>
            </a:pPr>
            <a:endParaRPr lang="en-US" sz="2000" dirty="0"/>
          </a:p>
        </p:txBody>
      </p:sp>
      <p:pic>
        <p:nvPicPr>
          <p:cNvPr id="4" name="Recharge Day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47866" y="2159463"/>
            <a:ext cx="4743450" cy="2628900"/>
          </a:xfrm>
          <a:prstGeom prst="rect">
            <a:avLst/>
          </a:prstGeom>
        </p:spPr>
      </p:pic>
    </p:spTree>
    <p:extLst>
      <p:ext uri="{BB962C8B-B14F-4D97-AF65-F5344CB8AC3E}">
        <p14:creationId xmlns:p14="http://schemas.microsoft.com/office/powerpoint/2010/main" val="313626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783" y="425005"/>
            <a:ext cx="10786533" cy="521425"/>
          </a:xfrm>
        </p:spPr>
        <p:txBody>
          <a:bodyPr/>
          <a:lstStyle/>
          <a:p>
            <a:r>
              <a:rPr lang="en-US" sz="3200" dirty="0"/>
              <a:t>Upcoming Recharge Review Events</a:t>
            </a:r>
          </a:p>
        </p:txBody>
      </p:sp>
      <p:sp>
        <p:nvSpPr>
          <p:cNvPr id="3" name="Content Placeholder 2"/>
          <p:cNvSpPr>
            <a:spLocks noGrp="1"/>
          </p:cNvSpPr>
          <p:nvPr>
            <p:ph idx="1"/>
          </p:nvPr>
        </p:nvSpPr>
        <p:spPr>
          <a:xfrm>
            <a:off x="604781" y="1783582"/>
            <a:ext cx="10786535" cy="4265371"/>
          </a:xfrm>
        </p:spPr>
        <p:txBody>
          <a:bodyPr/>
          <a:lstStyle/>
          <a:p>
            <a:r>
              <a:rPr lang="en-US" sz="2000" dirty="0"/>
              <a:t>Recharge Review Open Office Hours (via Zoom)</a:t>
            </a:r>
          </a:p>
          <a:p>
            <a:pPr marL="461963" lvl="1" indent="0">
              <a:buNone/>
            </a:pPr>
            <a:r>
              <a:rPr lang="en-US" sz="2000" dirty="0"/>
              <a:t>January 10, 12, 17, and 19, 2023 </a:t>
            </a:r>
          </a:p>
          <a:p>
            <a:pPr marL="461963" lvl="1" indent="0">
              <a:buNone/>
            </a:pPr>
            <a:r>
              <a:rPr lang="en-US" sz="2000" dirty="0"/>
              <a:t>9:00 AM - 4:00 PM</a:t>
            </a:r>
          </a:p>
          <a:p>
            <a:endParaRPr lang="en-US" sz="2000" dirty="0"/>
          </a:p>
          <a:p>
            <a:r>
              <a:rPr lang="en-US" sz="2000" dirty="0"/>
              <a:t>Recharge Renewal Proposal Submission Deadline</a:t>
            </a:r>
          </a:p>
          <a:p>
            <a:pPr marL="461963" lvl="1" indent="0">
              <a:buNone/>
            </a:pPr>
            <a:r>
              <a:rPr lang="en-US" sz="2000" dirty="0"/>
              <a:t>February 24, 2023 (or other assigned deadline)</a:t>
            </a:r>
          </a:p>
          <a:p>
            <a:pPr marL="0" indent="0">
              <a:buNone/>
            </a:pPr>
            <a:r>
              <a:rPr lang="en-US" sz="2000"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8901" y="3259157"/>
            <a:ext cx="4360521" cy="2789796"/>
          </a:xfrm>
          <a:prstGeom prst="rect">
            <a:avLst/>
          </a:prstGeom>
        </p:spPr>
      </p:pic>
    </p:spTree>
    <p:extLst>
      <p:ext uri="{BB962C8B-B14F-4D97-AF65-F5344CB8AC3E}">
        <p14:creationId xmlns:p14="http://schemas.microsoft.com/office/powerpoint/2010/main" val="2674452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94611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254000" y="5994400"/>
            <a:ext cx="11836400" cy="863600"/>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4" name="Picture 3">
            <a:extLst>
              <a:ext uri="{FF2B5EF4-FFF2-40B4-BE49-F238E27FC236}">
                <a16:creationId xmlns:a16="http://schemas.microsoft.com/office/drawing/2014/main" id="{B8C6A3D2-F212-46C6-A8D4-571F4B5D22EC}"/>
              </a:ext>
            </a:extLst>
          </p:cNvPr>
          <p:cNvPicPr>
            <a:picLocks noChangeAspect="1"/>
          </p:cNvPicPr>
          <p:nvPr/>
        </p:nvPicPr>
        <p:blipFill>
          <a:blip r:embed="rId3"/>
          <a:stretch>
            <a:fillRect/>
          </a:stretch>
        </p:blipFill>
        <p:spPr>
          <a:xfrm>
            <a:off x="1712600" y="99674"/>
            <a:ext cx="8211457" cy="6573036"/>
          </a:xfrm>
          <a:prstGeom prst="rect">
            <a:avLst/>
          </a:prstGeom>
        </p:spPr>
      </p:pic>
    </p:spTree>
    <p:extLst>
      <p:ext uri="{BB962C8B-B14F-4D97-AF65-F5344CB8AC3E}">
        <p14:creationId xmlns:p14="http://schemas.microsoft.com/office/powerpoint/2010/main" val="3803274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783" y="425005"/>
            <a:ext cx="10786533" cy="940001"/>
          </a:xfrm>
        </p:spPr>
        <p:txBody>
          <a:bodyPr/>
          <a:lstStyle/>
          <a:p>
            <a:r>
              <a:rPr lang="en-US" sz="3200" dirty="0"/>
              <a:t>Recharge rates must be approved by Recharge Review prior to charging customers for products or services</a:t>
            </a:r>
          </a:p>
        </p:txBody>
      </p:sp>
      <p:grpSp>
        <p:nvGrpSpPr>
          <p:cNvPr id="34" name="Group 33"/>
          <p:cNvGrpSpPr/>
          <p:nvPr/>
        </p:nvGrpSpPr>
        <p:grpSpPr>
          <a:xfrm>
            <a:off x="1953143" y="1425093"/>
            <a:ext cx="8285714" cy="4835267"/>
            <a:chOff x="1353525" y="1425093"/>
            <a:chExt cx="8285714" cy="4835267"/>
          </a:xfrm>
        </p:grpSpPr>
        <p:cxnSp>
          <p:nvCxnSpPr>
            <p:cNvPr id="6" name="Straight Connector 5"/>
            <p:cNvCxnSpPr/>
            <p:nvPr/>
          </p:nvCxnSpPr>
          <p:spPr>
            <a:xfrm>
              <a:off x="5824790" y="5299965"/>
              <a:ext cx="766808" cy="119264"/>
            </a:xfrm>
            <a:prstGeom prst="line">
              <a:avLst/>
            </a:prstGeom>
            <a:ln w="28575">
              <a:solidFill>
                <a:schemeClr val="tx2">
                  <a:lumMod val="75000"/>
                  <a:lumOff val="25000"/>
                </a:schemeClr>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433548" y="2433961"/>
              <a:ext cx="0" cy="265442"/>
            </a:xfrm>
            <a:prstGeom prst="line">
              <a:avLst/>
            </a:prstGeom>
            <a:ln w="28575">
              <a:solidFill>
                <a:schemeClr val="tx2">
                  <a:lumMod val="75000"/>
                  <a:lumOff val="25000"/>
                </a:schemeClr>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30" idx="1"/>
            </p:cNvCxnSpPr>
            <p:nvPr/>
          </p:nvCxnSpPr>
          <p:spPr>
            <a:xfrm flipV="1">
              <a:off x="6332904" y="2372326"/>
              <a:ext cx="1137415" cy="766807"/>
            </a:xfrm>
            <a:prstGeom prst="line">
              <a:avLst/>
            </a:prstGeom>
            <a:ln w="28575" cap="flat">
              <a:solidFill>
                <a:srgbClr val="7030A0"/>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31" idx="0"/>
            </p:cNvCxnSpPr>
            <p:nvPr/>
          </p:nvCxnSpPr>
          <p:spPr>
            <a:xfrm flipV="1">
              <a:off x="6837054" y="3340900"/>
              <a:ext cx="760128" cy="429920"/>
            </a:xfrm>
            <a:prstGeom prst="line">
              <a:avLst/>
            </a:prstGeom>
            <a:ln w="28575">
              <a:solidFill>
                <a:srgbClr val="7030A0"/>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27" idx="0"/>
            </p:cNvCxnSpPr>
            <p:nvPr/>
          </p:nvCxnSpPr>
          <p:spPr>
            <a:xfrm flipH="1">
              <a:off x="3638539" y="5032690"/>
              <a:ext cx="941554" cy="347642"/>
            </a:xfrm>
            <a:prstGeom prst="line">
              <a:avLst/>
            </a:prstGeom>
            <a:ln w="28575">
              <a:solidFill>
                <a:schemeClr val="tx2">
                  <a:lumMod val="75000"/>
                  <a:lumOff val="25000"/>
                </a:schemeClr>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141746" y="4057247"/>
              <a:ext cx="1015617" cy="12957"/>
            </a:xfrm>
            <a:prstGeom prst="line">
              <a:avLst/>
            </a:prstGeom>
            <a:ln w="28575">
              <a:solidFill>
                <a:schemeClr val="tx2">
                  <a:lumMod val="75000"/>
                  <a:lumOff val="25000"/>
                </a:schemeClr>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3690081" y="2838346"/>
              <a:ext cx="800548" cy="256510"/>
            </a:xfrm>
            <a:prstGeom prst="line">
              <a:avLst/>
            </a:prstGeom>
            <a:ln w="28575">
              <a:solidFill>
                <a:srgbClr val="7030A0"/>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553610" y="4177997"/>
              <a:ext cx="929752" cy="621430"/>
            </a:xfrm>
            <a:prstGeom prst="line">
              <a:avLst/>
            </a:prstGeom>
            <a:ln w="28575">
              <a:solidFill>
                <a:schemeClr val="accent4">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4388571" y="1425093"/>
              <a:ext cx="2184486" cy="948780"/>
            </a:xfrm>
            <a:custGeom>
              <a:avLst/>
              <a:gdLst>
                <a:gd name="connsiteX0" fmla="*/ 0 w 1342918"/>
                <a:gd name="connsiteY0" fmla="*/ 144245 h 865450"/>
                <a:gd name="connsiteX1" fmla="*/ 144245 w 1342918"/>
                <a:gd name="connsiteY1" fmla="*/ 0 h 865450"/>
                <a:gd name="connsiteX2" fmla="*/ 1198673 w 1342918"/>
                <a:gd name="connsiteY2" fmla="*/ 0 h 865450"/>
                <a:gd name="connsiteX3" fmla="*/ 1342918 w 1342918"/>
                <a:gd name="connsiteY3" fmla="*/ 144245 h 865450"/>
                <a:gd name="connsiteX4" fmla="*/ 1342918 w 1342918"/>
                <a:gd name="connsiteY4" fmla="*/ 721205 h 865450"/>
                <a:gd name="connsiteX5" fmla="*/ 1198673 w 1342918"/>
                <a:gd name="connsiteY5" fmla="*/ 865450 h 865450"/>
                <a:gd name="connsiteX6" fmla="*/ 144245 w 1342918"/>
                <a:gd name="connsiteY6" fmla="*/ 865450 h 865450"/>
                <a:gd name="connsiteX7" fmla="*/ 0 w 1342918"/>
                <a:gd name="connsiteY7" fmla="*/ 721205 h 865450"/>
                <a:gd name="connsiteX8" fmla="*/ 0 w 1342918"/>
                <a:gd name="connsiteY8" fmla="*/ 144245 h 86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918" h="865450">
                  <a:moveTo>
                    <a:pt x="0" y="144245"/>
                  </a:moveTo>
                  <a:cubicBezTo>
                    <a:pt x="0" y="64581"/>
                    <a:pt x="64581" y="0"/>
                    <a:pt x="144245" y="0"/>
                  </a:cubicBezTo>
                  <a:lnTo>
                    <a:pt x="1198673" y="0"/>
                  </a:lnTo>
                  <a:cubicBezTo>
                    <a:pt x="1278337" y="0"/>
                    <a:pt x="1342918" y="64581"/>
                    <a:pt x="1342918" y="144245"/>
                  </a:cubicBezTo>
                  <a:lnTo>
                    <a:pt x="1342918" y="721205"/>
                  </a:lnTo>
                  <a:cubicBezTo>
                    <a:pt x="1342918" y="800869"/>
                    <a:pt x="1278337" y="865450"/>
                    <a:pt x="1198673" y="865450"/>
                  </a:cubicBezTo>
                  <a:lnTo>
                    <a:pt x="144245" y="865450"/>
                  </a:lnTo>
                  <a:cubicBezTo>
                    <a:pt x="64581" y="865450"/>
                    <a:pt x="0" y="800869"/>
                    <a:pt x="0" y="721205"/>
                  </a:cubicBezTo>
                  <a:lnTo>
                    <a:pt x="0" y="144245"/>
                  </a:lnTo>
                  <a:close/>
                </a:path>
              </a:pathLst>
            </a:custGeom>
            <a:noFill/>
            <a:ln w="127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547" tIns="54547" rIns="54547" bIns="54547" numCol="1" spcCol="1270" anchor="ctr" anchorCtr="0">
              <a:noAutofit/>
            </a:bodyPr>
            <a:lstStyle/>
            <a:p>
              <a:pPr defTabSz="266687">
                <a:lnSpc>
                  <a:spcPct val="90000"/>
                </a:lnSpc>
                <a:spcBef>
                  <a:spcPct val="0"/>
                </a:spcBef>
              </a:pPr>
              <a:r>
                <a:rPr lang="en-US" sz="1051" i="1" dirty="0">
                  <a:solidFill>
                    <a:srgbClr val="90BD31">
                      <a:lumMod val="75000"/>
                    </a:srgbClr>
                  </a:solidFill>
                  <a:latin typeface="Calibri" panose="020F0502020204030204" pitchFamily="34" charset="0"/>
                  <a:cs typeface="Calibri" panose="020F0502020204030204" pitchFamily="34" charset="0"/>
                </a:rPr>
                <a:t>December Annually </a:t>
              </a:r>
            </a:p>
            <a:p>
              <a:pPr defTabSz="266687">
                <a:lnSpc>
                  <a:spcPct val="90000"/>
                </a:lnSpc>
                <a:spcBef>
                  <a:spcPct val="0"/>
                </a:spcBef>
              </a:pPr>
              <a:r>
                <a:rPr lang="en-US" sz="1351" b="1" dirty="0">
                  <a:solidFill>
                    <a:srgbClr val="052049">
                      <a:lumMod val="75000"/>
                      <a:lumOff val="25000"/>
                    </a:srgbClr>
                  </a:solidFill>
                  <a:latin typeface="Calibri" panose="020F0502020204030204" pitchFamily="34" charset="0"/>
                  <a:cs typeface="Calibri" panose="020F0502020204030204" pitchFamily="34" charset="0"/>
                </a:rPr>
                <a:t>Recharge Review</a:t>
              </a:r>
            </a:p>
            <a:p>
              <a:pPr defTabSz="266687">
                <a:lnSpc>
                  <a:spcPct val="90000"/>
                </a:lnSpc>
                <a:spcBef>
                  <a:spcPct val="0"/>
                </a:spcBef>
                <a:spcAft>
                  <a:spcPct val="35000"/>
                </a:spcAft>
              </a:pPr>
              <a:r>
                <a:rPr lang="en-US" sz="1051" dirty="0">
                  <a:solidFill>
                    <a:srgbClr val="052049"/>
                  </a:solidFill>
                  <a:latin typeface="Calibri" panose="020F0502020204030204" pitchFamily="34" charset="0"/>
                  <a:cs typeface="Calibri" panose="020F0502020204030204" pitchFamily="34" charset="0"/>
                </a:rPr>
                <a:t>Issues the Recharge Call Letter to Control Points and Departments with submission deadlines and guidelines</a:t>
              </a:r>
            </a:p>
          </p:txBody>
        </p:sp>
        <p:sp>
          <p:nvSpPr>
            <p:cNvPr id="15" name="Freeform 14"/>
            <p:cNvSpPr/>
            <p:nvPr/>
          </p:nvSpPr>
          <p:spPr>
            <a:xfrm>
              <a:off x="7583761" y="1964862"/>
              <a:ext cx="1728833" cy="650763"/>
            </a:xfrm>
            <a:custGeom>
              <a:avLst/>
              <a:gdLst>
                <a:gd name="connsiteX0" fmla="*/ 0 w 1342918"/>
                <a:gd name="connsiteY0" fmla="*/ 111912 h 671459"/>
                <a:gd name="connsiteX1" fmla="*/ 111912 w 1342918"/>
                <a:gd name="connsiteY1" fmla="*/ 0 h 671459"/>
                <a:gd name="connsiteX2" fmla="*/ 1231006 w 1342918"/>
                <a:gd name="connsiteY2" fmla="*/ 0 h 671459"/>
                <a:gd name="connsiteX3" fmla="*/ 1342918 w 1342918"/>
                <a:gd name="connsiteY3" fmla="*/ 111912 h 671459"/>
                <a:gd name="connsiteX4" fmla="*/ 1342918 w 1342918"/>
                <a:gd name="connsiteY4" fmla="*/ 559547 h 671459"/>
                <a:gd name="connsiteX5" fmla="*/ 1231006 w 1342918"/>
                <a:gd name="connsiteY5" fmla="*/ 671459 h 671459"/>
                <a:gd name="connsiteX6" fmla="*/ 111912 w 1342918"/>
                <a:gd name="connsiteY6" fmla="*/ 671459 h 671459"/>
                <a:gd name="connsiteX7" fmla="*/ 0 w 1342918"/>
                <a:gd name="connsiteY7" fmla="*/ 559547 h 671459"/>
                <a:gd name="connsiteX8" fmla="*/ 0 w 1342918"/>
                <a:gd name="connsiteY8" fmla="*/ 111912 h 67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918" h="671459">
                  <a:moveTo>
                    <a:pt x="0" y="111912"/>
                  </a:moveTo>
                  <a:cubicBezTo>
                    <a:pt x="0" y="50105"/>
                    <a:pt x="50105" y="0"/>
                    <a:pt x="111912" y="0"/>
                  </a:cubicBezTo>
                  <a:lnTo>
                    <a:pt x="1231006" y="0"/>
                  </a:lnTo>
                  <a:cubicBezTo>
                    <a:pt x="1292813" y="0"/>
                    <a:pt x="1342918" y="50105"/>
                    <a:pt x="1342918" y="111912"/>
                  </a:cubicBezTo>
                  <a:lnTo>
                    <a:pt x="1342918" y="559547"/>
                  </a:lnTo>
                  <a:cubicBezTo>
                    <a:pt x="1342918" y="621354"/>
                    <a:pt x="1292813" y="671459"/>
                    <a:pt x="1231006" y="671459"/>
                  </a:cubicBezTo>
                  <a:lnTo>
                    <a:pt x="111912" y="671459"/>
                  </a:lnTo>
                  <a:cubicBezTo>
                    <a:pt x="50105" y="671459"/>
                    <a:pt x="0" y="621354"/>
                    <a:pt x="0" y="559547"/>
                  </a:cubicBezTo>
                  <a:lnTo>
                    <a:pt x="0" y="111912"/>
                  </a:lnTo>
                  <a:close/>
                </a:path>
              </a:pathLst>
            </a:custGeom>
            <a:noFill/>
            <a:ln w="127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444" tIns="47444" rIns="47444" bIns="47444" numCol="1" spcCol="1270" anchor="ctr" anchorCtr="0">
              <a:noAutofit/>
            </a:bodyPr>
            <a:lstStyle/>
            <a:p>
              <a:pPr defTabSz="266687">
                <a:lnSpc>
                  <a:spcPct val="90000"/>
                </a:lnSpc>
                <a:spcBef>
                  <a:spcPct val="0"/>
                </a:spcBef>
              </a:pPr>
              <a:r>
                <a:rPr lang="en-US" sz="1351" b="1" dirty="0">
                  <a:solidFill>
                    <a:srgbClr val="7030A0"/>
                  </a:solidFill>
                  <a:latin typeface="Calibri" panose="020F0502020204030204" pitchFamily="34" charset="0"/>
                  <a:cs typeface="Calibri" panose="020F0502020204030204" pitchFamily="34" charset="0"/>
                </a:rPr>
                <a:t>Recharge Department</a:t>
              </a:r>
            </a:p>
            <a:p>
              <a:pPr defTabSz="266687">
                <a:lnSpc>
                  <a:spcPct val="90000"/>
                </a:lnSpc>
                <a:spcBef>
                  <a:spcPct val="0"/>
                </a:spcBef>
                <a:spcAft>
                  <a:spcPct val="35000"/>
                </a:spcAft>
              </a:pPr>
              <a:r>
                <a:rPr lang="en-US" sz="1051" dirty="0">
                  <a:solidFill>
                    <a:srgbClr val="052049"/>
                  </a:solidFill>
                  <a:latin typeface="Calibri" panose="020F0502020204030204" pitchFamily="34" charset="0"/>
                  <a:cs typeface="Calibri" panose="020F0502020204030204" pitchFamily="34" charset="0"/>
                </a:rPr>
                <a:t>Prepares recharge proposal</a:t>
              </a:r>
            </a:p>
          </p:txBody>
        </p:sp>
        <p:sp>
          <p:nvSpPr>
            <p:cNvPr id="16" name="Freeform 15"/>
            <p:cNvSpPr/>
            <p:nvPr/>
          </p:nvSpPr>
          <p:spPr>
            <a:xfrm>
              <a:off x="7761653" y="2958029"/>
              <a:ext cx="1758321" cy="650763"/>
            </a:xfrm>
            <a:custGeom>
              <a:avLst/>
              <a:gdLst>
                <a:gd name="connsiteX0" fmla="*/ 0 w 1342918"/>
                <a:gd name="connsiteY0" fmla="*/ 111912 h 671459"/>
                <a:gd name="connsiteX1" fmla="*/ 111912 w 1342918"/>
                <a:gd name="connsiteY1" fmla="*/ 0 h 671459"/>
                <a:gd name="connsiteX2" fmla="*/ 1231006 w 1342918"/>
                <a:gd name="connsiteY2" fmla="*/ 0 h 671459"/>
                <a:gd name="connsiteX3" fmla="*/ 1342918 w 1342918"/>
                <a:gd name="connsiteY3" fmla="*/ 111912 h 671459"/>
                <a:gd name="connsiteX4" fmla="*/ 1342918 w 1342918"/>
                <a:gd name="connsiteY4" fmla="*/ 559547 h 671459"/>
                <a:gd name="connsiteX5" fmla="*/ 1231006 w 1342918"/>
                <a:gd name="connsiteY5" fmla="*/ 671459 h 671459"/>
                <a:gd name="connsiteX6" fmla="*/ 111912 w 1342918"/>
                <a:gd name="connsiteY6" fmla="*/ 671459 h 671459"/>
                <a:gd name="connsiteX7" fmla="*/ 0 w 1342918"/>
                <a:gd name="connsiteY7" fmla="*/ 559547 h 671459"/>
                <a:gd name="connsiteX8" fmla="*/ 0 w 1342918"/>
                <a:gd name="connsiteY8" fmla="*/ 111912 h 67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918" h="671459">
                  <a:moveTo>
                    <a:pt x="0" y="111912"/>
                  </a:moveTo>
                  <a:cubicBezTo>
                    <a:pt x="0" y="50105"/>
                    <a:pt x="50105" y="0"/>
                    <a:pt x="111912" y="0"/>
                  </a:cubicBezTo>
                  <a:lnTo>
                    <a:pt x="1231006" y="0"/>
                  </a:lnTo>
                  <a:cubicBezTo>
                    <a:pt x="1292813" y="0"/>
                    <a:pt x="1342918" y="50105"/>
                    <a:pt x="1342918" y="111912"/>
                  </a:cubicBezTo>
                  <a:lnTo>
                    <a:pt x="1342918" y="559547"/>
                  </a:lnTo>
                  <a:cubicBezTo>
                    <a:pt x="1342918" y="621354"/>
                    <a:pt x="1292813" y="671459"/>
                    <a:pt x="1231006" y="671459"/>
                  </a:cubicBezTo>
                  <a:lnTo>
                    <a:pt x="111912" y="671459"/>
                  </a:lnTo>
                  <a:cubicBezTo>
                    <a:pt x="50105" y="671459"/>
                    <a:pt x="0" y="621354"/>
                    <a:pt x="0" y="559547"/>
                  </a:cubicBezTo>
                  <a:lnTo>
                    <a:pt x="0" y="111912"/>
                  </a:lnTo>
                  <a:close/>
                </a:path>
              </a:pathLst>
            </a:custGeom>
            <a:noFill/>
            <a:ln w="127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444" tIns="47444" rIns="47444" bIns="47444" numCol="1" spcCol="1270" anchor="ctr" anchorCtr="0">
              <a:noAutofit/>
            </a:bodyPr>
            <a:lstStyle/>
            <a:p>
              <a:pPr defTabSz="266687">
                <a:lnSpc>
                  <a:spcPct val="90000"/>
                </a:lnSpc>
                <a:spcBef>
                  <a:spcPct val="0"/>
                </a:spcBef>
              </a:pPr>
              <a:r>
                <a:rPr lang="en-US" sz="1351" b="1" dirty="0">
                  <a:solidFill>
                    <a:srgbClr val="7030A0"/>
                  </a:solidFill>
                  <a:latin typeface="Calibri" panose="020F0502020204030204" pitchFamily="34" charset="0"/>
                  <a:cs typeface="Calibri" panose="020F0502020204030204" pitchFamily="34" charset="0"/>
                </a:rPr>
                <a:t>Recharge Department</a:t>
              </a:r>
            </a:p>
            <a:p>
              <a:pPr defTabSz="266687">
                <a:lnSpc>
                  <a:spcPct val="90000"/>
                </a:lnSpc>
                <a:spcBef>
                  <a:spcPct val="0"/>
                </a:spcBef>
                <a:spcAft>
                  <a:spcPct val="35000"/>
                </a:spcAft>
              </a:pPr>
              <a:r>
                <a:rPr lang="en-US" sz="1051" dirty="0">
                  <a:solidFill>
                    <a:srgbClr val="052049"/>
                  </a:solidFill>
                  <a:latin typeface="Calibri" panose="020F0502020204030204" pitchFamily="34" charset="0"/>
                  <a:cs typeface="Calibri" panose="020F0502020204030204" pitchFamily="34" charset="0"/>
                </a:rPr>
                <a:t>Submits recharge proposal</a:t>
              </a:r>
            </a:p>
          </p:txBody>
        </p:sp>
        <p:sp>
          <p:nvSpPr>
            <p:cNvPr id="18" name="Freeform 17"/>
            <p:cNvSpPr/>
            <p:nvPr/>
          </p:nvSpPr>
          <p:spPr>
            <a:xfrm>
              <a:off x="7583775" y="3829753"/>
              <a:ext cx="2055464" cy="875748"/>
            </a:xfrm>
            <a:custGeom>
              <a:avLst/>
              <a:gdLst>
                <a:gd name="connsiteX0" fmla="*/ 0 w 1342918"/>
                <a:gd name="connsiteY0" fmla="*/ 111912 h 671459"/>
                <a:gd name="connsiteX1" fmla="*/ 111912 w 1342918"/>
                <a:gd name="connsiteY1" fmla="*/ 0 h 671459"/>
                <a:gd name="connsiteX2" fmla="*/ 1231006 w 1342918"/>
                <a:gd name="connsiteY2" fmla="*/ 0 h 671459"/>
                <a:gd name="connsiteX3" fmla="*/ 1342918 w 1342918"/>
                <a:gd name="connsiteY3" fmla="*/ 111912 h 671459"/>
                <a:gd name="connsiteX4" fmla="*/ 1342918 w 1342918"/>
                <a:gd name="connsiteY4" fmla="*/ 559547 h 671459"/>
                <a:gd name="connsiteX5" fmla="*/ 1231006 w 1342918"/>
                <a:gd name="connsiteY5" fmla="*/ 671459 h 671459"/>
                <a:gd name="connsiteX6" fmla="*/ 111912 w 1342918"/>
                <a:gd name="connsiteY6" fmla="*/ 671459 h 671459"/>
                <a:gd name="connsiteX7" fmla="*/ 0 w 1342918"/>
                <a:gd name="connsiteY7" fmla="*/ 559547 h 671459"/>
                <a:gd name="connsiteX8" fmla="*/ 0 w 1342918"/>
                <a:gd name="connsiteY8" fmla="*/ 111912 h 67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918" h="671459">
                  <a:moveTo>
                    <a:pt x="0" y="111912"/>
                  </a:moveTo>
                  <a:cubicBezTo>
                    <a:pt x="0" y="50105"/>
                    <a:pt x="50105" y="0"/>
                    <a:pt x="111912" y="0"/>
                  </a:cubicBezTo>
                  <a:lnTo>
                    <a:pt x="1231006" y="0"/>
                  </a:lnTo>
                  <a:cubicBezTo>
                    <a:pt x="1292813" y="0"/>
                    <a:pt x="1342918" y="50105"/>
                    <a:pt x="1342918" y="111912"/>
                  </a:cubicBezTo>
                  <a:lnTo>
                    <a:pt x="1342918" y="559547"/>
                  </a:lnTo>
                  <a:cubicBezTo>
                    <a:pt x="1342918" y="621354"/>
                    <a:pt x="1292813" y="671459"/>
                    <a:pt x="1231006" y="671459"/>
                  </a:cubicBezTo>
                  <a:lnTo>
                    <a:pt x="111912" y="671459"/>
                  </a:lnTo>
                  <a:cubicBezTo>
                    <a:pt x="50105" y="671459"/>
                    <a:pt x="0" y="621354"/>
                    <a:pt x="0" y="559547"/>
                  </a:cubicBezTo>
                  <a:lnTo>
                    <a:pt x="0" y="111912"/>
                  </a:lnTo>
                  <a:close/>
                </a:path>
              </a:pathLst>
            </a:custGeom>
            <a:noFill/>
            <a:ln w="127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444" tIns="47444" rIns="47444" bIns="47444" numCol="1" spcCol="1270" anchor="ctr" anchorCtr="0">
              <a:noAutofit/>
            </a:bodyPr>
            <a:lstStyle/>
            <a:p>
              <a:pPr defTabSz="266687">
                <a:lnSpc>
                  <a:spcPct val="90000"/>
                </a:lnSpc>
                <a:spcBef>
                  <a:spcPct val="0"/>
                </a:spcBef>
              </a:pPr>
              <a:r>
                <a:rPr lang="en-US" sz="1051" i="1" dirty="0">
                  <a:solidFill>
                    <a:srgbClr val="90BD31">
                      <a:lumMod val="75000"/>
                    </a:srgbClr>
                  </a:solidFill>
                  <a:latin typeface="Calibri" panose="020F0502020204030204" pitchFamily="34" charset="0"/>
                  <a:cs typeface="Calibri" panose="020F0502020204030204" pitchFamily="34" charset="0"/>
                </a:rPr>
                <a:t>Internal Deadline</a:t>
              </a:r>
              <a:endParaRPr lang="en-US" sz="1051" b="1" dirty="0">
                <a:solidFill>
                  <a:srgbClr val="F48024">
                    <a:lumMod val="50000"/>
                  </a:srgbClr>
                </a:solidFill>
                <a:latin typeface="Calibri" panose="020F0502020204030204" pitchFamily="34" charset="0"/>
                <a:cs typeface="Calibri" panose="020F0502020204030204" pitchFamily="34" charset="0"/>
              </a:endParaRPr>
            </a:p>
            <a:p>
              <a:pPr defTabSz="266687">
                <a:lnSpc>
                  <a:spcPct val="90000"/>
                </a:lnSpc>
                <a:spcBef>
                  <a:spcPct val="0"/>
                </a:spcBef>
              </a:pPr>
              <a:r>
                <a:rPr lang="en-US" sz="1351" b="1" dirty="0">
                  <a:solidFill>
                    <a:srgbClr val="F48024">
                      <a:lumMod val="50000"/>
                    </a:srgbClr>
                  </a:solidFill>
                  <a:latin typeface="Calibri" panose="020F0502020204030204" pitchFamily="34" charset="0"/>
                  <a:cs typeface="Calibri" panose="020F0502020204030204" pitchFamily="34" charset="0"/>
                </a:rPr>
                <a:t>Control Point </a:t>
              </a:r>
            </a:p>
            <a:p>
              <a:pPr defTabSz="266687">
                <a:lnSpc>
                  <a:spcPct val="90000"/>
                </a:lnSpc>
                <a:spcBef>
                  <a:spcPct val="0"/>
                </a:spcBef>
                <a:spcAft>
                  <a:spcPct val="35000"/>
                </a:spcAft>
              </a:pPr>
              <a:r>
                <a:rPr lang="en-US" sz="1051" dirty="0">
                  <a:solidFill>
                    <a:srgbClr val="052049"/>
                  </a:solidFill>
                  <a:latin typeface="Calibri" panose="020F0502020204030204" pitchFamily="34" charset="0"/>
                  <a:cs typeface="Calibri" panose="020F0502020204030204" pitchFamily="34" charset="0"/>
                </a:rPr>
                <a:t>Receives Category 2 proposals for functional and financial review and approval</a:t>
              </a:r>
            </a:p>
          </p:txBody>
        </p:sp>
        <p:sp>
          <p:nvSpPr>
            <p:cNvPr id="19" name="Freeform 18"/>
            <p:cNvSpPr/>
            <p:nvPr/>
          </p:nvSpPr>
          <p:spPr>
            <a:xfrm>
              <a:off x="6767212" y="5019248"/>
              <a:ext cx="2872027" cy="1241112"/>
            </a:xfrm>
            <a:custGeom>
              <a:avLst/>
              <a:gdLst>
                <a:gd name="connsiteX0" fmla="*/ 0 w 1977339"/>
                <a:gd name="connsiteY0" fmla="*/ 178002 h 1067989"/>
                <a:gd name="connsiteX1" fmla="*/ 178002 w 1977339"/>
                <a:gd name="connsiteY1" fmla="*/ 0 h 1067989"/>
                <a:gd name="connsiteX2" fmla="*/ 1799337 w 1977339"/>
                <a:gd name="connsiteY2" fmla="*/ 0 h 1067989"/>
                <a:gd name="connsiteX3" fmla="*/ 1977339 w 1977339"/>
                <a:gd name="connsiteY3" fmla="*/ 178002 h 1067989"/>
                <a:gd name="connsiteX4" fmla="*/ 1977339 w 1977339"/>
                <a:gd name="connsiteY4" fmla="*/ 889987 h 1067989"/>
                <a:gd name="connsiteX5" fmla="*/ 1799337 w 1977339"/>
                <a:gd name="connsiteY5" fmla="*/ 1067989 h 1067989"/>
                <a:gd name="connsiteX6" fmla="*/ 178002 w 1977339"/>
                <a:gd name="connsiteY6" fmla="*/ 1067989 h 1067989"/>
                <a:gd name="connsiteX7" fmla="*/ 0 w 1977339"/>
                <a:gd name="connsiteY7" fmla="*/ 889987 h 1067989"/>
                <a:gd name="connsiteX8" fmla="*/ 0 w 1977339"/>
                <a:gd name="connsiteY8" fmla="*/ 178002 h 106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339" h="1067989">
                  <a:moveTo>
                    <a:pt x="0" y="178002"/>
                  </a:moveTo>
                  <a:cubicBezTo>
                    <a:pt x="0" y="79694"/>
                    <a:pt x="79694" y="0"/>
                    <a:pt x="178002" y="0"/>
                  </a:cubicBezTo>
                  <a:lnTo>
                    <a:pt x="1799337" y="0"/>
                  </a:lnTo>
                  <a:cubicBezTo>
                    <a:pt x="1897645" y="0"/>
                    <a:pt x="1977339" y="79694"/>
                    <a:pt x="1977339" y="178002"/>
                  </a:cubicBezTo>
                  <a:lnTo>
                    <a:pt x="1977339" y="889987"/>
                  </a:lnTo>
                  <a:cubicBezTo>
                    <a:pt x="1977339" y="988295"/>
                    <a:pt x="1897645" y="1067989"/>
                    <a:pt x="1799337" y="1067989"/>
                  </a:cubicBezTo>
                  <a:lnTo>
                    <a:pt x="178002" y="1067989"/>
                  </a:lnTo>
                  <a:cubicBezTo>
                    <a:pt x="79694" y="1067989"/>
                    <a:pt x="0" y="988295"/>
                    <a:pt x="0" y="889987"/>
                  </a:cubicBezTo>
                  <a:lnTo>
                    <a:pt x="0" y="178002"/>
                  </a:lnTo>
                  <a:close/>
                </a:path>
              </a:pathLst>
            </a:custGeom>
            <a:noFill/>
            <a:ln w="127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1961" tIns="61961" rIns="61961" bIns="61961" numCol="1" spcCol="1270" anchor="ctr" anchorCtr="0">
              <a:noAutofit/>
            </a:bodyPr>
            <a:lstStyle/>
            <a:p>
              <a:pPr defTabSz="266687">
                <a:lnSpc>
                  <a:spcPct val="90000"/>
                </a:lnSpc>
                <a:spcBef>
                  <a:spcPct val="0"/>
                </a:spcBef>
              </a:pPr>
              <a:r>
                <a:rPr lang="en-US" sz="1051" i="1" dirty="0">
                  <a:solidFill>
                    <a:srgbClr val="90BD31">
                      <a:lumMod val="75000"/>
                    </a:srgbClr>
                  </a:solidFill>
                  <a:latin typeface="Calibri" panose="020F0502020204030204" pitchFamily="34" charset="0"/>
                  <a:cs typeface="Calibri" panose="020F0502020204030204" pitchFamily="34" charset="0"/>
                </a:rPr>
                <a:t>Due in February prior to July 1</a:t>
              </a:r>
              <a:r>
                <a:rPr lang="en-US" sz="1051" i="1" baseline="30000" dirty="0">
                  <a:solidFill>
                    <a:srgbClr val="90BD31">
                      <a:lumMod val="75000"/>
                    </a:srgbClr>
                  </a:solidFill>
                  <a:latin typeface="Calibri" panose="020F0502020204030204" pitchFamily="34" charset="0"/>
                  <a:cs typeface="Calibri" panose="020F0502020204030204" pitchFamily="34" charset="0"/>
                </a:rPr>
                <a:t>st</a:t>
              </a:r>
              <a:r>
                <a:rPr lang="en-US" sz="1051" i="1" dirty="0">
                  <a:solidFill>
                    <a:srgbClr val="90BD31">
                      <a:lumMod val="75000"/>
                    </a:srgbClr>
                  </a:solidFill>
                  <a:latin typeface="Calibri" panose="020F0502020204030204" pitchFamily="34" charset="0"/>
                  <a:cs typeface="Calibri" panose="020F0502020204030204" pitchFamily="34" charset="0"/>
                </a:rPr>
                <a:t> start date</a:t>
              </a:r>
            </a:p>
            <a:p>
              <a:pPr defTabSz="266687">
                <a:lnSpc>
                  <a:spcPct val="90000"/>
                </a:lnSpc>
                <a:spcBef>
                  <a:spcPct val="0"/>
                </a:spcBef>
              </a:pPr>
              <a:r>
                <a:rPr lang="en-US" sz="1351" b="1" dirty="0">
                  <a:solidFill>
                    <a:srgbClr val="052049">
                      <a:lumMod val="75000"/>
                      <a:lumOff val="25000"/>
                    </a:srgbClr>
                  </a:solidFill>
                  <a:latin typeface="Calibri" panose="020F0502020204030204" pitchFamily="34" charset="0"/>
                  <a:cs typeface="Calibri" panose="020F0502020204030204" pitchFamily="34" charset="0"/>
                </a:rPr>
                <a:t>Recharge Review</a:t>
              </a:r>
            </a:p>
            <a:p>
              <a:pPr defTabSz="266687">
                <a:lnSpc>
                  <a:spcPct val="90000"/>
                </a:lnSpc>
                <a:spcBef>
                  <a:spcPct val="0"/>
                </a:spcBef>
                <a:spcAft>
                  <a:spcPct val="35000"/>
                </a:spcAft>
              </a:pPr>
              <a:r>
                <a:rPr lang="en-US" sz="1051" dirty="0">
                  <a:solidFill>
                    <a:srgbClr val="052049"/>
                  </a:solidFill>
                  <a:latin typeface="Calibri" panose="020F0502020204030204" pitchFamily="34" charset="0"/>
                  <a:cs typeface="Calibri" panose="020F0502020204030204" pitchFamily="34" charset="0"/>
                </a:rPr>
                <a:t>Receives Category 2 submissions approved by the Control Point for compliance review and approval </a:t>
              </a:r>
            </a:p>
            <a:p>
              <a:pPr defTabSz="266687">
                <a:lnSpc>
                  <a:spcPct val="90000"/>
                </a:lnSpc>
                <a:spcBef>
                  <a:spcPct val="0"/>
                </a:spcBef>
                <a:spcAft>
                  <a:spcPct val="35000"/>
                </a:spcAft>
              </a:pPr>
              <a:r>
                <a:rPr lang="en-US" sz="1051" dirty="0">
                  <a:solidFill>
                    <a:srgbClr val="052049"/>
                  </a:solidFill>
                  <a:latin typeface="Calibri" panose="020F0502020204030204" pitchFamily="34" charset="0"/>
                  <a:cs typeface="Calibri" panose="020F0502020204030204" pitchFamily="34" charset="0"/>
                </a:rPr>
                <a:t>Receives Category 1 proposals for functional, financial, and compliance review and approval</a:t>
              </a:r>
            </a:p>
          </p:txBody>
        </p:sp>
        <p:sp>
          <p:nvSpPr>
            <p:cNvPr id="20" name="Freeform 19"/>
            <p:cNvSpPr/>
            <p:nvPr/>
          </p:nvSpPr>
          <p:spPr>
            <a:xfrm>
              <a:off x="1795013" y="5012231"/>
              <a:ext cx="1997131" cy="813995"/>
            </a:xfrm>
            <a:custGeom>
              <a:avLst/>
              <a:gdLst>
                <a:gd name="connsiteX0" fmla="*/ 0 w 1342918"/>
                <a:gd name="connsiteY0" fmla="*/ 111912 h 671459"/>
                <a:gd name="connsiteX1" fmla="*/ 111912 w 1342918"/>
                <a:gd name="connsiteY1" fmla="*/ 0 h 671459"/>
                <a:gd name="connsiteX2" fmla="*/ 1231006 w 1342918"/>
                <a:gd name="connsiteY2" fmla="*/ 0 h 671459"/>
                <a:gd name="connsiteX3" fmla="*/ 1342918 w 1342918"/>
                <a:gd name="connsiteY3" fmla="*/ 111912 h 671459"/>
                <a:gd name="connsiteX4" fmla="*/ 1342918 w 1342918"/>
                <a:gd name="connsiteY4" fmla="*/ 559547 h 671459"/>
                <a:gd name="connsiteX5" fmla="*/ 1231006 w 1342918"/>
                <a:gd name="connsiteY5" fmla="*/ 671459 h 671459"/>
                <a:gd name="connsiteX6" fmla="*/ 111912 w 1342918"/>
                <a:gd name="connsiteY6" fmla="*/ 671459 h 671459"/>
                <a:gd name="connsiteX7" fmla="*/ 0 w 1342918"/>
                <a:gd name="connsiteY7" fmla="*/ 559547 h 671459"/>
                <a:gd name="connsiteX8" fmla="*/ 0 w 1342918"/>
                <a:gd name="connsiteY8" fmla="*/ 111912 h 67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918" h="671459">
                  <a:moveTo>
                    <a:pt x="0" y="111912"/>
                  </a:moveTo>
                  <a:cubicBezTo>
                    <a:pt x="0" y="50105"/>
                    <a:pt x="50105" y="0"/>
                    <a:pt x="111912" y="0"/>
                  </a:cubicBezTo>
                  <a:lnTo>
                    <a:pt x="1231006" y="0"/>
                  </a:lnTo>
                  <a:cubicBezTo>
                    <a:pt x="1292813" y="0"/>
                    <a:pt x="1342918" y="50105"/>
                    <a:pt x="1342918" y="111912"/>
                  </a:cubicBezTo>
                  <a:lnTo>
                    <a:pt x="1342918" y="559547"/>
                  </a:lnTo>
                  <a:cubicBezTo>
                    <a:pt x="1342918" y="621354"/>
                    <a:pt x="1292813" y="671459"/>
                    <a:pt x="1231006" y="671459"/>
                  </a:cubicBezTo>
                  <a:lnTo>
                    <a:pt x="111912" y="671459"/>
                  </a:lnTo>
                  <a:cubicBezTo>
                    <a:pt x="50105" y="671459"/>
                    <a:pt x="0" y="621354"/>
                    <a:pt x="0" y="559547"/>
                  </a:cubicBezTo>
                  <a:lnTo>
                    <a:pt x="0" y="111912"/>
                  </a:lnTo>
                  <a:close/>
                </a:path>
              </a:pathLst>
            </a:custGeom>
            <a:noFill/>
            <a:ln w="127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444" tIns="47444" rIns="47444" bIns="47444" numCol="1" spcCol="1270" anchor="ctr" anchorCtr="0">
              <a:noAutofit/>
            </a:bodyPr>
            <a:lstStyle/>
            <a:p>
              <a:pPr defTabSz="266687">
                <a:lnSpc>
                  <a:spcPct val="90000"/>
                </a:lnSpc>
                <a:spcBef>
                  <a:spcPct val="0"/>
                </a:spcBef>
              </a:pPr>
              <a:r>
                <a:rPr lang="en-US" sz="1351" b="1" dirty="0">
                  <a:solidFill>
                    <a:srgbClr val="052049">
                      <a:lumMod val="75000"/>
                      <a:lumOff val="25000"/>
                    </a:srgbClr>
                  </a:solidFill>
                  <a:latin typeface="Calibri" panose="020F0502020204030204" pitchFamily="34" charset="0"/>
                  <a:cs typeface="Calibri" panose="020F0502020204030204" pitchFamily="34" charset="0"/>
                </a:rPr>
                <a:t>Recharge Review </a:t>
              </a:r>
            </a:p>
            <a:p>
              <a:pPr defTabSz="266687">
                <a:lnSpc>
                  <a:spcPct val="90000"/>
                </a:lnSpc>
                <a:spcBef>
                  <a:spcPct val="0"/>
                </a:spcBef>
                <a:spcAft>
                  <a:spcPct val="35000"/>
                </a:spcAft>
              </a:pPr>
              <a:r>
                <a:rPr lang="en-US" sz="1051" dirty="0">
                  <a:solidFill>
                    <a:srgbClr val="052049"/>
                  </a:solidFill>
                  <a:latin typeface="Calibri" panose="020F0502020204030204" pitchFamily="34" charset="0"/>
                  <a:cs typeface="Calibri" panose="020F0502020204030204" pitchFamily="34" charset="0"/>
                </a:rPr>
                <a:t>Assigns a Recharge Analyst to review for completeness, accuracy, and adherence to policy</a:t>
              </a:r>
            </a:p>
          </p:txBody>
        </p:sp>
        <p:sp>
          <p:nvSpPr>
            <p:cNvPr id="21" name="Freeform 20"/>
            <p:cNvSpPr/>
            <p:nvPr/>
          </p:nvSpPr>
          <p:spPr>
            <a:xfrm>
              <a:off x="1619099" y="3780356"/>
              <a:ext cx="1549913" cy="650763"/>
            </a:xfrm>
            <a:custGeom>
              <a:avLst/>
              <a:gdLst>
                <a:gd name="connsiteX0" fmla="*/ 0 w 1342918"/>
                <a:gd name="connsiteY0" fmla="*/ 111912 h 671459"/>
                <a:gd name="connsiteX1" fmla="*/ 111912 w 1342918"/>
                <a:gd name="connsiteY1" fmla="*/ 0 h 671459"/>
                <a:gd name="connsiteX2" fmla="*/ 1231006 w 1342918"/>
                <a:gd name="connsiteY2" fmla="*/ 0 h 671459"/>
                <a:gd name="connsiteX3" fmla="*/ 1342918 w 1342918"/>
                <a:gd name="connsiteY3" fmla="*/ 111912 h 671459"/>
                <a:gd name="connsiteX4" fmla="*/ 1342918 w 1342918"/>
                <a:gd name="connsiteY4" fmla="*/ 559547 h 671459"/>
                <a:gd name="connsiteX5" fmla="*/ 1231006 w 1342918"/>
                <a:gd name="connsiteY5" fmla="*/ 671459 h 671459"/>
                <a:gd name="connsiteX6" fmla="*/ 111912 w 1342918"/>
                <a:gd name="connsiteY6" fmla="*/ 671459 h 671459"/>
                <a:gd name="connsiteX7" fmla="*/ 0 w 1342918"/>
                <a:gd name="connsiteY7" fmla="*/ 559547 h 671459"/>
                <a:gd name="connsiteX8" fmla="*/ 0 w 1342918"/>
                <a:gd name="connsiteY8" fmla="*/ 111912 h 67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918" h="671459">
                  <a:moveTo>
                    <a:pt x="0" y="111912"/>
                  </a:moveTo>
                  <a:cubicBezTo>
                    <a:pt x="0" y="50105"/>
                    <a:pt x="50105" y="0"/>
                    <a:pt x="111912" y="0"/>
                  </a:cubicBezTo>
                  <a:lnTo>
                    <a:pt x="1231006" y="0"/>
                  </a:lnTo>
                  <a:cubicBezTo>
                    <a:pt x="1292813" y="0"/>
                    <a:pt x="1342918" y="50105"/>
                    <a:pt x="1342918" y="111912"/>
                  </a:cubicBezTo>
                  <a:lnTo>
                    <a:pt x="1342918" y="559547"/>
                  </a:lnTo>
                  <a:cubicBezTo>
                    <a:pt x="1342918" y="621354"/>
                    <a:pt x="1292813" y="671459"/>
                    <a:pt x="1231006" y="671459"/>
                  </a:cubicBezTo>
                  <a:lnTo>
                    <a:pt x="111912" y="671459"/>
                  </a:lnTo>
                  <a:cubicBezTo>
                    <a:pt x="50105" y="671459"/>
                    <a:pt x="0" y="621354"/>
                    <a:pt x="0" y="559547"/>
                  </a:cubicBezTo>
                  <a:lnTo>
                    <a:pt x="0" y="111912"/>
                  </a:lnTo>
                  <a:close/>
                </a:path>
              </a:pathLst>
            </a:custGeom>
            <a:noFill/>
            <a:ln w="127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444" tIns="47444" rIns="47444" bIns="47444" numCol="1" spcCol="1270" anchor="ctr" anchorCtr="0">
              <a:noAutofit/>
            </a:bodyPr>
            <a:lstStyle/>
            <a:p>
              <a:pPr defTabSz="266687">
                <a:lnSpc>
                  <a:spcPct val="90000"/>
                </a:lnSpc>
                <a:spcBef>
                  <a:spcPct val="0"/>
                </a:spcBef>
              </a:pPr>
              <a:r>
                <a:rPr lang="en-US" sz="1351" b="1" dirty="0">
                  <a:solidFill>
                    <a:srgbClr val="052049">
                      <a:lumMod val="75000"/>
                      <a:lumOff val="25000"/>
                    </a:srgbClr>
                  </a:solidFill>
                  <a:latin typeface="Calibri" panose="020F0502020204030204" pitchFamily="34" charset="0"/>
                  <a:cs typeface="Calibri" panose="020F0502020204030204" pitchFamily="34" charset="0"/>
                </a:rPr>
                <a:t>Recharge Review</a:t>
              </a:r>
            </a:p>
            <a:p>
              <a:pPr defTabSz="266687">
                <a:lnSpc>
                  <a:spcPct val="90000"/>
                </a:lnSpc>
                <a:spcBef>
                  <a:spcPct val="0"/>
                </a:spcBef>
                <a:spcAft>
                  <a:spcPct val="35000"/>
                </a:spcAft>
              </a:pPr>
              <a:r>
                <a:rPr lang="en-US" sz="1051" dirty="0">
                  <a:solidFill>
                    <a:srgbClr val="052049"/>
                  </a:solidFill>
                  <a:latin typeface="Calibri" panose="020F0502020204030204" pitchFamily="34" charset="0"/>
                  <a:cs typeface="Calibri" panose="020F0502020204030204" pitchFamily="34" charset="0"/>
                </a:rPr>
                <a:t>Issues an approval letter</a:t>
              </a:r>
            </a:p>
          </p:txBody>
        </p:sp>
        <p:sp>
          <p:nvSpPr>
            <p:cNvPr id="22" name="Freeform 21"/>
            <p:cNvSpPr/>
            <p:nvPr/>
          </p:nvSpPr>
          <p:spPr>
            <a:xfrm>
              <a:off x="1353525" y="2238481"/>
              <a:ext cx="2451510" cy="1116712"/>
            </a:xfrm>
            <a:custGeom>
              <a:avLst/>
              <a:gdLst>
                <a:gd name="connsiteX0" fmla="*/ 0 w 1513884"/>
                <a:gd name="connsiteY0" fmla="*/ 203692 h 1222129"/>
                <a:gd name="connsiteX1" fmla="*/ 203692 w 1513884"/>
                <a:gd name="connsiteY1" fmla="*/ 0 h 1222129"/>
                <a:gd name="connsiteX2" fmla="*/ 1310192 w 1513884"/>
                <a:gd name="connsiteY2" fmla="*/ 0 h 1222129"/>
                <a:gd name="connsiteX3" fmla="*/ 1513884 w 1513884"/>
                <a:gd name="connsiteY3" fmla="*/ 203692 h 1222129"/>
                <a:gd name="connsiteX4" fmla="*/ 1513884 w 1513884"/>
                <a:gd name="connsiteY4" fmla="*/ 1018437 h 1222129"/>
                <a:gd name="connsiteX5" fmla="*/ 1310192 w 1513884"/>
                <a:gd name="connsiteY5" fmla="*/ 1222129 h 1222129"/>
                <a:gd name="connsiteX6" fmla="*/ 203692 w 1513884"/>
                <a:gd name="connsiteY6" fmla="*/ 1222129 h 1222129"/>
                <a:gd name="connsiteX7" fmla="*/ 0 w 1513884"/>
                <a:gd name="connsiteY7" fmla="*/ 1018437 h 1222129"/>
                <a:gd name="connsiteX8" fmla="*/ 0 w 1513884"/>
                <a:gd name="connsiteY8" fmla="*/ 203692 h 122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3884" h="1222129">
                  <a:moveTo>
                    <a:pt x="0" y="203692"/>
                  </a:moveTo>
                  <a:cubicBezTo>
                    <a:pt x="0" y="91196"/>
                    <a:pt x="91196" y="0"/>
                    <a:pt x="203692" y="0"/>
                  </a:cubicBezTo>
                  <a:lnTo>
                    <a:pt x="1310192" y="0"/>
                  </a:lnTo>
                  <a:cubicBezTo>
                    <a:pt x="1422688" y="0"/>
                    <a:pt x="1513884" y="91196"/>
                    <a:pt x="1513884" y="203692"/>
                  </a:cubicBezTo>
                  <a:lnTo>
                    <a:pt x="1513884" y="1018437"/>
                  </a:lnTo>
                  <a:cubicBezTo>
                    <a:pt x="1513884" y="1130933"/>
                    <a:pt x="1422688" y="1222129"/>
                    <a:pt x="1310192" y="1222129"/>
                  </a:cubicBezTo>
                  <a:lnTo>
                    <a:pt x="203692" y="1222129"/>
                  </a:lnTo>
                  <a:cubicBezTo>
                    <a:pt x="91196" y="1222129"/>
                    <a:pt x="0" y="1130933"/>
                    <a:pt x="0" y="1018437"/>
                  </a:cubicBezTo>
                  <a:lnTo>
                    <a:pt x="0" y="203692"/>
                  </a:lnTo>
                  <a:close/>
                </a:path>
              </a:pathLst>
            </a:custGeom>
            <a:noFill/>
            <a:ln w="127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604" tIns="67604" rIns="67604" bIns="67604" numCol="1" spcCol="1270" anchor="ctr" anchorCtr="0">
              <a:noAutofit/>
            </a:bodyPr>
            <a:lstStyle/>
            <a:p>
              <a:pPr defTabSz="266687">
                <a:lnSpc>
                  <a:spcPct val="90000"/>
                </a:lnSpc>
                <a:spcBef>
                  <a:spcPct val="0"/>
                </a:spcBef>
              </a:pPr>
              <a:r>
                <a:rPr lang="en-US" sz="1351" b="1" dirty="0">
                  <a:solidFill>
                    <a:srgbClr val="7030A0"/>
                  </a:solidFill>
                  <a:latin typeface="Calibri" panose="020F0502020204030204" pitchFamily="34" charset="0"/>
                  <a:cs typeface="Calibri" panose="020F0502020204030204" pitchFamily="34" charset="0"/>
                </a:rPr>
                <a:t>Recharge Department</a:t>
              </a:r>
            </a:p>
            <a:p>
              <a:pPr defTabSz="266687">
                <a:lnSpc>
                  <a:spcPct val="90000"/>
                </a:lnSpc>
                <a:spcBef>
                  <a:spcPct val="0"/>
                </a:spcBef>
                <a:spcAft>
                  <a:spcPct val="35000"/>
                </a:spcAft>
              </a:pPr>
              <a:r>
                <a:rPr lang="en-US" sz="1051" dirty="0">
                  <a:solidFill>
                    <a:srgbClr val="052049"/>
                  </a:solidFill>
                  <a:latin typeface="Calibri" panose="020F0502020204030204" pitchFamily="34" charset="0"/>
                  <a:cs typeface="Calibri" panose="020F0502020204030204" pitchFamily="34" charset="0"/>
                </a:rPr>
                <a:t>Receives an electronic approval letter reflecting the recharge control number and approved rate(s) for their records</a:t>
              </a:r>
            </a:p>
            <a:p>
              <a:pPr defTabSz="266687">
                <a:lnSpc>
                  <a:spcPct val="90000"/>
                </a:lnSpc>
                <a:spcBef>
                  <a:spcPct val="0"/>
                </a:spcBef>
                <a:spcAft>
                  <a:spcPct val="35000"/>
                </a:spcAft>
              </a:pPr>
              <a:r>
                <a:rPr lang="en-US" sz="1051" dirty="0">
                  <a:solidFill>
                    <a:srgbClr val="052049"/>
                  </a:solidFill>
                  <a:latin typeface="Calibri" panose="020F0502020204030204" pitchFamily="34" charset="0"/>
                  <a:cs typeface="Calibri" panose="020F0502020204030204" pitchFamily="34" charset="0"/>
                </a:rPr>
                <a:t>Establishes or adjusts existing plans in </a:t>
              </a:r>
              <a:r>
                <a:rPr lang="en-US" sz="1051" dirty="0" err="1">
                  <a:solidFill>
                    <a:srgbClr val="052049"/>
                  </a:solidFill>
                  <a:latin typeface="Calibri" panose="020F0502020204030204" pitchFamily="34" charset="0"/>
                  <a:cs typeface="Calibri" panose="020F0502020204030204" pitchFamily="34" charset="0"/>
                </a:rPr>
                <a:t>UPlan</a:t>
              </a:r>
              <a:r>
                <a:rPr lang="en-US" sz="1051" dirty="0">
                  <a:solidFill>
                    <a:srgbClr val="052049"/>
                  </a:solidFill>
                  <a:latin typeface="Calibri" panose="020F0502020204030204" pitchFamily="34" charset="0"/>
                  <a:cs typeface="Calibri" panose="020F0502020204030204" pitchFamily="34" charset="0"/>
                </a:rPr>
                <a:t> or PLUS for annual changes</a:t>
              </a:r>
            </a:p>
          </p:txBody>
        </p:sp>
        <p:sp>
          <p:nvSpPr>
            <p:cNvPr id="23" name="TextBox 22"/>
            <p:cNvSpPr txBox="1"/>
            <p:nvPr/>
          </p:nvSpPr>
          <p:spPr bwMode="auto">
            <a:xfrm>
              <a:off x="4413763" y="3780356"/>
              <a:ext cx="2091190" cy="566916"/>
            </a:xfrm>
            <a:prstGeom prst="rect">
              <a:avLst/>
            </a:prstGeom>
            <a:noFill/>
            <a:ln w="19050" algn="ctr">
              <a:noFill/>
              <a:miter lim="800000"/>
              <a:headEnd/>
              <a:tailEnd/>
            </a:ln>
          </p:spPr>
          <p:txBody>
            <a:bodyPr wrap="square" lIns="0" tIns="0" rIns="0" bIns="0" rtlCol="0">
              <a:spAutoFit/>
            </a:bodyPr>
            <a:lstStyle/>
            <a:p>
              <a:pPr algn="ctr" defTabSz="685766"/>
              <a:r>
                <a:rPr lang="en-US" sz="1500" b="1" dirty="0">
                  <a:solidFill>
                    <a:srgbClr val="052049"/>
                  </a:solidFill>
                  <a:latin typeface="Calibri" panose="020F0502020204030204" pitchFamily="34" charset="0"/>
                  <a:cs typeface="Calibri" panose="020F0502020204030204" pitchFamily="34" charset="0"/>
                </a:rPr>
                <a:t>Recharge Proposal     </a:t>
              </a:r>
              <a:r>
                <a:rPr lang="en-US" sz="1351" b="1" dirty="0">
                  <a:solidFill>
                    <a:srgbClr val="052049"/>
                  </a:solidFill>
                  <a:latin typeface="Calibri" panose="020F0502020204030204" pitchFamily="34" charset="0"/>
                  <a:cs typeface="Calibri" panose="020F0502020204030204" pitchFamily="34" charset="0"/>
                </a:rPr>
                <a:t>Annual Review Cycle</a:t>
              </a:r>
              <a:endParaRPr lang="en-US" sz="1500" b="1" dirty="0">
                <a:solidFill>
                  <a:srgbClr val="052049"/>
                </a:solidFill>
                <a:latin typeface="Calibri" panose="020F0502020204030204" pitchFamily="34" charset="0"/>
                <a:cs typeface="Calibri" panose="020F0502020204030204" pitchFamily="34" charset="0"/>
              </a:endParaRPr>
            </a:p>
          </p:txBody>
        </p:sp>
        <p:sp>
          <p:nvSpPr>
            <p:cNvPr id="24" name="Donut 23"/>
            <p:cNvSpPr/>
            <p:nvPr/>
          </p:nvSpPr>
          <p:spPr bwMode="auto">
            <a:xfrm>
              <a:off x="4101805" y="2677589"/>
              <a:ext cx="2770179" cy="2701840"/>
            </a:xfrm>
            <a:prstGeom prst="donut">
              <a:avLst>
                <a:gd name="adj" fmla="val 10167"/>
              </a:avLst>
            </a:prstGeom>
            <a:solidFill>
              <a:schemeClr val="bg2">
                <a:lumMod val="75000"/>
              </a:schemeClr>
            </a:solidFill>
            <a:ln w="19050" algn="ctr">
              <a:noFill/>
              <a:miter lim="800000"/>
              <a:headEnd/>
              <a:tailEnd/>
            </a:ln>
          </p:spPr>
          <p:txBody>
            <a:bodyPr wrap="none" rtlCol="0" anchor="ctr"/>
            <a:lstStyle/>
            <a:p>
              <a:pPr algn="ctr" defTabSz="685766">
                <a:lnSpc>
                  <a:spcPct val="90000"/>
                </a:lnSpc>
              </a:pPr>
              <a:endParaRPr lang="en-US" sz="1200" b="1" dirty="0" err="1">
                <a:solidFill>
                  <a:prstClr val="white"/>
                </a:solidFill>
                <a:latin typeface="Arial"/>
              </a:endParaRPr>
            </a:p>
          </p:txBody>
        </p:sp>
        <p:sp>
          <p:nvSpPr>
            <p:cNvPr id="25" name="Chevron 24"/>
            <p:cNvSpPr/>
            <p:nvPr/>
          </p:nvSpPr>
          <p:spPr bwMode="auto">
            <a:xfrm rot="21372644">
              <a:off x="5312537" y="2689800"/>
              <a:ext cx="309438" cy="256667"/>
            </a:xfrm>
            <a:prstGeom prst="chevron">
              <a:avLst/>
            </a:prstGeom>
            <a:solidFill>
              <a:schemeClr val="tx2">
                <a:lumMod val="75000"/>
                <a:lumOff val="25000"/>
              </a:schemeClr>
            </a:solidFill>
            <a:ln w="19050" algn="ctr">
              <a:solidFill>
                <a:schemeClr val="tx2">
                  <a:lumMod val="75000"/>
                  <a:lumOff val="25000"/>
                </a:schemeClr>
              </a:solidFill>
              <a:miter lim="800000"/>
              <a:headEnd/>
              <a:tailEnd/>
            </a:ln>
          </p:spPr>
          <p:txBody>
            <a:bodyPr wrap="none" rtlCol="0" anchor="ctr"/>
            <a:lstStyle/>
            <a:p>
              <a:pPr algn="ctr" defTabSz="685766">
                <a:lnSpc>
                  <a:spcPct val="90000"/>
                </a:lnSpc>
              </a:pPr>
              <a:endParaRPr lang="en-US" sz="1200" b="1" dirty="0" err="1">
                <a:solidFill>
                  <a:prstClr val="white"/>
                </a:solidFill>
                <a:latin typeface="Arial"/>
              </a:endParaRPr>
            </a:p>
          </p:txBody>
        </p:sp>
        <p:sp>
          <p:nvSpPr>
            <p:cNvPr id="26" name="Chevron 25"/>
            <p:cNvSpPr/>
            <p:nvPr/>
          </p:nvSpPr>
          <p:spPr bwMode="auto">
            <a:xfrm rot="10006986">
              <a:off x="5571906" y="5090074"/>
              <a:ext cx="315743" cy="256667"/>
            </a:xfrm>
            <a:prstGeom prst="chevron">
              <a:avLst/>
            </a:prstGeom>
            <a:solidFill>
              <a:schemeClr val="tx2">
                <a:lumMod val="75000"/>
                <a:lumOff val="25000"/>
              </a:schemeClr>
            </a:solidFill>
            <a:ln w="19050" algn="ctr">
              <a:solidFill>
                <a:schemeClr val="tx2">
                  <a:lumMod val="75000"/>
                  <a:lumOff val="25000"/>
                </a:schemeClr>
              </a:solidFill>
              <a:miter lim="800000"/>
              <a:headEnd/>
              <a:tailEnd/>
            </a:ln>
          </p:spPr>
          <p:txBody>
            <a:bodyPr wrap="none" rtlCol="0" anchor="ctr"/>
            <a:lstStyle/>
            <a:p>
              <a:pPr algn="ctr" defTabSz="685766">
                <a:lnSpc>
                  <a:spcPct val="90000"/>
                </a:lnSpc>
              </a:pPr>
              <a:endParaRPr lang="en-US" sz="1200" b="1" dirty="0" err="1">
                <a:solidFill>
                  <a:prstClr val="white"/>
                </a:solidFill>
                <a:latin typeface="Arial"/>
              </a:endParaRPr>
            </a:p>
          </p:txBody>
        </p:sp>
        <p:sp>
          <p:nvSpPr>
            <p:cNvPr id="27" name="Chevron 26"/>
            <p:cNvSpPr/>
            <p:nvPr/>
          </p:nvSpPr>
          <p:spPr bwMode="auto">
            <a:xfrm rot="13250422">
              <a:off x="4460749" y="4765319"/>
              <a:ext cx="309438" cy="256667"/>
            </a:xfrm>
            <a:prstGeom prst="chevron">
              <a:avLst/>
            </a:prstGeom>
            <a:solidFill>
              <a:schemeClr val="tx2">
                <a:lumMod val="75000"/>
                <a:lumOff val="25000"/>
              </a:schemeClr>
            </a:solidFill>
            <a:ln w="19050" algn="ctr">
              <a:solidFill>
                <a:schemeClr val="tx2">
                  <a:lumMod val="75000"/>
                  <a:lumOff val="25000"/>
                </a:schemeClr>
              </a:solidFill>
              <a:miter lim="800000"/>
              <a:headEnd/>
              <a:tailEnd/>
            </a:ln>
          </p:spPr>
          <p:txBody>
            <a:bodyPr wrap="none" rtlCol="0" anchor="ctr"/>
            <a:lstStyle/>
            <a:p>
              <a:pPr algn="ctr" defTabSz="685766">
                <a:lnSpc>
                  <a:spcPct val="90000"/>
                </a:lnSpc>
              </a:pPr>
              <a:endParaRPr lang="en-US" sz="1200" b="1" dirty="0" err="1">
                <a:solidFill>
                  <a:prstClr val="white"/>
                </a:solidFill>
                <a:latin typeface="Arial"/>
              </a:endParaRPr>
            </a:p>
          </p:txBody>
        </p:sp>
        <p:sp>
          <p:nvSpPr>
            <p:cNvPr id="28" name="Chevron 27"/>
            <p:cNvSpPr/>
            <p:nvPr/>
          </p:nvSpPr>
          <p:spPr bwMode="auto">
            <a:xfrm rot="15973432">
              <a:off x="4083473" y="3899363"/>
              <a:ext cx="309438" cy="256667"/>
            </a:xfrm>
            <a:prstGeom prst="chevron">
              <a:avLst/>
            </a:prstGeom>
            <a:solidFill>
              <a:schemeClr val="tx2">
                <a:lumMod val="75000"/>
                <a:lumOff val="25000"/>
              </a:schemeClr>
            </a:solidFill>
            <a:ln w="19050" algn="ctr">
              <a:solidFill>
                <a:schemeClr val="tx2">
                  <a:lumMod val="75000"/>
                  <a:lumOff val="25000"/>
                </a:schemeClr>
              </a:solidFill>
              <a:miter lim="800000"/>
              <a:headEnd/>
              <a:tailEnd/>
            </a:ln>
          </p:spPr>
          <p:txBody>
            <a:bodyPr wrap="none" rtlCol="0" anchor="ctr"/>
            <a:lstStyle/>
            <a:p>
              <a:pPr algn="ctr" defTabSz="685766">
                <a:lnSpc>
                  <a:spcPct val="90000"/>
                </a:lnSpc>
              </a:pPr>
              <a:endParaRPr lang="en-US" sz="1200" b="1" dirty="0" err="1">
                <a:solidFill>
                  <a:prstClr val="white"/>
                </a:solidFill>
                <a:latin typeface="Arial"/>
              </a:endParaRPr>
            </a:p>
          </p:txBody>
        </p:sp>
        <p:sp>
          <p:nvSpPr>
            <p:cNvPr id="29" name="Chevron 28"/>
            <p:cNvSpPr/>
            <p:nvPr/>
          </p:nvSpPr>
          <p:spPr bwMode="auto">
            <a:xfrm rot="18579066">
              <a:off x="4435142" y="3055643"/>
              <a:ext cx="309438" cy="256667"/>
            </a:xfrm>
            <a:prstGeom prst="chevron">
              <a:avLst/>
            </a:prstGeom>
            <a:solidFill>
              <a:srgbClr val="7030A0"/>
            </a:solidFill>
            <a:ln w="19050" algn="ctr">
              <a:solidFill>
                <a:srgbClr val="7030A0"/>
              </a:solidFill>
              <a:miter lim="800000"/>
              <a:headEnd/>
              <a:tailEnd/>
            </a:ln>
          </p:spPr>
          <p:txBody>
            <a:bodyPr wrap="none" rtlCol="0" anchor="ctr"/>
            <a:lstStyle/>
            <a:p>
              <a:pPr algn="ctr" defTabSz="685766">
                <a:lnSpc>
                  <a:spcPct val="90000"/>
                </a:lnSpc>
              </a:pPr>
              <a:endParaRPr lang="en-US" sz="1200" b="1" dirty="0" err="1">
                <a:solidFill>
                  <a:prstClr val="white"/>
                </a:solidFill>
                <a:latin typeface="Arial"/>
              </a:endParaRPr>
            </a:p>
          </p:txBody>
        </p:sp>
        <p:sp>
          <p:nvSpPr>
            <p:cNvPr id="30" name="Chevron 29"/>
            <p:cNvSpPr/>
            <p:nvPr/>
          </p:nvSpPr>
          <p:spPr bwMode="auto">
            <a:xfrm rot="2485547">
              <a:off x="6197966" y="3028263"/>
              <a:ext cx="309438" cy="256667"/>
            </a:xfrm>
            <a:prstGeom prst="chevron">
              <a:avLst/>
            </a:prstGeom>
            <a:solidFill>
              <a:srgbClr val="7030A0"/>
            </a:solidFill>
            <a:ln w="19050" algn="ctr">
              <a:solidFill>
                <a:srgbClr val="7030A0"/>
              </a:solidFill>
              <a:miter lim="800000"/>
              <a:headEnd/>
              <a:tailEnd/>
            </a:ln>
          </p:spPr>
          <p:txBody>
            <a:bodyPr wrap="none" rtlCol="0" anchor="ctr"/>
            <a:lstStyle/>
            <a:p>
              <a:pPr algn="ctr" defTabSz="685766">
                <a:lnSpc>
                  <a:spcPct val="90000"/>
                </a:lnSpc>
              </a:pPr>
              <a:endParaRPr lang="en-US" sz="1200" b="1" dirty="0" err="1">
                <a:solidFill>
                  <a:prstClr val="white"/>
                </a:solidFill>
                <a:latin typeface="Arial"/>
              </a:endParaRPr>
            </a:p>
          </p:txBody>
        </p:sp>
        <p:sp>
          <p:nvSpPr>
            <p:cNvPr id="31" name="Chevron 30"/>
            <p:cNvSpPr/>
            <p:nvPr/>
          </p:nvSpPr>
          <p:spPr bwMode="auto">
            <a:xfrm rot="4686532">
              <a:off x="6569975" y="3731718"/>
              <a:ext cx="309438" cy="256667"/>
            </a:xfrm>
            <a:prstGeom prst="chevron">
              <a:avLst/>
            </a:prstGeom>
            <a:solidFill>
              <a:srgbClr val="7030A0"/>
            </a:solidFill>
            <a:ln w="19050" algn="ctr">
              <a:solidFill>
                <a:srgbClr val="7030A0"/>
              </a:solidFill>
              <a:miter lim="800000"/>
              <a:headEnd/>
              <a:tailEnd/>
            </a:ln>
          </p:spPr>
          <p:txBody>
            <a:bodyPr wrap="none" rtlCol="0" anchor="ctr"/>
            <a:lstStyle/>
            <a:p>
              <a:pPr algn="ctr" defTabSz="685766">
                <a:lnSpc>
                  <a:spcPct val="90000"/>
                </a:lnSpc>
              </a:pPr>
              <a:endParaRPr lang="en-US" sz="1200" b="1" dirty="0" err="1">
                <a:solidFill>
                  <a:prstClr val="white"/>
                </a:solidFill>
                <a:latin typeface="Arial"/>
              </a:endParaRPr>
            </a:p>
          </p:txBody>
        </p:sp>
        <p:sp>
          <p:nvSpPr>
            <p:cNvPr id="32" name="Chevron 31"/>
            <p:cNvSpPr/>
            <p:nvPr/>
          </p:nvSpPr>
          <p:spPr bwMode="auto">
            <a:xfrm rot="7500696">
              <a:off x="6349896" y="4596322"/>
              <a:ext cx="309438" cy="256667"/>
            </a:xfrm>
            <a:prstGeom prst="chevron">
              <a:avLst/>
            </a:prstGeom>
            <a:solidFill>
              <a:schemeClr val="accent4">
                <a:lumMod val="50000"/>
              </a:schemeClr>
            </a:solidFill>
            <a:ln w="19050" algn="ctr">
              <a:solidFill>
                <a:schemeClr val="accent4">
                  <a:lumMod val="50000"/>
                </a:schemeClr>
              </a:solidFill>
              <a:miter lim="800000"/>
              <a:headEnd/>
              <a:tailEnd/>
            </a:ln>
          </p:spPr>
          <p:txBody>
            <a:bodyPr wrap="none" rtlCol="0" anchor="ctr"/>
            <a:lstStyle/>
            <a:p>
              <a:pPr algn="ctr" defTabSz="685766">
                <a:lnSpc>
                  <a:spcPct val="90000"/>
                </a:lnSpc>
              </a:pPr>
              <a:endParaRPr lang="en-US" sz="1200" b="1" dirty="0" err="1">
                <a:solidFill>
                  <a:prstClr val="white"/>
                </a:solidFill>
                <a:latin typeface="Arial"/>
              </a:endParaRPr>
            </a:p>
          </p:txBody>
        </p:sp>
      </p:grpSp>
    </p:spTree>
    <p:extLst>
      <p:ext uri="{BB962C8B-B14F-4D97-AF65-F5344CB8AC3E}">
        <p14:creationId xmlns:p14="http://schemas.microsoft.com/office/powerpoint/2010/main" val="1686283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C43B5A-1409-4360-86FA-277D86D75430}"/>
              </a:ext>
            </a:extLst>
          </p:cNvPr>
          <p:cNvPicPr>
            <a:picLocks noChangeAspect="1"/>
          </p:cNvPicPr>
          <p:nvPr/>
        </p:nvPicPr>
        <p:blipFill>
          <a:blip r:embed="rId3"/>
          <a:stretch>
            <a:fillRect/>
          </a:stretch>
        </p:blipFill>
        <p:spPr>
          <a:xfrm>
            <a:off x="167640" y="767079"/>
            <a:ext cx="11720832" cy="5112811"/>
          </a:xfrm>
          <a:prstGeom prst="rect">
            <a:avLst/>
          </a:prstGeom>
        </p:spPr>
      </p:pic>
    </p:spTree>
    <p:extLst>
      <p:ext uri="{BB962C8B-B14F-4D97-AF65-F5344CB8AC3E}">
        <p14:creationId xmlns:p14="http://schemas.microsoft.com/office/powerpoint/2010/main" val="4184911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0FCFEE-173D-4F8B-949A-9103A98942CF}"/>
              </a:ext>
            </a:extLst>
          </p:cNvPr>
          <p:cNvPicPr>
            <a:picLocks noChangeAspect="1"/>
          </p:cNvPicPr>
          <p:nvPr/>
        </p:nvPicPr>
        <p:blipFill>
          <a:blip r:embed="rId3"/>
          <a:stretch>
            <a:fillRect/>
          </a:stretch>
        </p:blipFill>
        <p:spPr>
          <a:xfrm>
            <a:off x="1812960" y="173658"/>
            <a:ext cx="8687028" cy="6064333"/>
          </a:xfrm>
          <a:prstGeom prst="rect">
            <a:avLst/>
          </a:prstGeom>
        </p:spPr>
      </p:pic>
    </p:spTree>
    <p:extLst>
      <p:ext uri="{BB962C8B-B14F-4D97-AF65-F5344CB8AC3E}">
        <p14:creationId xmlns:p14="http://schemas.microsoft.com/office/powerpoint/2010/main" val="1917793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781" y="372618"/>
            <a:ext cx="11221707" cy="1014190"/>
          </a:xfrm>
        </p:spPr>
        <p:txBody>
          <a:bodyPr/>
          <a:lstStyle/>
          <a:p>
            <a:r>
              <a:rPr lang="en-US" sz="3200" dirty="0"/>
              <a:t>Determine the type of proposal needed from the following list and obtain rate approval from Recharge Review prior to recharging users</a:t>
            </a:r>
            <a:br>
              <a:rPr lang="en-US" sz="3200" dirty="0"/>
            </a:br>
            <a:endParaRPr lang="en-US" sz="3200" dirty="0">
              <a:solidFill>
                <a:srgbClr val="FF0000"/>
              </a:solidFill>
            </a:endParaRPr>
          </a:p>
        </p:txBody>
      </p:sp>
      <p:graphicFrame>
        <p:nvGraphicFramePr>
          <p:cNvPr id="4" name="Diagram 3"/>
          <p:cNvGraphicFramePr/>
          <p:nvPr/>
        </p:nvGraphicFramePr>
        <p:xfrm>
          <a:off x="854405" y="1311183"/>
          <a:ext cx="5143643" cy="47177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6119457" y="1604350"/>
            <a:ext cx="5585617" cy="338554"/>
          </a:xfrm>
          <a:prstGeom prst="rect">
            <a:avLst/>
          </a:prstGeom>
        </p:spPr>
        <p:txBody>
          <a:bodyPr wrap="square">
            <a:spAutoFit/>
          </a:bodyPr>
          <a:lstStyle/>
          <a:p>
            <a:r>
              <a:rPr lang="en-US" sz="1600" dirty="0">
                <a:solidFill>
                  <a:schemeClr val="tx2"/>
                </a:solidFill>
                <a:latin typeface="+mj-lt"/>
              </a:rPr>
              <a:t>establishes a recharge activity that did not exist before</a:t>
            </a:r>
          </a:p>
        </p:txBody>
      </p:sp>
      <p:sp>
        <p:nvSpPr>
          <p:cNvPr id="5" name="Rectangle 4"/>
          <p:cNvSpPr/>
          <p:nvPr/>
        </p:nvSpPr>
        <p:spPr>
          <a:xfrm>
            <a:off x="6104282" y="2243727"/>
            <a:ext cx="5707031" cy="584775"/>
          </a:xfrm>
          <a:prstGeom prst="rect">
            <a:avLst/>
          </a:prstGeom>
        </p:spPr>
        <p:txBody>
          <a:bodyPr wrap="square">
            <a:spAutoFit/>
          </a:bodyPr>
          <a:lstStyle/>
          <a:p>
            <a:r>
              <a:rPr lang="en-US" sz="1600" dirty="0">
                <a:solidFill>
                  <a:schemeClr val="tx2"/>
                </a:solidFill>
                <a:latin typeface="+mj-lt"/>
              </a:rPr>
              <a:t>used for any subsequent year of an existing recharge activity that previously received approval</a:t>
            </a:r>
          </a:p>
        </p:txBody>
      </p:sp>
      <p:sp>
        <p:nvSpPr>
          <p:cNvPr id="6" name="Rectangle 5"/>
          <p:cNvSpPr/>
          <p:nvPr/>
        </p:nvSpPr>
        <p:spPr>
          <a:xfrm>
            <a:off x="6119457" y="2879307"/>
            <a:ext cx="5707031" cy="830997"/>
          </a:xfrm>
          <a:prstGeom prst="rect">
            <a:avLst/>
          </a:prstGeom>
        </p:spPr>
        <p:txBody>
          <a:bodyPr wrap="square">
            <a:spAutoFit/>
          </a:bodyPr>
          <a:lstStyle/>
          <a:p>
            <a:r>
              <a:rPr lang="en-US" sz="1600" dirty="0">
                <a:solidFill>
                  <a:schemeClr val="tx2"/>
                </a:solidFill>
                <a:latin typeface="+mj-lt"/>
              </a:rPr>
              <a:t>a request to adjust the rates of an approved recharge activity based on changes in the operational cost without a change in the rate methodology</a:t>
            </a:r>
          </a:p>
        </p:txBody>
      </p:sp>
      <p:sp>
        <p:nvSpPr>
          <p:cNvPr id="7" name="Rectangle 6"/>
          <p:cNvSpPr/>
          <p:nvPr/>
        </p:nvSpPr>
        <p:spPr>
          <a:xfrm>
            <a:off x="6119457" y="4601158"/>
            <a:ext cx="4677755" cy="338554"/>
          </a:xfrm>
          <a:prstGeom prst="rect">
            <a:avLst/>
          </a:prstGeom>
        </p:spPr>
        <p:txBody>
          <a:bodyPr wrap="none">
            <a:spAutoFit/>
          </a:bodyPr>
          <a:lstStyle/>
          <a:p>
            <a:r>
              <a:rPr lang="en-US" sz="1600" dirty="0">
                <a:solidFill>
                  <a:schemeClr val="tx2"/>
                </a:solidFill>
                <a:latin typeface="HelveticaNeueLTW04-55Roman"/>
              </a:rPr>
              <a:t>termination and closing out of a recharge activity</a:t>
            </a:r>
            <a:endParaRPr lang="en-US" sz="1600" dirty="0">
              <a:solidFill>
                <a:schemeClr val="tx2"/>
              </a:solidFill>
            </a:endParaRPr>
          </a:p>
        </p:txBody>
      </p:sp>
      <p:sp>
        <p:nvSpPr>
          <p:cNvPr id="8" name="Rectangle 7"/>
          <p:cNvSpPr/>
          <p:nvPr/>
        </p:nvSpPr>
        <p:spPr>
          <a:xfrm>
            <a:off x="6119457" y="3753291"/>
            <a:ext cx="5676682" cy="584775"/>
          </a:xfrm>
          <a:prstGeom prst="rect">
            <a:avLst/>
          </a:prstGeom>
        </p:spPr>
        <p:txBody>
          <a:bodyPr wrap="square">
            <a:spAutoFit/>
          </a:bodyPr>
          <a:lstStyle/>
          <a:p>
            <a:r>
              <a:rPr lang="en-US" sz="1600" dirty="0">
                <a:solidFill>
                  <a:schemeClr val="tx2"/>
                </a:solidFill>
                <a:latin typeface="HelveticaNeueLTW04-55Roman"/>
              </a:rPr>
              <a:t>the ownership of an approved recharge activity is transferred from one department to another department</a:t>
            </a:r>
            <a:endParaRPr lang="en-US" sz="1600" dirty="0">
              <a:solidFill>
                <a:schemeClr val="tx2"/>
              </a:solidFill>
            </a:endParaRPr>
          </a:p>
        </p:txBody>
      </p:sp>
      <p:sp>
        <p:nvSpPr>
          <p:cNvPr id="9" name="Rectangle 8"/>
          <p:cNvSpPr/>
          <p:nvPr/>
        </p:nvSpPr>
        <p:spPr>
          <a:xfrm>
            <a:off x="6104282" y="5202804"/>
            <a:ext cx="5827236" cy="584775"/>
          </a:xfrm>
          <a:prstGeom prst="rect">
            <a:avLst/>
          </a:prstGeom>
        </p:spPr>
        <p:txBody>
          <a:bodyPr wrap="none">
            <a:spAutoFit/>
          </a:bodyPr>
          <a:lstStyle/>
          <a:p>
            <a:r>
              <a:rPr lang="en-US" sz="1600" dirty="0">
                <a:solidFill>
                  <a:schemeClr val="tx2"/>
                </a:solidFill>
                <a:latin typeface="HelveticaNeueLTW04-55Roman"/>
              </a:rPr>
              <a:t>establishes a sales and service activity charging only external </a:t>
            </a:r>
          </a:p>
          <a:p>
            <a:r>
              <a:rPr lang="en-US" sz="1600" dirty="0">
                <a:solidFill>
                  <a:schemeClr val="tx2"/>
                </a:solidFill>
                <a:latin typeface="HelveticaNeueLTW04-55Roman"/>
              </a:rPr>
              <a:t>users</a:t>
            </a:r>
            <a:endParaRPr lang="en-US" sz="1600" dirty="0">
              <a:solidFill>
                <a:schemeClr val="tx2"/>
              </a:solidFill>
            </a:endParaRPr>
          </a:p>
        </p:txBody>
      </p:sp>
    </p:spTree>
    <p:extLst>
      <p:ext uri="{BB962C8B-B14F-4D97-AF65-F5344CB8AC3E}">
        <p14:creationId xmlns:p14="http://schemas.microsoft.com/office/powerpoint/2010/main" val="909018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783" y="425005"/>
            <a:ext cx="10786533" cy="940001"/>
          </a:xfrm>
        </p:spPr>
        <p:txBody>
          <a:bodyPr/>
          <a:lstStyle/>
          <a:p>
            <a:r>
              <a:rPr lang="en-US" sz="3200" dirty="0"/>
              <a:t>Recharges for academic support activities should be developed only when certain criteria are met</a:t>
            </a:r>
          </a:p>
        </p:txBody>
      </p:sp>
      <p:sp>
        <p:nvSpPr>
          <p:cNvPr id="3" name="Content Placeholder 2"/>
          <p:cNvSpPr>
            <a:spLocks noGrp="1"/>
          </p:cNvSpPr>
          <p:nvPr>
            <p:ph idx="1"/>
          </p:nvPr>
        </p:nvSpPr>
        <p:spPr>
          <a:xfrm>
            <a:off x="604783" y="2143125"/>
            <a:ext cx="10747623" cy="3526214"/>
          </a:xfrm>
        </p:spPr>
        <p:txBody>
          <a:bodyPr/>
          <a:lstStyle/>
          <a:p>
            <a:pPr marL="0" indent="0" defTabSz="569913">
              <a:buNone/>
            </a:pPr>
            <a:r>
              <a:rPr lang="en-US" sz="2000" dirty="0"/>
              <a:t>✓	Service will be unique or specialized, as opposed to general administration or other 	institutional support services</a:t>
            </a:r>
          </a:p>
          <a:p>
            <a:pPr marL="0" indent="0" defTabSz="569913">
              <a:buNone/>
            </a:pPr>
            <a:r>
              <a:rPr lang="en-US" sz="2000" dirty="0"/>
              <a:t>✓	Demand exists for the particular service by more than one University department</a:t>
            </a:r>
          </a:p>
          <a:p>
            <a:pPr marL="0" indent="0" defTabSz="569913">
              <a:buNone/>
            </a:pPr>
            <a:r>
              <a:rPr lang="en-US" sz="2000" dirty="0"/>
              <a:t>✓	There will be a significant volume of recharging, both in dollar amounts and in the 	number of transactions</a:t>
            </a:r>
          </a:p>
          <a:p>
            <a:pPr marL="0" indent="0" defTabSz="569913">
              <a:buNone/>
            </a:pPr>
            <a:r>
              <a:rPr lang="en-US" sz="2000" dirty="0"/>
              <a:t>✓	Service will be provided on a regular and continuing basis</a:t>
            </a:r>
          </a:p>
          <a:p>
            <a:pPr marL="0" indent="0" defTabSz="569913">
              <a:buNone/>
            </a:pPr>
            <a:endParaRPr lang="en-US" sz="100" dirty="0"/>
          </a:p>
        </p:txBody>
      </p:sp>
    </p:spTree>
    <p:extLst>
      <p:ext uri="{BB962C8B-B14F-4D97-AF65-F5344CB8AC3E}">
        <p14:creationId xmlns:p14="http://schemas.microsoft.com/office/powerpoint/2010/main" val="1375642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783" y="425005"/>
            <a:ext cx="10786533" cy="940001"/>
          </a:xfrm>
        </p:spPr>
        <p:txBody>
          <a:bodyPr/>
          <a:lstStyle/>
          <a:p>
            <a:r>
              <a:rPr lang="en-US" sz="3200" dirty="0"/>
              <a:t>Recharges within the institutional support function should be developed only when the following additional criteria are met</a:t>
            </a:r>
          </a:p>
        </p:txBody>
      </p:sp>
      <p:sp>
        <p:nvSpPr>
          <p:cNvPr id="3" name="Content Placeholder 2"/>
          <p:cNvSpPr>
            <a:spLocks noGrp="1"/>
          </p:cNvSpPr>
          <p:nvPr>
            <p:ph idx="1"/>
          </p:nvPr>
        </p:nvSpPr>
        <p:spPr>
          <a:xfrm>
            <a:off x="604781" y="1905000"/>
            <a:ext cx="10786535" cy="4063103"/>
          </a:xfrm>
        </p:spPr>
        <p:txBody>
          <a:bodyPr/>
          <a:lstStyle/>
          <a:p>
            <a:pPr marL="0" indent="0" defTabSz="569913">
              <a:buNone/>
            </a:pPr>
            <a:r>
              <a:rPr lang="en-US" sz="2000" dirty="0"/>
              <a:t>✓	Costs are for specific and identifiable services, rather than overhead costs</a:t>
            </a:r>
          </a:p>
          <a:p>
            <a:pPr marL="0" indent="0" defTabSz="569913">
              <a:buNone/>
            </a:pPr>
            <a:r>
              <a:rPr lang="en-US" sz="2000" dirty="0"/>
              <a:t>✓	Year-to-year activity fluctuates (dollars and customers)</a:t>
            </a:r>
          </a:p>
          <a:p>
            <a:pPr marL="0" indent="0" defTabSz="569913">
              <a:buNone/>
            </a:pPr>
            <a:r>
              <a:rPr lang="en-US" sz="2000" dirty="0"/>
              <a:t>✓	Charging for the activity will control demand or promote useful decisions</a:t>
            </a:r>
          </a:p>
          <a:p>
            <a:pPr marL="0" indent="0" defTabSz="569913">
              <a:buNone/>
            </a:pPr>
            <a:r>
              <a:rPr lang="en-US" sz="2000" dirty="0"/>
              <a:t>✓	The customer base includes sponsored projects, UCSF affiliates, and/or external 	users to 	a substantial degree</a:t>
            </a:r>
          </a:p>
          <a:p>
            <a:pPr marL="0" indent="0" defTabSz="569913">
              <a:buNone/>
            </a:pPr>
            <a:r>
              <a:rPr lang="en-US" sz="2000" dirty="0"/>
              <a:t>✓	The service is an allowable cost on sponsored projects</a:t>
            </a:r>
          </a:p>
          <a:p>
            <a:pPr marL="0" indent="0" defTabSz="569913">
              <a:buNone/>
            </a:pPr>
            <a:r>
              <a:rPr lang="en-US" sz="2000" dirty="0"/>
              <a:t>✓	The service cost was not previously included in F&amp;A cost pools</a:t>
            </a:r>
          </a:p>
          <a:p>
            <a:pPr marL="0" indent="0" defTabSz="569913">
              <a:buNone/>
            </a:pPr>
            <a:r>
              <a:rPr lang="en-US" sz="2000" dirty="0"/>
              <a:t>✓	The total cost of the activity to be recharged justifies the added expense of recharge 	administration</a:t>
            </a:r>
          </a:p>
          <a:p>
            <a:pPr marL="0" indent="-78316">
              <a:buNone/>
            </a:pPr>
            <a:endParaRPr lang="en-US" sz="2000" dirty="0"/>
          </a:p>
        </p:txBody>
      </p:sp>
    </p:spTree>
    <p:extLst>
      <p:ext uri="{BB962C8B-B14F-4D97-AF65-F5344CB8AC3E}">
        <p14:creationId xmlns:p14="http://schemas.microsoft.com/office/powerpoint/2010/main" val="1622162200"/>
      </p:ext>
    </p:extLst>
  </p:cSld>
  <p:clrMapOvr>
    <a:masterClrMapping/>
  </p:clrMapOvr>
</p:sld>
</file>

<file path=ppt/theme/theme1.xml><?xml version="1.0" encoding="utf-8"?>
<a:theme xmlns:a="http://schemas.openxmlformats.org/drawingml/2006/main" name="UCSF PPT Template">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2.xml><?xml version="1.0" encoding="utf-8"?>
<a:theme xmlns:a="http://schemas.openxmlformats.org/drawingml/2006/main" name="UCSF PPT Template-Blue">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3.xml><?xml version="1.0" encoding="utf-8"?>
<a:theme xmlns:a="http://schemas.openxmlformats.org/drawingml/2006/main" name="UCSF PPT Template-Blue Bar">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4.xml><?xml version="1.0" encoding="utf-8"?>
<a:theme xmlns:a="http://schemas.openxmlformats.org/drawingml/2006/main" name="1_UCSF PPT Template-Blue Bar">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5.xml><?xml version="1.0" encoding="utf-8"?>
<a:theme xmlns:a="http://schemas.openxmlformats.org/drawingml/2006/main" name="7_UCSF PPT Template-Blue Bar">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BOO - Financial Results Deck</Template>
  <TotalTime>0</TotalTime>
  <Words>4533</Words>
  <Application>Microsoft Office PowerPoint</Application>
  <PresentationFormat>Widescreen</PresentationFormat>
  <Paragraphs>363</Paragraphs>
  <Slides>21</Slides>
  <Notes>21</Notes>
  <HiddenSlides>0</HiddenSlides>
  <MMClips>1</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21</vt:i4>
      </vt:variant>
    </vt:vector>
  </HeadingPairs>
  <TitlesOfParts>
    <vt:vector size="31" baseType="lpstr">
      <vt:lpstr>Arial</vt:lpstr>
      <vt:lpstr>Calibri</vt:lpstr>
      <vt:lpstr>Garamond</vt:lpstr>
      <vt:lpstr>HelveticaNeueLTW04-55Roman</vt:lpstr>
      <vt:lpstr>Wingdings</vt:lpstr>
      <vt:lpstr>UCSF PPT Template</vt:lpstr>
      <vt:lpstr>UCSF PPT Template-Blue</vt:lpstr>
      <vt:lpstr>UCSF PPT Template-Blue Bar</vt:lpstr>
      <vt:lpstr>1_UCSF PPT Template-Blue Bar</vt:lpstr>
      <vt:lpstr>7_UCSF PPT Template-Blue Bar</vt:lpstr>
      <vt:lpstr>Recharge Kick-off Meeting</vt:lpstr>
      <vt:lpstr>The focus of today’s kick-off meeting is to review highlights, changes, and compliance for the recharge review process in 2022-23</vt:lpstr>
      <vt:lpstr>PowerPoint Presentation</vt:lpstr>
      <vt:lpstr>Recharge rates must be approved by Recharge Review prior to charging customers for products or services</vt:lpstr>
      <vt:lpstr>PowerPoint Presentation</vt:lpstr>
      <vt:lpstr>PowerPoint Presentation</vt:lpstr>
      <vt:lpstr>Determine the type of proposal needed from the following list and obtain rate approval from Recharge Review prior to recharging users </vt:lpstr>
      <vt:lpstr>Recharges for academic support activities should be developed only when certain criteria are met</vt:lpstr>
      <vt:lpstr>Recharges within the institutional support function should be developed only when the following additional criteria are met</vt:lpstr>
      <vt:lpstr>Recharge Proposal Submission Guidelines</vt:lpstr>
      <vt:lpstr>Budget and Resource Management undertakes an annual high-level recharge activity review</vt:lpstr>
      <vt:lpstr>PowerPoint Presentation</vt:lpstr>
      <vt:lpstr>PowerPoint Presentation</vt:lpstr>
      <vt:lpstr>PowerPoint Presentation</vt:lpstr>
      <vt:lpstr>Changes to BFB A-47 – Surplus/Deficit threshold</vt:lpstr>
      <vt:lpstr>PowerPoint Presentation</vt:lpstr>
      <vt:lpstr>PowerPoint Presentation</vt:lpstr>
      <vt:lpstr>Common issues during proposal review</vt:lpstr>
      <vt:lpstr>Justify major changes in Recharge Rate Calculation tab</vt:lpstr>
      <vt:lpstr>Upcoming Recharge Review Events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2020-09-01T18:37:57Z</dcterms:created>
  <dcterms:modified xsi:type="dcterms:W3CDTF">2022-12-06T22:39:54Z</dcterms:modified>
</cp:coreProperties>
</file>