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 id="2147483836" r:id="rId2"/>
    <p:sldMasterId id="2147483851" r:id="rId3"/>
    <p:sldMasterId id="2147484087" r:id="rId4"/>
    <p:sldMasterId id="2147484091" r:id="rId5"/>
    <p:sldMasterId id="2147484098" r:id="rId6"/>
    <p:sldMasterId id="2147484124" r:id="rId7"/>
    <p:sldMasterId id="2147484143" r:id="rId8"/>
  </p:sldMasterIdLst>
  <p:notesMasterIdLst>
    <p:notesMasterId r:id="rId53"/>
  </p:notesMasterIdLst>
  <p:handoutMasterIdLst>
    <p:handoutMasterId r:id="rId54"/>
  </p:handoutMasterIdLst>
  <p:sldIdLst>
    <p:sldId id="319" r:id="rId9"/>
    <p:sldId id="318" r:id="rId10"/>
    <p:sldId id="264" r:id="rId11"/>
    <p:sldId id="320" r:id="rId12"/>
    <p:sldId id="266" r:id="rId13"/>
    <p:sldId id="265" r:id="rId14"/>
    <p:sldId id="295" r:id="rId15"/>
    <p:sldId id="321" r:id="rId16"/>
    <p:sldId id="308" r:id="rId17"/>
    <p:sldId id="309" r:id="rId18"/>
    <p:sldId id="276" r:id="rId19"/>
    <p:sldId id="277" r:id="rId20"/>
    <p:sldId id="278" r:id="rId21"/>
    <p:sldId id="279" r:id="rId22"/>
    <p:sldId id="275" r:id="rId23"/>
    <p:sldId id="280" r:id="rId24"/>
    <p:sldId id="281" r:id="rId25"/>
    <p:sldId id="282" r:id="rId26"/>
    <p:sldId id="322" r:id="rId27"/>
    <p:sldId id="268" r:id="rId28"/>
    <p:sldId id="271" r:id="rId29"/>
    <p:sldId id="269" r:id="rId30"/>
    <p:sldId id="311" r:id="rId31"/>
    <p:sldId id="272" r:id="rId32"/>
    <p:sldId id="273" r:id="rId33"/>
    <p:sldId id="285" r:id="rId34"/>
    <p:sldId id="286" r:id="rId35"/>
    <p:sldId id="287" r:id="rId36"/>
    <p:sldId id="288" r:id="rId37"/>
    <p:sldId id="289" r:id="rId38"/>
    <p:sldId id="292" r:id="rId39"/>
    <p:sldId id="293" r:id="rId40"/>
    <p:sldId id="323" r:id="rId41"/>
    <p:sldId id="297" r:id="rId42"/>
    <p:sldId id="298" r:id="rId43"/>
    <p:sldId id="299" r:id="rId44"/>
    <p:sldId id="303" r:id="rId45"/>
    <p:sldId id="324" r:id="rId46"/>
    <p:sldId id="314" r:id="rId47"/>
    <p:sldId id="313" r:id="rId48"/>
    <p:sldId id="305" r:id="rId49"/>
    <p:sldId id="301" r:id="rId50"/>
    <p:sldId id="302" r:id="rId51"/>
    <p:sldId id="317" r:id="rId52"/>
  </p:sldIdLst>
  <p:sldSz cx="12192000" cy="6858000"/>
  <p:notesSz cx="7315200" cy="9601200"/>
  <p:defaultTextStyle>
    <a:defPPr>
      <a:defRPr lang="en-US"/>
    </a:defPPr>
    <a:lvl1pPr algn="r" rtl="0" fontAlgn="base">
      <a:spcBef>
        <a:spcPct val="50000"/>
      </a:spcBef>
      <a:spcAft>
        <a:spcPct val="0"/>
      </a:spcAft>
      <a:defRPr sz="1400" b="1" kern="1200">
        <a:solidFill>
          <a:schemeClr val="tx1"/>
        </a:solidFill>
        <a:latin typeface="Arial" charset="0"/>
        <a:ea typeface="+mn-ea"/>
        <a:cs typeface="+mn-cs"/>
      </a:defRPr>
    </a:lvl1pPr>
    <a:lvl2pPr marL="457200" algn="r" rtl="0" fontAlgn="base">
      <a:spcBef>
        <a:spcPct val="50000"/>
      </a:spcBef>
      <a:spcAft>
        <a:spcPct val="0"/>
      </a:spcAft>
      <a:defRPr sz="1400" b="1" kern="1200">
        <a:solidFill>
          <a:schemeClr val="tx1"/>
        </a:solidFill>
        <a:latin typeface="Arial" charset="0"/>
        <a:ea typeface="+mn-ea"/>
        <a:cs typeface="+mn-cs"/>
      </a:defRPr>
    </a:lvl2pPr>
    <a:lvl3pPr marL="914400" algn="r" rtl="0" fontAlgn="base">
      <a:spcBef>
        <a:spcPct val="50000"/>
      </a:spcBef>
      <a:spcAft>
        <a:spcPct val="0"/>
      </a:spcAft>
      <a:defRPr sz="1400" b="1" kern="1200">
        <a:solidFill>
          <a:schemeClr val="tx1"/>
        </a:solidFill>
        <a:latin typeface="Arial" charset="0"/>
        <a:ea typeface="+mn-ea"/>
        <a:cs typeface="+mn-cs"/>
      </a:defRPr>
    </a:lvl3pPr>
    <a:lvl4pPr marL="1371600" algn="r" rtl="0" fontAlgn="base">
      <a:spcBef>
        <a:spcPct val="50000"/>
      </a:spcBef>
      <a:spcAft>
        <a:spcPct val="0"/>
      </a:spcAft>
      <a:defRPr sz="1400" b="1" kern="1200">
        <a:solidFill>
          <a:schemeClr val="tx1"/>
        </a:solidFill>
        <a:latin typeface="Arial" charset="0"/>
        <a:ea typeface="+mn-ea"/>
        <a:cs typeface="+mn-cs"/>
      </a:defRPr>
    </a:lvl4pPr>
    <a:lvl5pPr marL="1828800" algn="r" rtl="0" fontAlgn="base">
      <a:spcBef>
        <a:spcPct val="50000"/>
      </a:spcBef>
      <a:spcAft>
        <a:spcPct val="0"/>
      </a:spcAft>
      <a:defRPr sz="1400" b="1" kern="1200">
        <a:solidFill>
          <a:schemeClr val="tx1"/>
        </a:solidFill>
        <a:latin typeface="Arial" charset="0"/>
        <a:ea typeface="+mn-ea"/>
        <a:cs typeface="+mn-cs"/>
      </a:defRPr>
    </a:lvl5pPr>
    <a:lvl6pPr marL="2286000" algn="l" defTabSz="914400" rtl="0" eaLnBrk="1" latinLnBrk="0" hangingPunct="1">
      <a:defRPr sz="1400" b="1" kern="1200">
        <a:solidFill>
          <a:schemeClr val="tx1"/>
        </a:solidFill>
        <a:latin typeface="Arial" charset="0"/>
        <a:ea typeface="+mn-ea"/>
        <a:cs typeface="+mn-cs"/>
      </a:defRPr>
    </a:lvl6pPr>
    <a:lvl7pPr marL="2743200" algn="l" defTabSz="914400" rtl="0" eaLnBrk="1" latinLnBrk="0" hangingPunct="1">
      <a:defRPr sz="1400" b="1" kern="1200">
        <a:solidFill>
          <a:schemeClr val="tx1"/>
        </a:solidFill>
        <a:latin typeface="Arial" charset="0"/>
        <a:ea typeface="+mn-ea"/>
        <a:cs typeface="+mn-cs"/>
      </a:defRPr>
    </a:lvl7pPr>
    <a:lvl8pPr marL="3200400" algn="l" defTabSz="914400" rtl="0" eaLnBrk="1" latinLnBrk="0" hangingPunct="1">
      <a:defRPr sz="1400" b="1" kern="1200">
        <a:solidFill>
          <a:schemeClr val="tx1"/>
        </a:solidFill>
        <a:latin typeface="Arial" charset="0"/>
        <a:ea typeface="+mn-ea"/>
        <a:cs typeface="+mn-cs"/>
      </a:defRPr>
    </a:lvl8pPr>
    <a:lvl9pPr marL="3657600" algn="l" defTabSz="914400" rtl="0" eaLnBrk="1" latinLnBrk="0" hangingPunct="1">
      <a:defRPr sz="14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ong, Carol"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052049"/>
    <a:srgbClr val="990000"/>
    <a:srgbClr val="7799BB"/>
    <a:srgbClr val="999933"/>
    <a:srgbClr val="CC9933"/>
    <a:srgbClr val="FFFF99"/>
    <a:srgbClr val="FF9933"/>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12" autoAdjust="0"/>
    <p:restoredTop sz="90449" autoAdjust="0"/>
  </p:normalViewPr>
  <p:slideViewPr>
    <p:cSldViewPr snapToGrid="0">
      <p:cViewPr varScale="1">
        <p:scale>
          <a:sx n="103" d="100"/>
          <a:sy n="103" d="100"/>
        </p:scale>
        <p:origin x="978" y="114"/>
      </p:cViewPr>
      <p:guideLst>
        <p:guide orient="horz" pos="2160"/>
        <p:guide pos="384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commentAuthors" Target="commentAuthor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viewProps" Target="viewProp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47" tIns="47873" rIns="95747" bIns="47873" numCol="1" anchor="t" anchorCtr="0" compatLnSpc="1">
            <a:prstTxWarp prst="textNoShape">
              <a:avLst/>
            </a:prstTxWarp>
          </a:bodyPr>
          <a:lstStyle>
            <a:lvl1pPr algn="l" defTabSz="957263">
              <a:spcBef>
                <a:spcPct val="0"/>
              </a:spcBef>
              <a:defRPr sz="1300" b="0"/>
            </a:lvl1pPr>
          </a:lstStyle>
          <a:p>
            <a:pPr>
              <a:defRPr/>
            </a:pPr>
            <a:endParaRPr lang="en-US"/>
          </a:p>
        </p:txBody>
      </p:sp>
      <p:sp>
        <p:nvSpPr>
          <p:cNvPr id="16387" name="Rectangle 3"/>
          <p:cNvSpPr>
            <a:spLocks noGrp="1" noChangeArrowheads="1"/>
          </p:cNvSpPr>
          <p:nvPr>
            <p:ph type="dt" sz="quarter" idx="1"/>
          </p:nvPr>
        </p:nvSpPr>
        <p:spPr bwMode="auto">
          <a:xfrm>
            <a:off x="4143375" y="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47" tIns="47873" rIns="95747" bIns="47873" numCol="1" anchor="t" anchorCtr="0" compatLnSpc="1">
            <a:prstTxWarp prst="textNoShape">
              <a:avLst/>
            </a:prstTxWarp>
          </a:bodyPr>
          <a:lstStyle>
            <a:lvl1pPr defTabSz="957263">
              <a:spcBef>
                <a:spcPct val="0"/>
              </a:spcBef>
              <a:defRPr sz="1300" b="0"/>
            </a:lvl1pPr>
          </a:lstStyle>
          <a:p>
            <a:pPr>
              <a:defRPr/>
            </a:pPr>
            <a:endParaRPr lang="en-US"/>
          </a:p>
        </p:txBody>
      </p:sp>
      <p:sp>
        <p:nvSpPr>
          <p:cNvPr id="16388" name="Rectangle 4"/>
          <p:cNvSpPr>
            <a:spLocks noGrp="1" noChangeArrowheads="1"/>
          </p:cNvSpPr>
          <p:nvPr>
            <p:ph type="ftr" sz="quarter" idx="2"/>
          </p:nvPr>
        </p:nvSpPr>
        <p:spPr bwMode="auto">
          <a:xfrm>
            <a:off x="0" y="911860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47" tIns="47873" rIns="95747" bIns="47873" numCol="1" anchor="b" anchorCtr="0" compatLnSpc="1">
            <a:prstTxWarp prst="textNoShape">
              <a:avLst/>
            </a:prstTxWarp>
          </a:bodyPr>
          <a:lstStyle>
            <a:lvl1pPr algn="l" defTabSz="957263">
              <a:spcBef>
                <a:spcPct val="0"/>
              </a:spcBef>
              <a:defRPr sz="1300" b="0"/>
            </a:lvl1pPr>
          </a:lstStyle>
          <a:p>
            <a:pPr>
              <a:defRPr/>
            </a:pPr>
            <a:endParaRPr lang="en-US"/>
          </a:p>
        </p:txBody>
      </p:sp>
      <p:sp>
        <p:nvSpPr>
          <p:cNvPr id="16389" name="Rectangle 5"/>
          <p:cNvSpPr>
            <a:spLocks noGrp="1" noChangeArrowheads="1"/>
          </p:cNvSpPr>
          <p:nvPr>
            <p:ph type="sldNum" sz="quarter" idx="3"/>
          </p:nvPr>
        </p:nvSpPr>
        <p:spPr bwMode="auto">
          <a:xfrm>
            <a:off x="4143375" y="911860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47" tIns="47873" rIns="95747" bIns="47873" numCol="1" anchor="b" anchorCtr="0" compatLnSpc="1">
            <a:prstTxWarp prst="textNoShape">
              <a:avLst/>
            </a:prstTxWarp>
          </a:bodyPr>
          <a:lstStyle>
            <a:lvl1pPr defTabSz="957263">
              <a:spcBef>
                <a:spcPct val="0"/>
              </a:spcBef>
              <a:defRPr sz="1300" b="0"/>
            </a:lvl1pPr>
          </a:lstStyle>
          <a:p>
            <a:pPr>
              <a:defRPr/>
            </a:pPr>
            <a:fld id="{4CCBD616-4DFB-448D-934F-4C74ADBE9FE5}" type="slidenum">
              <a:rPr lang="en-US"/>
              <a:pPr>
                <a:defRPr/>
              </a:pPr>
              <a:t>‹#›</a:t>
            </a:fld>
            <a:endParaRPr lang="en-US"/>
          </a:p>
        </p:txBody>
      </p:sp>
    </p:spTree>
    <p:extLst>
      <p:ext uri="{BB962C8B-B14F-4D97-AF65-F5344CB8AC3E}">
        <p14:creationId xmlns:p14="http://schemas.microsoft.com/office/powerpoint/2010/main" val="4391861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47" tIns="47873" rIns="95747" bIns="47873" numCol="1" anchor="t" anchorCtr="0" compatLnSpc="1">
            <a:prstTxWarp prst="textNoShape">
              <a:avLst/>
            </a:prstTxWarp>
          </a:bodyPr>
          <a:lstStyle>
            <a:lvl1pPr algn="l" defTabSz="957263">
              <a:spcBef>
                <a:spcPct val="0"/>
              </a:spcBef>
              <a:defRPr sz="1300" b="0"/>
            </a:lvl1pPr>
          </a:lstStyle>
          <a:p>
            <a:pPr>
              <a:defRPr/>
            </a:pPr>
            <a:endParaRPr lang="en-US"/>
          </a:p>
        </p:txBody>
      </p:sp>
      <p:sp>
        <p:nvSpPr>
          <p:cNvPr id="89091" name="Rectangle 3"/>
          <p:cNvSpPr>
            <a:spLocks noGrp="1" noChangeArrowheads="1"/>
          </p:cNvSpPr>
          <p:nvPr>
            <p:ph type="dt" idx="1"/>
          </p:nvPr>
        </p:nvSpPr>
        <p:spPr bwMode="auto">
          <a:xfrm>
            <a:off x="4143375" y="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47" tIns="47873" rIns="95747" bIns="47873" numCol="1" anchor="t" anchorCtr="0" compatLnSpc="1">
            <a:prstTxWarp prst="textNoShape">
              <a:avLst/>
            </a:prstTxWarp>
          </a:bodyPr>
          <a:lstStyle>
            <a:lvl1pPr defTabSz="957263">
              <a:spcBef>
                <a:spcPct val="0"/>
              </a:spcBef>
              <a:defRPr sz="1300" b="0"/>
            </a:lvl1pPr>
          </a:lstStyle>
          <a:p>
            <a:pPr>
              <a:defRPr/>
            </a:pPr>
            <a:endParaRPr lang="en-US"/>
          </a:p>
        </p:txBody>
      </p:sp>
      <p:sp>
        <p:nvSpPr>
          <p:cNvPr id="11268" name="Rectangle 4"/>
          <p:cNvSpPr>
            <a:spLocks noGrp="1" noRot="1" noChangeAspect="1" noChangeArrowheads="1" noTextEdit="1"/>
          </p:cNvSpPr>
          <p:nvPr>
            <p:ph type="sldImg" idx="2"/>
          </p:nvPr>
        </p:nvSpPr>
        <p:spPr bwMode="auto">
          <a:xfrm>
            <a:off x="457200" y="719138"/>
            <a:ext cx="6400800" cy="3600450"/>
          </a:xfrm>
          <a:prstGeom prst="rect">
            <a:avLst/>
          </a:prstGeom>
          <a:noFill/>
          <a:ln w="9525">
            <a:solidFill>
              <a:srgbClr val="000000"/>
            </a:solidFill>
            <a:miter lim="800000"/>
            <a:headEnd/>
            <a:tailEnd/>
          </a:ln>
          <a:effectLst/>
        </p:spPr>
      </p:sp>
      <p:sp>
        <p:nvSpPr>
          <p:cNvPr id="89093" name="Rectangle 5"/>
          <p:cNvSpPr>
            <a:spLocks noGrp="1" noChangeArrowheads="1"/>
          </p:cNvSpPr>
          <p:nvPr>
            <p:ph type="body" sz="quarter" idx="3"/>
          </p:nvPr>
        </p:nvSpPr>
        <p:spPr bwMode="auto">
          <a:xfrm>
            <a:off x="731838" y="4560888"/>
            <a:ext cx="5851525"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47" tIns="47873" rIns="95747" bIns="478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9094" name="Rectangle 6"/>
          <p:cNvSpPr>
            <a:spLocks noGrp="1" noChangeArrowheads="1"/>
          </p:cNvSpPr>
          <p:nvPr>
            <p:ph type="ftr" sz="quarter" idx="4"/>
          </p:nvPr>
        </p:nvSpPr>
        <p:spPr bwMode="auto">
          <a:xfrm>
            <a:off x="0" y="911860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47" tIns="47873" rIns="95747" bIns="47873" numCol="1" anchor="b" anchorCtr="0" compatLnSpc="1">
            <a:prstTxWarp prst="textNoShape">
              <a:avLst/>
            </a:prstTxWarp>
          </a:bodyPr>
          <a:lstStyle>
            <a:lvl1pPr algn="l" defTabSz="957263">
              <a:spcBef>
                <a:spcPct val="0"/>
              </a:spcBef>
              <a:defRPr sz="1300" b="0"/>
            </a:lvl1pPr>
          </a:lstStyle>
          <a:p>
            <a:pPr>
              <a:defRPr/>
            </a:pPr>
            <a:endParaRPr lang="en-US"/>
          </a:p>
        </p:txBody>
      </p:sp>
      <p:sp>
        <p:nvSpPr>
          <p:cNvPr id="89095" name="Rectangle 7"/>
          <p:cNvSpPr>
            <a:spLocks noGrp="1" noChangeArrowheads="1"/>
          </p:cNvSpPr>
          <p:nvPr>
            <p:ph type="sldNum" sz="quarter" idx="5"/>
          </p:nvPr>
        </p:nvSpPr>
        <p:spPr bwMode="auto">
          <a:xfrm>
            <a:off x="4143375" y="911860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47" tIns="47873" rIns="95747" bIns="47873" numCol="1" anchor="b" anchorCtr="0" compatLnSpc="1">
            <a:prstTxWarp prst="textNoShape">
              <a:avLst/>
            </a:prstTxWarp>
          </a:bodyPr>
          <a:lstStyle>
            <a:lvl1pPr defTabSz="957263">
              <a:spcBef>
                <a:spcPct val="0"/>
              </a:spcBef>
              <a:defRPr sz="1300" b="0"/>
            </a:lvl1pPr>
          </a:lstStyle>
          <a:p>
            <a:pPr>
              <a:defRPr/>
            </a:pPr>
            <a:fld id="{22D22C22-6283-4929-8BA1-4CF8078D575B}" type="slidenum">
              <a:rPr lang="en-US"/>
              <a:pPr>
                <a:defRPr/>
              </a:pPr>
              <a:t>‹#›</a:t>
            </a:fld>
            <a:endParaRPr lang="en-US"/>
          </a:p>
        </p:txBody>
      </p:sp>
    </p:spTree>
    <p:extLst>
      <p:ext uri="{BB962C8B-B14F-4D97-AF65-F5344CB8AC3E}">
        <p14:creationId xmlns:p14="http://schemas.microsoft.com/office/powerpoint/2010/main" val="37402736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1</a:t>
            </a:fld>
            <a:endParaRPr lang="en-US"/>
          </a:p>
        </p:txBody>
      </p:sp>
    </p:spTree>
    <p:extLst>
      <p:ext uri="{BB962C8B-B14F-4D97-AF65-F5344CB8AC3E}">
        <p14:creationId xmlns:p14="http://schemas.microsoft.com/office/powerpoint/2010/main" val="2402309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12</a:t>
            </a:fld>
            <a:endParaRPr lang="en-US" dirty="0"/>
          </a:p>
        </p:txBody>
      </p:sp>
    </p:spTree>
    <p:extLst>
      <p:ext uri="{BB962C8B-B14F-4D97-AF65-F5344CB8AC3E}">
        <p14:creationId xmlns:p14="http://schemas.microsoft.com/office/powerpoint/2010/main" val="1216045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Fund</a:t>
            </a:r>
          </a:p>
          <a:p>
            <a:r>
              <a:rPr lang="en-US" dirty="0"/>
              <a:t>With the exception of commitments with Transfer Type equal to “Transfer to Plant”, Fund will be the same for both the Source and Target.   </a:t>
            </a:r>
          </a:p>
          <a:p>
            <a:r>
              <a:rPr lang="en-US" b="1" dirty="0"/>
              <a:t>Sponsored Funds  </a:t>
            </a:r>
            <a:endParaRPr lang="en-US" dirty="0"/>
          </a:p>
          <a:p>
            <a:r>
              <a:rPr lang="en-US" dirty="0"/>
              <a:t>Sponsored funds are not included in the Commitments module.  </a:t>
            </a:r>
          </a:p>
        </p:txBody>
      </p:sp>
      <p:sp>
        <p:nvSpPr>
          <p:cNvPr id="4" name="Slide Number Placeholder 3"/>
          <p:cNvSpPr>
            <a:spLocks noGrp="1"/>
          </p:cNvSpPr>
          <p:nvPr>
            <p:ph type="sldNum" sz="quarter" idx="10"/>
          </p:nvPr>
        </p:nvSpPr>
        <p:spPr/>
        <p:txBody>
          <a:bodyPr/>
          <a:lstStyle/>
          <a:p>
            <a:fld id="{A2447353-0715-45DB-9598-C5256E6197A1}" type="slidenum">
              <a:rPr lang="en-US" smtClean="0"/>
              <a:t>13</a:t>
            </a:fld>
            <a:endParaRPr lang="en-US" dirty="0"/>
          </a:p>
        </p:txBody>
      </p:sp>
    </p:spTree>
    <p:extLst>
      <p:ext uri="{BB962C8B-B14F-4D97-AF65-F5344CB8AC3E}">
        <p14:creationId xmlns:p14="http://schemas.microsoft.com/office/powerpoint/2010/main" val="3486164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b="1" dirty="0"/>
              <a:t>Transfer Type</a:t>
            </a:r>
          </a:p>
          <a:p>
            <a:r>
              <a:rPr lang="en-US" dirty="0"/>
              <a:t>Transfer Type describes the commitment and is used to map Commitment Distributions to the appropriate UPlan only “Transfer” Account dimension in the General Planning module. </a:t>
            </a:r>
          </a:p>
          <a:p>
            <a:endParaRPr lang="en-US" dirty="0"/>
          </a:p>
          <a:p>
            <a:r>
              <a:rPr lang="en-US" dirty="0"/>
              <a:t>If the Commitment is a placeholder, you can leave this field blank and it will default to No Transfer Type. </a:t>
            </a:r>
          </a:p>
          <a:p>
            <a:r>
              <a:rPr lang="en-US" dirty="0"/>
              <a:t>Each of these transfer types correspond to a real revenue account (except in the case of the ”Allocations and Other Operating Transfer”).  For more information on these mappings, see the appendix at the end of this lesson.</a:t>
            </a:r>
          </a:p>
        </p:txBody>
      </p:sp>
      <p:sp>
        <p:nvSpPr>
          <p:cNvPr id="4" name="Slide Number Placeholder 3"/>
          <p:cNvSpPr>
            <a:spLocks noGrp="1"/>
          </p:cNvSpPr>
          <p:nvPr>
            <p:ph type="sldNum" sz="quarter" idx="10"/>
          </p:nvPr>
        </p:nvSpPr>
        <p:spPr/>
        <p:txBody>
          <a:bodyPr/>
          <a:lstStyle/>
          <a:p>
            <a:fld id="{A2447353-0715-45DB-9598-C5256E6197A1}" type="slidenum">
              <a:rPr lang="en-US" smtClean="0"/>
              <a:t>14</a:t>
            </a:fld>
            <a:endParaRPr lang="en-US" dirty="0"/>
          </a:p>
        </p:txBody>
      </p:sp>
    </p:spTree>
    <p:extLst>
      <p:ext uri="{BB962C8B-B14F-4D97-AF65-F5344CB8AC3E}">
        <p14:creationId xmlns:p14="http://schemas.microsoft.com/office/powerpoint/2010/main" val="3683883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 it WILL show up on the Target DeptIDs commitments</a:t>
            </a:r>
            <a:r>
              <a:rPr lang="en-US" baseline="0" dirty="0"/>
              <a:t> reports as an unapproved Cmt- so they’ll know you are planning to make a commitment to them, but they wont be able to plan expense against it on their R&amp;E form in General planning</a:t>
            </a:r>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15</a:t>
            </a:fld>
            <a:endParaRPr lang="en-US" dirty="0"/>
          </a:p>
        </p:txBody>
      </p:sp>
    </p:spTree>
    <p:extLst>
      <p:ext uri="{BB962C8B-B14F-4D97-AF65-F5344CB8AC3E}">
        <p14:creationId xmlns:p14="http://schemas.microsoft.com/office/powerpoint/2010/main" val="2413959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b="1" dirty="0"/>
              <a:t>Short Description and Long Description</a:t>
            </a:r>
          </a:p>
          <a:p>
            <a:r>
              <a:rPr lang="en-US" dirty="0"/>
              <a:t>The Commitment form provides fields for both a short description and a long description.  The short description will appear on most Commitment Reports, and also on the Manage Commitments form.  Users should use short descriptions that will allow for a clear understanding of the specific commitment in a way that can be sorted with other commitments.  You can use Long Description for recording information that does not fit into another field.</a:t>
            </a:r>
          </a:p>
        </p:txBody>
      </p:sp>
      <p:sp>
        <p:nvSpPr>
          <p:cNvPr id="4" name="Slide Number Placeholder 3"/>
          <p:cNvSpPr>
            <a:spLocks noGrp="1"/>
          </p:cNvSpPr>
          <p:nvPr>
            <p:ph type="sldNum" sz="quarter" idx="10"/>
          </p:nvPr>
        </p:nvSpPr>
        <p:spPr/>
        <p:txBody>
          <a:bodyPr/>
          <a:lstStyle/>
          <a:p>
            <a:fld id="{A2447353-0715-45DB-9598-C5256E6197A1}" type="slidenum">
              <a:rPr lang="en-US" smtClean="0"/>
              <a:t>16</a:t>
            </a:fld>
            <a:endParaRPr lang="en-US" dirty="0"/>
          </a:p>
        </p:txBody>
      </p:sp>
    </p:spTree>
    <p:extLst>
      <p:ext uri="{BB962C8B-B14F-4D97-AF65-F5344CB8AC3E}">
        <p14:creationId xmlns:p14="http://schemas.microsoft.com/office/powerpoint/2010/main" val="3562644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b="1" dirty="0"/>
              <a:t>Purpose</a:t>
            </a:r>
            <a:r>
              <a:rPr lang="en-US" dirty="0"/>
              <a:t>:  Helps describe the commitment and may be useful for aggregating, grouping or selecting commitments for reporting.  </a:t>
            </a:r>
          </a:p>
          <a:p>
            <a:r>
              <a:rPr lang="en-US" b="1" dirty="0"/>
              <a:t>Duration</a:t>
            </a:r>
            <a:r>
              <a:rPr lang="en-US" dirty="0"/>
              <a:t>:  Use the optional Duration field to differentiate temporary and recurring allocations. </a:t>
            </a:r>
          </a:p>
          <a:p>
            <a:r>
              <a:rPr lang="en-US" b="1" dirty="0"/>
              <a:t>Status</a:t>
            </a:r>
            <a:r>
              <a:rPr lang="en-US" dirty="0"/>
              <a:t>:  Status indicates where a commitment is in the process.</a:t>
            </a:r>
          </a:p>
          <a:p>
            <a:r>
              <a:rPr lang="en-US" b="1" dirty="0"/>
              <a:t>Requestor, Authorizer, and Date of Request</a:t>
            </a:r>
          </a:p>
          <a:p>
            <a:r>
              <a:rPr lang="en-US" dirty="0"/>
              <a:t>These fields are provided to store background information about a commitment.  They are not required and have no functional impact.  For Requestor and Authorizer, type any text you would like.  For Date of Request, type a date in the format M/D/YYYY (such as 1/1/2015 or 12/31/2014) or use the calendar lookup provided.</a:t>
            </a:r>
          </a:p>
          <a:p>
            <a:r>
              <a:rPr lang="en-US" b="1" dirty="0"/>
              <a:t>Approval Date </a:t>
            </a:r>
          </a:p>
          <a:p>
            <a:r>
              <a:rPr lang="en-US" dirty="0"/>
              <a:t>In order for information about a commitment to flow to General Planning forms for a </a:t>
            </a:r>
            <a:r>
              <a:rPr lang="en-US" b="1" dirty="0"/>
              <a:t>Target</a:t>
            </a:r>
            <a:r>
              <a:rPr lang="en-US" dirty="0"/>
              <a:t> DFP, the Approval Date must be completed.  Type a date in the format M/D/YYYY (such as 1/1/2015 or 12/31/2014) or use the calendar lookup provided.</a:t>
            </a:r>
          </a:p>
        </p:txBody>
      </p:sp>
      <p:sp>
        <p:nvSpPr>
          <p:cNvPr id="4" name="Slide Number Placeholder 3"/>
          <p:cNvSpPr>
            <a:spLocks noGrp="1"/>
          </p:cNvSpPr>
          <p:nvPr>
            <p:ph type="sldNum" sz="quarter" idx="10"/>
          </p:nvPr>
        </p:nvSpPr>
        <p:spPr/>
        <p:txBody>
          <a:bodyPr/>
          <a:lstStyle/>
          <a:p>
            <a:fld id="{A2447353-0715-45DB-9598-C5256E6197A1}" type="slidenum">
              <a:rPr lang="en-US" smtClean="0"/>
              <a:t>17</a:t>
            </a:fld>
            <a:endParaRPr lang="en-US" dirty="0"/>
          </a:p>
        </p:txBody>
      </p:sp>
    </p:spTree>
    <p:extLst>
      <p:ext uri="{BB962C8B-B14F-4D97-AF65-F5344CB8AC3E}">
        <p14:creationId xmlns:p14="http://schemas.microsoft.com/office/powerpoint/2010/main" val="3904834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b="1" dirty="0"/>
              <a:t>Authorizer, and Date of Request</a:t>
            </a:r>
          </a:p>
          <a:p>
            <a:r>
              <a:rPr lang="en-US" dirty="0"/>
              <a:t>The following fields are all optional.  No functionality depends on these fields.  If you leave one of them blank, it will default to a generic selection called NoXxxx (such as NoPurpose).</a:t>
            </a:r>
          </a:p>
          <a:p>
            <a:r>
              <a:rPr lang="en-US" b="1" dirty="0"/>
              <a:t>Purpose</a:t>
            </a:r>
            <a:r>
              <a:rPr lang="en-US" dirty="0"/>
              <a:t>:  Helps describe the commitment and may be useful for aggregating, grouping or selecting commitments for reporting.  </a:t>
            </a:r>
          </a:p>
          <a:p>
            <a:r>
              <a:rPr lang="en-US" b="1" dirty="0"/>
              <a:t>Duration</a:t>
            </a:r>
            <a:r>
              <a:rPr lang="en-US" dirty="0"/>
              <a:t>:  Use the optional Duration field to differentiate temporary and recurring allocations. </a:t>
            </a:r>
          </a:p>
          <a:p>
            <a:r>
              <a:rPr lang="en-US" b="1" dirty="0"/>
              <a:t>Status</a:t>
            </a:r>
            <a:r>
              <a:rPr lang="en-US" dirty="0"/>
              <a:t>:  Status indicates where a commitment is in the process.</a:t>
            </a:r>
          </a:p>
          <a:p>
            <a:r>
              <a:rPr lang="en-US" b="1" dirty="0"/>
              <a:t>Requestor, Authorizer, and Date of Request</a:t>
            </a:r>
          </a:p>
          <a:p>
            <a:r>
              <a:rPr lang="en-US" dirty="0"/>
              <a:t>These fields are provided to store background information about a commitment.  They are not required and have no functional impact. For Requestor and Authorizer, type any text you would like. For Date of Request, type a date in the format M/D/YYYY (such as 1/1/2024 or 12/31/2025) or use the calendar lookup provided.</a:t>
            </a:r>
          </a:p>
          <a:p>
            <a:endParaRPr lang="en-US" dirty="0"/>
          </a:p>
          <a:p>
            <a:r>
              <a:rPr lang="en-US" b="1" dirty="0"/>
              <a:t>Start Date and End Date </a:t>
            </a:r>
          </a:p>
          <a:p>
            <a:r>
              <a:rPr lang="en-US" dirty="0"/>
              <a:t>Start Date and End Date are provided to store background information about a commitment.  They are not required.  </a:t>
            </a:r>
          </a:p>
          <a:p>
            <a:endParaRPr lang="en-US" dirty="0"/>
          </a:p>
          <a:p>
            <a:r>
              <a:rPr lang="en-US" dirty="0"/>
              <a:t>Start Date has no functional impact.  </a:t>
            </a:r>
          </a:p>
          <a:p>
            <a:r>
              <a:rPr lang="en-US" dirty="0"/>
              <a:t> </a:t>
            </a:r>
          </a:p>
          <a:p>
            <a:r>
              <a:rPr lang="en-US" dirty="0"/>
              <a:t>End Date </a:t>
            </a:r>
            <a:r>
              <a:rPr lang="en-US" b="1" i="1" dirty="0"/>
              <a:t>does</a:t>
            </a:r>
            <a:r>
              <a:rPr lang="en-US" dirty="0"/>
              <a:t> have a functional impact; it is used only to determine whether a new Year 10 amount should be populated when the module is updated for the new year.  Type a date in the format M/D/YYYY (such as 1/1/2024 or 12/31/2025) or use the calendar lookup provided.</a:t>
            </a:r>
          </a:p>
        </p:txBody>
      </p:sp>
      <p:sp>
        <p:nvSpPr>
          <p:cNvPr id="4" name="Slide Number Placeholder 3"/>
          <p:cNvSpPr>
            <a:spLocks noGrp="1"/>
          </p:cNvSpPr>
          <p:nvPr>
            <p:ph type="sldNum" sz="quarter" idx="10"/>
          </p:nvPr>
        </p:nvSpPr>
        <p:spPr/>
        <p:txBody>
          <a:bodyPr/>
          <a:lstStyle/>
          <a:p>
            <a:fld id="{A2447353-0715-45DB-9598-C5256E6197A1}" type="slidenum">
              <a:rPr lang="en-US" smtClean="0"/>
              <a:t>18</a:t>
            </a:fld>
            <a:endParaRPr lang="en-US" dirty="0"/>
          </a:p>
        </p:txBody>
      </p:sp>
    </p:spTree>
    <p:extLst>
      <p:ext uri="{BB962C8B-B14F-4D97-AF65-F5344CB8AC3E}">
        <p14:creationId xmlns:p14="http://schemas.microsoft.com/office/powerpoint/2010/main" val="3904834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The Manage Commitments form is the “command central” of the Commitment Tracking module.  You will use it to view a summary of your current commitments to other departments and to launch various actions to add, delete, or edit commitments.</a:t>
            </a:r>
          </a:p>
          <a:p>
            <a:endParaRPr lang="en-US" dirty="0"/>
          </a:p>
          <a:p>
            <a:r>
              <a:rPr lang="en-US" dirty="0"/>
              <a:t>After you have set your MyOrg DeptID, open the Manage Commitments Landing Page form.  (If you try to open the form before setting the MyOrg variable, you will see an error message.)  The Manage Commitments Landing Page shows the list of commitments and associated distributions for which the user’s DeptIDs are the Source DeptID. </a:t>
            </a:r>
          </a:p>
          <a:p>
            <a:endParaRPr lang="en-US" dirty="0"/>
          </a:p>
          <a:p>
            <a:r>
              <a:rPr lang="en-US" dirty="0"/>
              <a:t>Because the Manage Commitments form is a Landing Page, all cells are gray.  No information can be entered or edited from this form.  Here is a summary of the Manage Commitments form layout:</a:t>
            </a:r>
          </a:p>
          <a:p>
            <a:endParaRPr lang="en-US" dirty="0"/>
          </a:p>
          <a:p>
            <a:pPr defTabSz="966506">
              <a:defRPr/>
            </a:pPr>
            <a:r>
              <a:rPr lang="en-US" dirty="0"/>
              <a:t>For more details on each of these fields, see the Data Elements section of this lesson.</a:t>
            </a:r>
          </a:p>
        </p:txBody>
      </p:sp>
      <p:sp>
        <p:nvSpPr>
          <p:cNvPr id="4" name="Slide Number Placeholder 3"/>
          <p:cNvSpPr>
            <a:spLocks noGrp="1"/>
          </p:cNvSpPr>
          <p:nvPr>
            <p:ph type="sldNum" sz="quarter" idx="10"/>
          </p:nvPr>
        </p:nvSpPr>
        <p:spPr/>
        <p:txBody>
          <a:bodyPr/>
          <a:lstStyle/>
          <a:p>
            <a:fld id="{A2447353-0715-45DB-9598-C5256E6197A1}" type="slidenum">
              <a:rPr lang="en-US" smtClean="0"/>
              <a:t>21</a:t>
            </a:fld>
            <a:endParaRPr lang="en-US" dirty="0"/>
          </a:p>
        </p:txBody>
      </p:sp>
    </p:spTree>
    <p:extLst>
      <p:ext uri="{BB962C8B-B14F-4D97-AF65-F5344CB8AC3E}">
        <p14:creationId xmlns:p14="http://schemas.microsoft.com/office/powerpoint/2010/main" val="2318526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You</a:t>
            </a:r>
            <a:r>
              <a:rPr lang="en-US" baseline="0" dirty="0"/>
              <a:t> need to set your My Org to the Source DeptID for which you want to view their summary listing of commitments</a:t>
            </a:r>
          </a:p>
          <a:p>
            <a:endParaRPr lang="en-US" baseline="0" dirty="0"/>
          </a:p>
          <a:p>
            <a:r>
              <a:rPr lang="en-US" baseline="0" dirty="0"/>
              <a:t>Will only be able to view your own DeptID based on security access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22</a:t>
            </a:fld>
            <a:endParaRPr lang="en-US" dirty="0"/>
          </a:p>
        </p:txBody>
      </p:sp>
    </p:spTree>
    <p:extLst>
      <p:ext uri="{BB962C8B-B14F-4D97-AF65-F5344CB8AC3E}">
        <p14:creationId xmlns:p14="http://schemas.microsoft.com/office/powerpoint/2010/main" val="1097712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You</a:t>
            </a:r>
            <a:r>
              <a:rPr lang="en-US" baseline="0" dirty="0"/>
              <a:t> need to set your My Org to the Source DeptID for which you want to view their summary listing of commitments</a:t>
            </a:r>
          </a:p>
          <a:p>
            <a:endParaRPr lang="en-US" baseline="0" dirty="0"/>
          </a:p>
          <a:p>
            <a:r>
              <a:rPr lang="en-US" baseline="0" dirty="0"/>
              <a:t>Will only be able to view your own DeptID based on security access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23</a:t>
            </a:fld>
            <a:endParaRPr lang="en-US" dirty="0"/>
          </a:p>
        </p:txBody>
      </p:sp>
    </p:spTree>
    <p:extLst>
      <p:ext uri="{BB962C8B-B14F-4D97-AF65-F5344CB8AC3E}">
        <p14:creationId xmlns:p14="http://schemas.microsoft.com/office/powerpoint/2010/main" val="1097712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2</a:t>
            </a:fld>
            <a:endParaRPr lang="en-US"/>
          </a:p>
        </p:txBody>
      </p:sp>
    </p:spTree>
    <p:extLst>
      <p:ext uri="{BB962C8B-B14F-4D97-AF65-F5344CB8AC3E}">
        <p14:creationId xmlns:p14="http://schemas.microsoft.com/office/powerpoint/2010/main" val="30167870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The Commitment Data Entry Form allows users to make adjustments to all distributions within a commitment.  </a:t>
            </a:r>
          </a:p>
          <a:p>
            <a:r>
              <a:rPr lang="en-US" dirty="0"/>
              <a:t>From the landing page, when you right click a commitment and select Edit Existing Commitment, the Commitment form appears, displaying the Source DeptID and the Commitment number in the POV. </a:t>
            </a:r>
          </a:p>
          <a:p>
            <a:endParaRPr lang="en-US" dirty="0"/>
          </a:p>
          <a:p>
            <a:r>
              <a:rPr lang="en-US" dirty="0"/>
              <a:t>The Commitment form is really a “composite form,” of two forms displayed as upper and lower panels, designed to reduce the amount of left-to-right scrolling.  </a:t>
            </a:r>
          </a:p>
          <a:p>
            <a:pPr marL="181220" indent="-181220">
              <a:buFont typeface="Arial" pitchFamily="34" charset="0"/>
              <a:buChar char="•"/>
            </a:pPr>
            <a:r>
              <a:rPr lang="en-US" dirty="0"/>
              <a:t>In the upper panel, columns include all commitment characteristics.  </a:t>
            </a:r>
          </a:p>
          <a:p>
            <a:pPr marL="181220" indent="-181220">
              <a:buFont typeface="Arial" pitchFamily="34" charset="0"/>
              <a:buChar char="•"/>
            </a:pPr>
            <a:r>
              <a:rPr lang="en-US" dirty="0"/>
              <a:t>In the lower panel, columns include the commitment dollar amounts by year.  These are called Transfer Out Dollars. </a:t>
            </a:r>
          </a:p>
          <a:p>
            <a:pPr marL="181220" indent="-181220">
              <a:buFont typeface="Arial" pitchFamily="34" charset="0"/>
              <a:buChar char="•"/>
            </a:pPr>
            <a:r>
              <a:rPr lang="en-US" dirty="0"/>
              <a:t>The first two years, 2023-24 and 2024-25, can be planned at the month level.  Later years can be planned on an annual basis.  Also, the short description is shown on both the upper and lower panels, but can only be edited in the upper panel. </a:t>
            </a:r>
          </a:p>
          <a:p>
            <a:pPr marL="181220" indent="-181220">
              <a:buFont typeface="Arial" pitchFamily="34" charset="0"/>
              <a:buChar char="•"/>
            </a:pPr>
            <a:r>
              <a:rPr lang="en-US" dirty="0"/>
              <a:t>For both panels, the user can scroll left and right or up and down as needed.</a:t>
            </a:r>
          </a:p>
          <a:p>
            <a:endParaRPr lang="en-US" dirty="0"/>
          </a:p>
          <a:p>
            <a:r>
              <a:rPr lang="en-US" dirty="0"/>
              <a:t>Rows are all of the distributions for the commitment.  Users may add or edit values for multiple distributions before saving.  The right-click menu allows for distributions to be added or deleted.</a:t>
            </a:r>
          </a:p>
        </p:txBody>
      </p:sp>
      <p:sp>
        <p:nvSpPr>
          <p:cNvPr id="4" name="Slide Number Placeholder 3"/>
          <p:cNvSpPr>
            <a:spLocks noGrp="1"/>
          </p:cNvSpPr>
          <p:nvPr>
            <p:ph type="sldNum" sz="quarter" idx="10"/>
          </p:nvPr>
        </p:nvSpPr>
        <p:spPr/>
        <p:txBody>
          <a:bodyPr/>
          <a:lstStyle/>
          <a:p>
            <a:fld id="{A2447353-0715-45DB-9598-C5256E6197A1}" type="slidenum">
              <a:rPr lang="en-US" smtClean="0"/>
              <a:t>24</a:t>
            </a:fld>
            <a:endParaRPr lang="en-US" dirty="0"/>
          </a:p>
        </p:txBody>
      </p:sp>
    </p:spTree>
    <p:extLst>
      <p:ext uri="{BB962C8B-B14F-4D97-AF65-F5344CB8AC3E}">
        <p14:creationId xmlns:p14="http://schemas.microsoft.com/office/powerpoint/2010/main" val="3477954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b="1" dirty="0"/>
              <a:t>Year and Period</a:t>
            </a:r>
          </a:p>
          <a:p>
            <a:r>
              <a:rPr lang="en-US" dirty="0"/>
              <a:t>Year is the same as in General Planning, except that there are 11 years available for planning in the Commitment Tracking module: current year and ten years from the current year.  You will enter data for Years as part of Transfer Out $ fields on the bottom half of the Commitment form.  For the current year and Plan Year 1, commitments can be planned at the month level, while planning for Years 2-10 is at the </a:t>
            </a:r>
            <a:r>
              <a:rPr lang="en-US" dirty="0" err="1"/>
              <a:t>YearTotal</a:t>
            </a:r>
            <a:r>
              <a:rPr lang="en-US" dirty="0"/>
              <a:t> level. </a:t>
            </a:r>
          </a:p>
          <a:p>
            <a:r>
              <a:rPr lang="en-US" dirty="0"/>
              <a:t>As the years shift, users will need to revise their Plan Year 1 from the </a:t>
            </a:r>
            <a:r>
              <a:rPr lang="en-US" dirty="0" err="1"/>
              <a:t>YearTotal</a:t>
            </a:r>
            <a:r>
              <a:rPr lang="en-US" dirty="0"/>
              <a:t> to monthly planning to follow the planned schedule of actual financial transfers.</a:t>
            </a:r>
          </a:p>
        </p:txBody>
      </p:sp>
      <p:sp>
        <p:nvSpPr>
          <p:cNvPr id="4" name="Slide Number Placeholder 3"/>
          <p:cNvSpPr>
            <a:spLocks noGrp="1"/>
          </p:cNvSpPr>
          <p:nvPr>
            <p:ph type="sldNum" sz="quarter" idx="10"/>
          </p:nvPr>
        </p:nvSpPr>
        <p:spPr/>
        <p:txBody>
          <a:bodyPr/>
          <a:lstStyle/>
          <a:p>
            <a:fld id="{A2447353-0715-45DB-9598-C5256E6197A1}" type="slidenum">
              <a:rPr lang="en-US" smtClean="0"/>
              <a:t>26</a:t>
            </a:fld>
            <a:endParaRPr lang="en-US" dirty="0"/>
          </a:p>
        </p:txBody>
      </p:sp>
    </p:spTree>
    <p:extLst>
      <p:ext uri="{BB962C8B-B14F-4D97-AF65-F5344CB8AC3E}">
        <p14:creationId xmlns:p14="http://schemas.microsoft.com/office/powerpoint/2010/main" val="35626447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b="1" dirty="0"/>
              <a:t>Bring up R&amp;E form:  332013  5130 1111111 shows all accounts</a:t>
            </a:r>
          </a:p>
          <a:p>
            <a:endParaRPr lang="en-US" b="1" dirty="0"/>
          </a:p>
          <a:p>
            <a:r>
              <a:rPr lang="en-US" b="1" dirty="0"/>
              <a:t>Spreading Transfer Out Dollars across Months</a:t>
            </a:r>
          </a:p>
          <a:p>
            <a:r>
              <a:rPr lang="en-US" dirty="0"/>
              <a:t>Notice that current year (in this case 2024-25) and Year 1 (in this case 2025-26) can be expanded.  For the current year forecast and next year’s plan, in order to avoid odd variances in forecasts, users should</a:t>
            </a:r>
            <a:r>
              <a:rPr lang="en-US" baseline="0" dirty="0"/>
              <a:t> </a:t>
            </a:r>
            <a:r>
              <a:rPr lang="en-US" b="1" baseline="0" dirty="0"/>
              <a:t>m</a:t>
            </a:r>
            <a:r>
              <a:rPr lang="en-US" b="1" dirty="0"/>
              <a:t>ake sure to distribute the money exactly as it will be transferred in financial journals</a:t>
            </a:r>
            <a:r>
              <a:rPr lang="en-US" dirty="0"/>
              <a:t>.  For example, if the entire commitment will be transferred in July, then do not enter the amount in </a:t>
            </a:r>
            <a:r>
              <a:rPr lang="en-US" dirty="0" err="1"/>
              <a:t>YearTotal</a:t>
            </a:r>
            <a:r>
              <a:rPr lang="en-US" dirty="0"/>
              <a:t>; enter the amount in July only.  Also, </a:t>
            </a:r>
            <a:r>
              <a:rPr lang="en-US" b="1" dirty="0"/>
              <a:t>remember that this does not replace the financial journal</a:t>
            </a:r>
            <a:r>
              <a:rPr lang="en-US" dirty="0"/>
              <a:t>. Users will still need to complete financial journals separately and outside of UPlan.</a:t>
            </a:r>
          </a:p>
          <a:p>
            <a:r>
              <a:rPr lang="en-US" dirty="0"/>
              <a:t>When the timing of the actual transfer varies from the commitment schedule, the forecast will be incorrect. In these instances, planners can simply adjust the corresponding revenue account in the forecast to make up for the variance between transfer and commitment schedules.  Alternatively, planners can adjust (or ask the Source DeptID planner to adjust) the planned distribution in the Commitment Tracking module.</a:t>
            </a:r>
          </a:p>
          <a:p>
            <a:r>
              <a:rPr lang="en-US" dirty="0"/>
              <a:t>Note: This only applies to Year 0 and Year 1. Planning in the Commitment Tracking module will not be by month for Years 2-10.</a:t>
            </a:r>
          </a:p>
        </p:txBody>
      </p:sp>
      <p:sp>
        <p:nvSpPr>
          <p:cNvPr id="4" name="Slide Number Placeholder 3"/>
          <p:cNvSpPr>
            <a:spLocks noGrp="1"/>
          </p:cNvSpPr>
          <p:nvPr>
            <p:ph type="sldNum" sz="quarter" idx="10"/>
          </p:nvPr>
        </p:nvSpPr>
        <p:spPr/>
        <p:txBody>
          <a:bodyPr/>
          <a:lstStyle/>
          <a:p>
            <a:fld id="{A2447353-0715-45DB-9598-C5256E6197A1}" type="slidenum">
              <a:rPr lang="en-US" smtClean="0"/>
              <a:t>27</a:t>
            </a:fld>
            <a:endParaRPr lang="en-US" dirty="0"/>
          </a:p>
        </p:txBody>
      </p:sp>
    </p:spTree>
    <p:extLst>
      <p:ext uri="{BB962C8B-B14F-4D97-AF65-F5344CB8AC3E}">
        <p14:creationId xmlns:p14="http://schemas.microsoft.com/office/powerpoint/2010/main" val="995066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sz="1400" b="1" dirty="0"/>
          </a:p>
        </p:txBody>
      </p:sp>
      <p:sp>
        <p:nvSpPr>
          <p:cNvPr id="4" name="Slide Number Placeholder 3"/>
          <p:cNvSpPr>
            <a:spLocks noGrp="1"/>
          </p:cNvSpPr>
          <p:nvPr>
            <p:ph type="sldNum" sz="quarter" idx="10"/>
          </p:nvPr>
        </p:nvSpPr>
        <p:spPr/>
        <p:txBody>
          <a:bodyPr/>
          <a:lstStyle/>
          <a:p>
            <a:fld id="{A2447353-0715-45DB-9598-C5256E6197A1}" type="slidenum">
              <a:rPr lang="en-US" smtClean="0"/>
              <a:t>28</a:t>
            </a:fld>
            <a:endParaRPr lang="en-US" dirty="0"/>
          </a:p>
        </p:txBody>
      </p:sp>
    </p:spTree>
    <p:extLst>
      <p:ext uri="{BB962C8B-B14F-4D97-AF65-F5344CB8AC3E}">
        <p14:creationId xmlns:p14="http://schemas.microsoft.com/office/powerpoint/2010/main" val="3243529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You use the right-click menu to enter and edit information and data in Commitment Tracking.  Here are the key options:</a:t>
            </a:r>
          </a:p>
          <a:p>
            <a:pPr marL="181220" indent="-181220">
              <a:buFont typeface="Arial" pitchFamily="34" charset="0"/>
              <a:buChar char="•"/>
            </a:pPr>
            <a:r>
              <a:rPr lang="en-US" dirty="0"/>
              <a:t>Add a Commitment</a:t>
            </a:r>
          </a:p>
          <a:p>
            <a:pPr marL="181220" indent="-181220">
              <a:buFont typeface="Arial" pitchFamily="34" charset="0"/>
              <a:buChar char="•"/>
            </a:pPr>
            <a:r>
              <a:rPr lang="en-US" dirty="0"/>
              <a:t>Add a Distribution</a:t>
            </a:r>
          </a:p>
          <a:p>
            <a:pPr marL="181220" indent="-181220">
              <a:buFont typeface="Arial" pitchFamily="34" charset="0"/>
              <a:buChar char="•"/>
            </a:pPr>
            <a:r>
              <a:rPr lang="en-US" dirty="0"/>
              <a:t>Edit Existing Commitment</a:t>
            </a:r>
          </a:p>
          <a:p>
            <a:pPr marL="181220" indent="-181220">
              <a:buFont typeface="Arial" pitchFamily="34" charset="0"/>
              <a:buChar char="•"/>
            </a:pPr>
            <a:r>
              <a:rPr lang="en-US" dirty="0"/>
              <a:t>Delete Commitment</a:t>
            </a:r>
          </a:p>
          <a:p>
            <a:r>
              <a:rPr lang="en-US" dirty="0"/>
              <a:t>When you are adding a commitment or a distribution for a commitment, UPlan will add this to the Manage Commitments form.  Once you have added them, to actually enter data elements for these commitments, you will be using the Edit Existing Commitment option</a:t>
            </a:r>
          </a:p>
        </p:txBody>
      </p:sp>
      <p:sp>
        <p:nvSpPr>
          <p:cNvPr id="4" name="Slide Number Placeholder 3"/>
          <p:cNvSpPr>
            <a:spLocks noGrp="1"/>
          </p:cNvSpPr>
          <p:nvPr>
            <p:ph type="sldNum" sz="quarter" idx="10"/>
          </p:nvPr>
        </p:nvSpPr>
        <p:spPr/>
        <p:txBody>
          <a:bodyPr/>
          <a:lstStyle/>
          <a:p>
            <a:fld id="{A2447353-0715-45DB-9598-C5256E6197A1}" type="slidenum">
              <a:rPr lang="en-US" smtClean="0"/>
              <a:t>29</a:t>
            </a:fld>
            <a:endParaRPr lang="en-US" dirty="0"/>
          </a:p>
        </p:txBody>
      </p:sp>
    </p:spTree>
    <p:extLst>
      <p:ext uri="{BB962C8B-B14F-4D97-AF65-F5344CB8AC3E}">
        <p14:creationId xmlns:p14="http://schemas.microsoft.com/office/powerpoint/2010/main" val="42313649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defTabSz="966506">
              <a:defRPr/>
            </a:pPr>
            <a:r>
              <a:rPr lang="en-US" dirty="0"/>
              <a:t>The Edit Existing Commitment option is important.  Not only do you use it when you want to change a saved commitment with information, but also to populate fields for a newly added commitment or distribution. </a:t>
            </a:r>
          </a:p>
          <a:p>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30</a:t>
            </a:fld>
            <a:endParaRPr lang="en-US" dirty="0"/>
          </a:p>
        </p:txBody>
      </p:sp>
    </p:spTree>
    <p:extLst>
      <p:ext uri="{BB962C8B-B14F-4D97-AF65-F5344CB8AC3E}">
        <p14:creationId xmlns:p14="http://schemas.microsoft.com/office/powerpoint/2010/main" val="20942094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defTabSz="966506">
              <a:defRPr/>
            </a:pPr>
            <a:r>
              <a:rPr lang="en-US" dirty="0"/>
              <a:t>You can add a new distribution from either of the two forms: Manage Commitments or Commitment form. The new distribution ID will be sequential.  For example, the first time you add a new distribution, it will be Dist02. (Dist01 is always created when you add a new commitment.)</a:t>
            </a:r>
          </a:p>
          <a:p>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31</a:t>
            </a:fld>
            <a:endParaRPr lang="en-US" dirty="0"/>
          </a:p>
        </p:txBody>
      </p:sp>
    </p:spTree>
    <p:extLst>
      <p:ext uri="{BB962C8B-B14F-4D97-AF65-F5344CB8AC3E}">
        <p14:creationId xmlns:p14="http://schemas.microsoft.com/office/powerpoint/2010/main" val="33413822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defTabSz="966506">
              <a:defRPr/>
            </a:pPr>
            <a:r>
              <a:rPr lang="en-US" dirty="0"/>
              <a:t>If you discover that you no longer need a commitment, you can delete it from the form.  All of the distributions associated with it will be removed as well.  The change will also flow through to General Planning.</a:t>
            </a:r>
          </a:p>
          <a:p>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32</a:t>
            </a:fld>
            <a:endParaRPr lang="en-US" dirty="0"/>
          </a:p>
        </p:txBody>
      </p:sp>
    </p:spTree>
    <p:extLst>
      <p:ext uri="{BB962C8B-B14F-4D97-AF65-F5344CB8AC3E}">
        <p14:creationId xmlns:p14="http://schemas.microsoft.com/office/powerpoint/2010/main" val="23328650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41</a:t>
            </a:fld>
            <a:endParaRPr lang="en-US"/>
          </a:p>
        </p:txBody>
      </p:sp>
    </p:spTree>
    <p:extLst>
      <p:ext uri="{BB962C8B-B14F-4D97-AF65-F5344CB8AC3E}">
        <p14:creationId xmlns:p14="http://schemas.microsoft.com/office/powerpoint/2010/main" val="40357346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True </a:t>
            </a:r>
            <a:endParaRPr lang="en-US" baseline="0" dirty="0"/>
          </a:p>
          <a:p>
            <a:r>
              <a:rPr lang="en-US" baseline="0" dirty="0"/>
              <a:t>False – Set separately</a:t>
            </a:r>
          </a:p>
          <a:p>
            <a:r>
              <a:rPr lang="en-US" baseline="0" dirty="0"/>
              <a:t>False – Still need to set up the financial journal</a:t>
            </a:r>
          </a:p>
          <a:p>
            <a:r>
              <a:rPr lang="en-US" baseline="0" dirty="0"/>
              <a:t>True – True, Year 1 at a monthly level; Years 2 – 10 at an annual level</a:t>
            </a:r>
          </a:p>
          <a:p>
            <a:endParaRPr lang="en-US" dirty="0"/>
          </a:p>
        </p:txBody>
      </p:sp>
      <p:sp>
        <p:nvSpPr>
          <p:cNvPr id="4" name="Slide Number Placeholder 3"/>
          <p:cNvSpPr>
            <a:spLocks noGrp="1"/>
          </p:cNvSpPr>
          <p:nvPr>
            <p:ph type="sldNum" sz="quarter" idx="10"/>
          </p:nvPr>
        </p:nvSpPr>
        <p:spPr/>
        <p:txBody>
          <a:bodyPr/>
          <a:lstStyle/>
          <a:p>
            <a:pPr>
              <a:defRPr/>
            </a:pPr>
            <a:fld id="{0E903136-800B-4F4B-A937-55A182DC15E8}" type="slidenum">
              <a:rPr lang="en-US" smtClean="0">
                <a:solidFill>
                  <a:prstClr val="black"/>
                </a:solidFill>
              </a:rPr>
              <a:pPr>
                <a:defRPr/>
              </a:pPr>
              <a:t>42</a:t>
            </a:fld>
            <a:endParaRPr lang="en-US" dirty="0">
              <a:solidFill>
                <a:prstClr val="black"/>
              </a:solidFill>
            </a:endParaRPr>
          </a:p>
        </p:txBody>
      </p:sp>
    </p:spTree>
    <p:extLst>
      <p:ext uri="{BB962C8B-B14F-4D97-AF65-F5344CB8AC3E}">
        <p14:creationId xmlns:p14="http://schemas.microsoft.com/office/powerpoint/2010/main" val="434851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3</a:t>
            </a:fld>
            <a:endParaRPr lang="en-US"/>
          </a:p>
        </p:txBody>
      </p:sp>
    </p:spTree>
    <p:extLst>
      <p:ext uri="{BB962C8B-B14F-4D97-AF65-F5344CB8AC3E}">
        <p14:creationId xmlns:p14="http://schemas.microsoft.com/office/powerpoint/2010/main" val="35945750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Answer: </a:t>
            </a:r>
          </a:p>
        </p:txBody>
      </p:sp>
      <p:sp>
        <p:nvSpPr>
          <p:cNvPr id="4" name="Slide Number Placeholder 3"/>
          <p:cNvSpPr>
            <a:spLocks noGrp="1"/>
          </p:cNvSpPr>
          <p:nvPr>
            <p:ph type="sldNum" sz="quarter" idx="10"/>
          </p:nvPr>
        </p:nvSpPr>
        <p:spPr/>
        <p:txBody>
          <a:bodyPr/>
          <a:lstStyle/>
          <a:p>
            <a:fld id="{C68CD765-4A9A-4B5D-874D-CF92D3B830A9}"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19642625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44</a:t>
            </a:fld>
            <a:endParaRPr lang="en-US"/>
          </a:p>
        </p:txBody>
      </p:sp>
    </p:spTree>
    <p:extLst>
      <p:ext uri="{BB962C8B-B14F-4D97-AF65-F5344CB8AC3E}">
        <p14:creationId xmlns:p14="http://schemas.microsoft.com/office/powerpoint/2010/main" val="3175416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4</a:t>
            </a:fld>
            <a:endParaRPr lang="en-US"/>
          </a:p>
        </p:txBody>
      </p:sp>
    </p:spTree>
    <p:extLst>
      <p:ext uri="{BB962C8B-B14F-4D97-AF65-F5344CB8AC3E}">
        <p14:creationId xmlns:p14="http://schemas.microsoft.com/office/powerpoint/2010/main" val="730799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marL="0" lvl="1" defTabSz="966506">
              <a:defRPr/>
            </a:pPr>
            <a:r>
              <a:rPr lang="en-US" sz="2200" dirty="0"/>
              <a:t>Ongoing distributions  from a source unit (e.g. Chancellor, </a:t>
            </a:r>
            <a:br>
              <a:rPr lang="en-US" sz="2200" dirty="0"/>
            </a:br>
            <a:r>
              <a:rPr lang="en-US" sz="2200" dirty="0"/>
              <a:t>Control point) to target  unit (e.g. department)  </a:t>
            </a:r>
          </a:p>
          <a:p>
            <a:pPr marL="0" lvl="1" defTabSz="966506">
              <a:defRPr/>
            </a:pPr>
            <a:endParaRPr lang="en-US" sz="2200" dirty="0"/>
          </a:p>
          <a:p>
            <a:pPr marL="0" lvl="1" defTabSz="966506">
              <a:defRPr/>
            </a:pPr>
            <a:r>
              <a:rPr lang="en-US" sz="2200" dirty="0"/>
              <a:t>Prior to the UPlan, temporary allocations were documented in numerous and different ways:</a:t>
            </a:r>
          </a:p>
          <a:p>
            <a:pPr marL="0" lvl="1" defTabSz="966506">
              <a:defRPr/>
            </a:pPr>
            <a:r>
              <a:rPr lang="en-US" sz="2200" dirty="0"/>
              <a:t>	 letters, emails, notes from a meeting, verbal communication, local tracking system</a:t>
            </a:r>
          </a:p>
          <a:p>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5</a:t>
            </a:fld>
            <a:endParaRPr lang="en-US" dirty="0"/>
          </a:p>
        </p:txBody>
      </p:sp>
    </p:spTree>
    <p:extLst>
      <p:ext uri="{BB962C8B-B14F-4D97-AF65-F5344CB8AC3E}">
        <p14:creationId xmlns:p14="http://schemas.microsoft.com/office/powerpoint/2010/main" val="2198578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Three years (current year plus two planning years) of commitment data from the most recent plan/forecast will flow from Commitment Tracking into the existing dimensions in General Planning.  These will be updated on an hourly basis.  The amounts will flow into UPlan-only transfer accounts based on the assigned Fund and Transfer Type and month/Year. Commitment totals in the General Planning module will be aggregated by DeptID, Fund, Project, and Account.  </a:t>
            </a:r>
          </a:p>
          <a:p>
            <a:r>
              <a:rPr lang="en-US" dirty="0"/>
              <a:t>For more information on the mapping of Commitment transfer types to General Planning Tfr accounts, see the appendix at the end of this lesson.</a:t>
            </a:r>
          </a:p>
          <a:p>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7</a:t>
            </a:fld>
            <a:endParaRPr lang="en-US" dirty="0"/>
          </a:p>
        </p:txBody>
      </p:sp>
    </p:spTree>
    <p:extLst>
      <p:ext uri="{BB962C8B-B14F-4D97-AF65-F5344CB8AC3E}">
        <p14:creationId xmlns:p14="http://schemas.microsoft.com/office/powerpoint/2010/main" val="3356794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defTabSz="966506">
              <a:lnSpc>
                <a:spcPct val="115000"/>
              </a:lnSpc>
              <a:defRPr/>
            </a:pPr>
            <a:r>
              <a:rPr lang="en-US" b="1" dirty="0">
                <a:solidFill>
                  <a:srgbClr val="C00000"/>
                </a:solidFill>
              </a:rPr>
              <a:t>Red=Required</a:t>
            </a:r>
            <a:r>
              <a:rPr lang="en-US" sz="1400" dirty="0"/>
              <a:t> for all entries</a:t>
            </a:r>
          </a:p>
          <a:p>
            <a:pPr defTabSz="966506">
              <a:lnSpc>
                <a:spcPct val="115000"/>
              </a:lnSpc>
              <a:defRPr/>
            </a:pPr>
            <a:r>
              <a:rPr lang="en-US" b="1" dirty="0"/>
              <a:t>Bold= Recommended  will help with managing and reporting</a:t>
            </a:r>
          </a:p>
          <a:p>
            <a:pPr defTabSz="966506">
              <a:lnSpc>
                <a:spcPct val="115000"/>
              </a:lnSpc>
              <a:defRPr/>
            </a:pPr>
            <a:r>
              <a:rPr lang="en-US" i="1" dirty="0"/>
              <a:t>Italics=trigger – required when you want a specific action to happen</a:t>
            </a:r>
          </a:p>
          <a:p>
            <a:pPr defTabSz="966506">
              <a:lnSpc>
                <a:spcPct val="115000"/>
              </a:lnSpc>
              <a:defRPr/>
            </a:pPr>
            <a:r>
              <a:rPr lang="en-US" sz="1100" dirty="0"/>
              <a:t>All others optional – but are there to help you more easily manage, track and report on your commitments in long run.</a:t>
            </a:r>
          </a:p>
          <a:p>
            <a:pPr>
              <a:lnSpc>
                <a:spcPct val="115000"/>
              </a:lnSpc>
            </a:pPr>
            <a:endParaRPr lang="en-US" dirty="0"/>
          </a:p>
          <a:p>
            <a:pPr>
              <a:lnSpc>
                <a:spcPct val="115000"/>
              </a:lnSpc>
            </a:pPr>
            <a:r>
              <a:rPr lang="en-US" dirty="0"/>
              <a:t>In order for the commitment to show up in the revenue &amp; expense form, so that they can plan against in it in general planning:</a:t>
            </a:r>
          </a:p>
          <a:p>
            <a:pPr>
              <a:lnSpc>
                <a:spcPct val="115000"/>
              </a:lnSpc>
            </a:pPr>
            <a:endParaRPr lang="en-US" dirty="0"/>
          </a:p>
          <a:p>
            <a:pPr>
              <a:lnSpc>
                <a:spcPct val="115000"/>
              </a:lnSpc>
            </a:pPr>
            <a:r>
              <a:rPr lang="en-US" dirty="0"/>
              <a:t>Full dfp for both source and target plus the transfer type plus the approval date fields must be completed.</a:t>
            </a:r>
          </a:p>
          <a:p>
            <a:pPr>
              <a:lnSpc>
                <a:spcPct val="115000"/>
              </a:lnSpc>
            </a:pPr>
            <a:endParaRPr lang="en-US" dirty="0"/>
          </a:p>
          <a:p>
            <a:pPr>
              <a:lnSpc>
                <a:spcPct val="115000"/>
              </a:lnSpc>
            </a:pPr>
            <a:r>
              <a:rPr lang="en-US" dirty="0"/>
              <a:t>The short description is a highly recommended field because it is included in most commmt reports</a:t>
            </a:r>
          </a:p>
          <a:p>
            <a:pPr>
              <a:lnSpc>
                <a:spcPct val="115000"/>
              </a:lnSpc>
            </a:pPr>
            <a:endParaRPr lang="en-US" dirty="0"/>
          </a:p>
          <a:p>
            <a:pPr>
              <a:lnSpc>
                <a:spcPct val="115000"/>
              </a:lnSpc>
            </a:pPr>
            <a:r>
              <a:rPr lang="en-US" dirty="0"/>
              <a:t>End Date does have a functional impact; it is used only to determine whether a new Year 10 amount should be populated when the module is updated for the new year.  Type a date in the format M/D/YYYY (such as 1/1/2014 or 12/31/2013) or use the calendar lookup provided.</a:t>
            </a:r>
          </a:p>
          <a:p>
            <a:pPr defTabSz="966506">
              <a:lnSpc>
                <a:spcPct val="115000"/>
              </a:lnSpc>
              <a:defRPr/>
            </a:pPr>
            <a:endParaRPr lang="en-US" dirty="0"/>
          </a:p>
          <a:p>
            <a:pPr>
              <a:lnSpc>
                <a:spcPct val="115000"/>
              </a:lnSpc>
            </a:pPr>
            <a:endParaRPr lang="en-US" dirty="0">
              <a:ea typeface="Calibri"/>
              <a:cs typeface="Times New Roman"/>
            </a:endParaRPr>
          </a:p>
          <a:p>
            <a:pPr>
              <a:lnSpc>
                <a:spcPct val="115000"/>
              </a:lnSpc>
            </a:pPr>
            <a:endParaRPr lang="en-US" dirty="0">
              <a:ea typeface="Calibri"/>
              <a:cs typeface="Times New Roman"/>
            </a:endParaRPr>
          </a:p>
        </p:txBody>
      </p:sp>
      <p:sp>
        <p:nvSpPr>
          <p:cNvPr id="4" name="Slide Number Placeholder 3"/>
          <p:cNvSpPr>
            <a:spLocks noGrp="1"/>
          </p:cNvSpPr>
          <p:nvPr>
            <p:ph type="sldNum" sz="quarter" idx="10"/>
          </p:nvPr>
        </p:nvSpPr>
        <p:spPr/>
        <p:txBody>
          <a:bodyPr/>
          <a:lstStyle/>
          <a:p>
            <a:fld id="{A2447353-0715-45DB-9598-C5256E6197A1}" type="slidenum">
              <a:rPr lang="en-US" smtClean="0"/>
              <a:t>9</a:t>
            </a:fld>
            <a:endParaRPr lang="en-US" dirty="0"/>
          </a:p>
        </p:txBody>
      </p:sp>
    </p:spTree>
    <p:extLst>
      <p:ext uri="{BB962C8B-B14F-4D97-AF65-F5344CB8AC3E}">
        <p14:creationId xmlns:p14="http://schemas.microsoft.com/office/powerpoint/2010/main" val="3249523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defTabSz="966506">
              <a:lnSpc>
                <a:spcPct val="115000"/>
              </a:lnSpc>
              <a:defRPr/>
            </a:pPr>
            <a:r>
              <a:rPr lang="en-US" b="1" dirty="0">
                <a:solidFill>
                  <a:srgbClr val="C00000"/>
                </a:solidFill>
              </a:rPr>
              <a:t>Red=Required</a:t>
            </a:r>
            <a:r>
              <a:rPr lang="en-US" sz="1400" dirty="0"/>
              <a:t> for all entries</a:t>
            </a:r>
          </a:p>
          <a:p>
            <a:pPr defTabSz="966506">
              <a:lnSpc>
                <a:spcPct val="115000"/>
              </a:lnSpc>
              <a:defRPr/>
            </a:pPr>
            <a:r>
              <a:rPr lang="en-US" b="1" dirty="0"/>
              <a:t>Bold= Recommended  will help with managing and reporting</a:t>
            </a:r>
          </a:p>
          <a:p>
            <a:pPr defTabSz="966506">
              <a:lnSpc>
                <a:spcPct val="115000"/>
              </a:lnSpc>
              <a:defRPr/>
            </a:pPr>
            <a:r>
              <a:rPr lang="en-US" i="1" dirty="0"/>
              <a:t>Italics=trigger – required when you want a specific action to happen</a:t>
            </a:r>
          </a:p>
          <a:p>
            <a:pPr defTabSz="966506">
              <a:lnSpc>
                <a:spcPct val="115000"/>
              </a:lnSpc>
              <a:defRPr/>
            </a:pPr>
            <a:r>
              <a:rPr lang="en-US" sz="1100" dirty="0"/>
              <a:t>All others optional – but are there to help you more easily manage, track and report on your commitments in long run.</a:t>
            </a:r>
          </a:p>
          <a:p>
            <a:pPr>
              <a:lnSpc>
                <a:spcPct val="115000"/>
              </a:lnSpc>
            </a:pPr>
            <a:endParaRPr lang="en-US" dirty="0"/>
          </a:p>
          <a:p>
            <a:pPr>
              <a:lnSpc>
                <a:spcPct val="115000"/>
              </a:lnSpc>
            </a:pPr>
            <a:r>
              <a:rPr lang="en-US" dirty="0"/>
              <a:t>In order for the commitment to show up in the revenue &amp; expense form, so that they can plan against in it in general planning:</a:t>
            </a:r>
          </a:p>
          <a:p>
            <a:pPr>
              <a:lnSpc>
                <a:spcPct val="115000"/>
              </a:lnSpc>
            </a:pPr>
            <a:endParaRPr lang="en-US" dirty="0"/>
          </a:p>
          <a:p>
            <a:pPr>
              <a:lnSpc>
                <a:spcPct val="115000"/>
              </a:lnSpc>
            </a:pPr>
            <a:r>
              <a:rPr lang="en-US" dirty="0"/>
              <a:t>Full dfp for both source and target plus the transfer type plus the approval date fields must be completed.</a:t>
            </a:r>
          </a:p>
          <a:p>
            <a:pPr>
              <a:lnSpc>
                <a:spcPct val="115000"/>
              </a:lnSpc>
            </a:pPr>
            <a:endParaRPr lang="en-US" dirty="0"/>
          </a:p>
          <a:p>
            <a:pPr>
              <a:lnSpc>
                <a:spcPct val="115000"/>
              </a:lnSpc>
            </a:pPr>
            <a:r>
              <a:rPr lang="en-US" dirty="0"/>
              <a:t>The short description is a highly recommended field because it is included in most commmt reports</a:t>
            </a:r>
          </a:p>
          <a:p>
            <a:pPr>
              <a:lnSpc>
                <a:spcPct val="115000"/>
              </a:lnSpc>
            </a:pPr>
            <a:endParaRPr lang="en-US" dirty="0"/>
          </a:p>
          <a:p>
            <a:pPr>
              <a:lnSpc>
                <a:spcPct val="115000"/>
              </a:lnSpc>
            </a:pPr>
            <a:r>
              <a:rPr lang="en-US" dirty="0"/>
              <a:t>End Date does have a functional impact; it is used only to determine whether a new Year 10 amount should be populated when the module is updated for the new year.  Type a date in the format M/D/YYYY (such as 1/1/2014 or 12/31/2013) or use the calendar lookup provided.</a:t>
            </a:r>
          </a:p>
        </p:txBody>
      </p:sp>
      <p:sp>
        <p:nvSpPr>
          <p:cNvPr id="4" name="Slide Number Placeholder 3"/>
          <p:cNvSpPr>
            <a:spLocks noGrp="1"/>
          </p:cNvSpPr>
          <p:nvPr>
            <p:ph type="sldNum" sz="quarter" idx="10"/>
          </p:nvPr>
        </p:nvSpPr>
        <p:spPr/>
        <p:txBody>
          <a:bodyPr/>
          <a:lstStyle/>
          <a:p>
            <a:fld id="{A2447353-0715-45DB-9598-C5256E6197A1}" type="slidenum">
              <a:rPr lang="en-US" smtClean="0"/>
              <a:t>10</a:t>
            </a:fld>
            <a:endParaRPr lang="en-US" dirty="0"/>
          </a:p>
        </p:txBody>
      </p:sp>
    </p:spTree>
    <p:extLst>
      <p:ext uri="{BB962C8B-B14F-4D97-AF65-F5344CB8AC3E}">
        <p14:creationId xmlns:p14="http://schemas.microsoft.com/office/powerpoint/2010/main" val="3249523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b="1" dirty="0"/>
              <a:t>Commitment</a:t>
            </a:r>
          </a:p>
          <a:p>
            <a:r>
              <a:rPr lang="en-US" dirty="0"/>
              <a:t>All UPlan users share the same pool of Commitment Numbers. </a:t>
            </a:r>
          </a:p>
          <a:p>
            <a:r>
              <a:rPr lang="en-US" dirty="0"/>
              <a:t>UPlan will generate a unique Commitment Number sequentially for each new commitment entered by any user.  Commitment format is Cmt000001, Cmt000002, etc.  </a:t>
            </a:r>
          </a:p>
          <a:p>
            <a:r>
              <a:rPr lang="en-US" dirty="0"/>
              <a:t>Commitment numbers are recycled.  If another user deletes a commitment, then the next user to “Add a Commitment” will get the lowest Cmt# in sequential numeric order. Also, note that commitments do not populate the Landing Page by the date the commitment was added but rather by Cmt#.  The Landing Page list of commitments is not in chronological order by date created.</a:t>
            </a:r>
          </a:p>
          <a:p>
            <a:endParaRPr lang="en-US" b="1" dirty="0"/>
          </a:p>
          <a:p>
            <a:r>
              <a:rPr lang="en-US" b="1" dirty="0"/>
              <a:t>Distribution </a:t>
            </a:r>
          </a:p>
          <a:p>
            <a:r>
              <a:rPr lang="en-US" dirty="0"/>
              <a:t>The Distribution dimension identifies up to 99 individual distributions (Transfers Out) within a commitment.  Each Commitment will have at least one Distribution.  When you add a new Commitment, it automatically generates Dist01.  (If you need additional distributions for the same commitment, you can add them, and they will be numbered sequentially Dist02, Dist03, etc.).  You will identify the characteristics of this distribution when you edit the commitment itself.  To Add a Distribution, you will use the right click menu.</a:t>
            </a:r>
          </a:p>
          <a:p>
            <a:endParaRPr lang="en-US" b="1" dirty="0"/>
          </a:p>
          <a:p>
            <a:r>
              <a:rPr lang="en-US" b="1" dirty="0"/>
              <a:t>Source and Target DeptID</a:t>
            </a:r>
          </a:p>
          <a:p>
            <a:r>
              <a:rPr lang="en-US" dirty="0"/>
              <a:t>Each commitment has a Source DeptID and a Target DeptID.  The DeptID dimension is essentially the same for Commitment Tracking as in General Planning.  However, in the Commitment form, a placeholder named ”Unspecified DeptID” is available for commitments that are being planned but</a:t>
            </a:r>
          </a:p>
        </p:txBody>
      </p:sp>
      <p:sp>
        <p:nvSpPr>
          <p:cNvPr id="4" name="Slide Number Placeholder 3"/>
          <p:cNvSpPr>
            <a:spLocks noGrp="1"/>
          </p:cNvSpPr>
          <p:nvPr>
            <p:ph type="sldNum" sz="quarter" idx="10"/>
          </p:nvPr>
        </p:nvSpPr>
        <p:spPr/>
        <p:txBody>
          <a:bodyPr/>
          <a:lstStyle/>
          <a:p>
            <a:fld id="{A2447353-0715-45DB-9598-C5256E6197A1}" type="slidenum">
              <a:rPr lang="en-US" smtClean="0"/>
              <a:t>11</a:t>
            </a:fld>
            <a:endParaRPr lang="en-US" dirty="0"/>
          </a:p>
        </p:txBody>
      </p:sp>
    </p:spTree>
    <p:extLst>
      <p:ext uri="{BB962C8B-B14F-4D97-AF65-F5344CB8AC3E}">
        <p14:creationId xmlns:p14="http://schemas.microsoft.com/office/powerpoint/2010/main" val="1216045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6.xml"/><Relationship Id="rId6" Type="http://schemas.openxmlformats.org/officeDocument/2006/relationships/image" Target="../media/image16.jpeg"/><Relationship Id="rId5" Type="http://schemas.openxmlformats.org/officeDocument/2006/relationships/image" Target="../media/image11.emf"/><Relationship Id="rId4" Type="http://schemas.openxmlformats.org/officeDocument/2006/relationships/image" Target="../media/image15.jpeg"/></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8.jp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9.jp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jpeg"/><Relationship Id="rId1" Type="http://schemas.openxmlformats.org/officeDocument/2006/relationships/slideMaster" Target="../slideMasters/slideMaster7.xml"/><Relationship Id="rId6" Type="http://schemas.openxmlformats.org/officeDocument/2006/relationships/image" Target="../media/image11.emf"/><Relationship Id="rId5" Type="http://schemas.openxmlformats.org/officeDocument/2006/relationships/image" Target="../media/image14.jpeg"/><Relationship Id="rId4" Type="http://schemas.openxmlformats.org/officeDocument/2006/relationships/image" Target="../media/image16.jpe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8.jp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9.jpg"/><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g"/><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jpeg"/><Relationship Id="rId1" Type="http://schemas.openxmlformats.org/officeDocument/2006/relationships/slideMaster" Target="../slideMasters/slideMaster8.xml"/><Relationship Id="rId6" Type="http://schemas.openxmlformats.org/officeDocument/2006/relationships/image" Target="../media/image11.emf"/><Relationship Id="rId5" Type="http://schemas.openxmlformats.org/officeDocument/2006/relationships/image" Target="../media/image14.jpeg"/><Relationship Id="rId4" Type="http://schemas.openxmlformats.org/officeDocument/2006/relationships/image" Target="../media/image16.jpe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2"/>
          <p:cNvGrpSpPr>
            <a:grpSpLocks/>
          </p:cNvGrpSpPr>
          <p:nvPr userDrawn="1"/>
        </p:nvGrpSpPr>
        <p:grpSpPr bwMode="auto">
          <a:xfrm>
            <a:off x="0" y="863600"/>
            <a:ext cx="12192000" cy="457200"/>
            <a:chOff x="0" y="0"/>
            <a:chExt cx="5760" cy="288"/>
          </a:xfrm>
        </p:grpSpPr>
        <p:sp>
          <p:nvSpPr>
            <p:cNvPr id="5" name="Rectangle 10"/>
            <p:cNvSpPr>
              <a:spLocks noChangeArrowheads="1"/>
            </p:cNvSpPr>
            <p:nvPr userDrawn="1"/>
          </p:nvSpPr>
          <p:spPr bwMode="auto">
            <a:xfrm>
              <a:off x="144" y="0"/>
              <a:ext cx="288" cy="144"/>
            </a:xfrm>
            <a:prstGeom prst="rect">
              <a:avLst/>
            </a:prstGeom>
            <a:solidFill>
              <a:srgbClr val="CC9933"/>
            </a:solidFill>
            <a:ln w="9525">
              <a:noFill/>
              <a:miter lim="800000"/>
              <a:headEnd/>
              <a:tailEnd/>
            </a:ln>
            <a:effectLst/>
          </p:spPr>
          <p:txBody>
            <a:bodyPr wrap="none" anchor="ctr"/>
            <a:lstStyle/>
            <a:p>
              <a:endParaRPr lang="en-US" sz="1400"/>
            </a:p>
          </p:txBody>
        </p:sp>
        <p:sp>
          <p:nvSpPr>
            <p:cNvPr id="6" name="Rectangle 11"/>
            <p:cNvSpPr>
              <a:spLocks noChangeArrowheads="1"/>
            </p:cNvSpPr>
            <p:nvPr userDrawn="1"/>
          </p:nvSpPr>
          <p:spPr bwMode="auto">
            <a:xfrm>
              <a:off x="0" y="144"/>
              <a:ext cx="288" cy="144"/>
            </a:xfrm>
            <a:prstGeom prst="rect">
              <a:avLst/>
            </a:prstGeom>
            <a:solidFill>
              <a:srgbClr val="C00000"/>
            </a:solidFill>
            <a:ln w="9525">
              <a:noFill/>
              <a:miter lim="800000"/>
              <a:headEnd/>
              <a:tailEnd/>
            </a:ln>
            <a:effectLst/>
          </p:spPr>
          <p:txBody>
            <a:bodyPr wrap="none" anchor="ctr"/>
            <a:lstStyle/>
            <a:p>
              <a:endParaRPr lang="en-US" sz="1400"/>
            </a:p>
          </p:txBody>
        </p:sp>
        <p:sp>
          <p:nvSpPr>
            <p:cNvPr id="7" name="Rectangle 12"/>
            <p:cNvSpPr>
              <a:spLocks noChangeArrowheads="1"/>
            </p:cNvSpPr>
            <p:nvPr userDrawn="1"/>
          </p:nvSpPr>
          <p:spPr bwMode="auto">
            <a:xfrm>
              <a:off x="0" y="0"/>
              <a:ext cx="144" cy="144"/>
            </a:xfrm>
            <a:prstGeom prst="rect">
              <a:avLst/>
            </a:prstGeom>
            <a:solidFill>
              <a:srgbClr val="003366"/>
            </a:solidFill>
            <a:ln w="9525">
              <a:noFill/>
              <a:miter lim="800000"/>
              <a:headEnd/>
              <a:tailEnd/>
            </a:ln>
            <a:effectLst/>
          </p:spPr>
          <p:txBody>
            <a:bodyPr wrap="none" anchor="ctr"/>
            <a:lstStyle/>
            <a:p>
              <a:endParaRPr lang="en-US" sz="1400"/>
            </a:p>
          </p:txBody>
        </p:sp>
        <p:sp>
          <p:nvSpPr>
            <p:cNvPr id="8" name="Rectangle 13"/>
            <p:cNvSpPr>
              <a:spLocks noChangeArrowheads="1"/>
            </p:cNvSpPr>
            <p:nvPr userDrawn="1"/>
          </p:nvSpPr>
          <p:spPr bwMode="auto">
            <a:xfrm>
              <a:off x="288" y="144"/>
              <a:ext cx="144" cy="144"/>
            </a:xfrm>
            <a:prstGeom prst="rect">
              <a:avLst/>
            </a:prstGeom>
            <a:solidFill>
              <a:srgbClr val="999933"/>
            </a:solidFill>
            <a:ln w="9525">
              <a:noFill/>
              <a:miter lim="800000"/>
              <a:headEnd/>
              <a:tailEnd/>
            </a:ln>
            <a:effectLst/>
          </p:spPr>
          <p:txBody>
            <a:bodyPr wrap="none" anchor="ctr"/>
            <a:lstStyle/>
            <a:p>
              <a:endParaRPr lang="en-US" sz="1400"/>
            </a:p>
          </p:txBody>
        </p:sp>
        <p:sp>
          <p:nvSpPr>
            <p:cNvPr id="9" name="Rectangle 29"/>
            <p:cNvSpPr>
              <a:spLocks noChangeArrowheads="1"/>
            </p:cNvSpPr>
            <p:nvPr userDrawn="1"/>
          </p:nvSpPr>
          <p:spPr bwMode="auto">
            <a:xfrm>
              <a:off x="432" y="0"/>
              <a:ext cx="5328" cy="144"/>
            </a:xfrm>
            <a:prstGeom prst="rect">
              <a:avLst/>
            </a:prstGeom>
            <a:solidFill>
              <a:srgbClr val="C00000"/>
            </a:solidFill>
            <a:ln w="9525">
              <a:noFill/>
              <a:miter lim="800000"/>
              <a:headEnd/>
              <a:tailEnd/>
            </a:ln>
            <a:effectLst/>
          </p:spPr>
          <p:txBody>
            <a:bodyPr wrap="none" anchor="ctr"/>
            <a:lstStyle/>
            <a:p>
              <a:endParaRPr lang="en-US" sz="1400"/>
            </a:p>
          </p:txBody>
        </p:sp>
        <p:sp>
          <p:nvSpPr>
            <p:cNvPr id="10" name="Rectangle 31"/>
            <p:cNvSpPr>
              <a:spLocks noChangeArrowheads="1"/>
            </p:cNvSpPr>
            <p:nvPr userDrawn="1"/>
          </p:nvSpPr>
          <p:spPr bwMode="auto">
            <a:xfrm>
              <a:off x="432" y="144"/>
              <a:ext cx="5328" cy="144"/>
            </a:xfrm>
            <a:prstGeom prst="rect">
              <a:avLst/>
            </a:prstGeom>
            <a:solidFill>
              <a:srgbClr val="7799BB"/>
            </a:solidFill>
            <a:ln w="9525">
              <a:noFill/>
              <a:miter lim="800000"/>
              <a:headEnd/>
              <a:tailEnd/>
            </a:ln>
            <a:effectLst/>
          </p:spPr>
          <p:txBody>
            <a:bodyPr wrap="none" anchor="ctr"/>
            <a:lstStyle/>
            <a:p>
              <a:endParaRPr lang="en-US" sz="1400"/>
            </a:p>
          </p:txBody>
        </p:sp>
      </p:grpSp>
      <p:sp>
        <p:nvSpPr>
          <p:cNvPr id="8226" name="Rectangle 34"/>
          <p:cNvSpPr>
            <a:spLocks noGrp="1" noChangeArrowheads="1"/>
          </p:cNvSpPr>
          <p:nvPr>
            <p:ph type="ctrTitle"/>
          </p:nvPr>
        </p:nvSpPr>
        <p:spPr>
          <a:xfrm>
            <a:off x="304800" y="2590800"/>
            <a:ext cx="11430000" cy="1066800"/>
          </a:xfrm>
        </p:spPr>
        <p:txBody>
          <a:bodyPr anchor="b"/>
          <a:lstStyle>
            <a:lvl1pPr algn="r">
              <a:defRPr sz="4400">
                <a:solidFill>
                  <a:srgbClr val="003366"/>
                </a:solidFill>
              </a:defRPr>
            </a:lvl1pPr>
          </a:lstStyle>
          <a:p>
            <a:pPr lvl="0"/>
            <a:r>
              <a:rPr lang="en-US" noProof="0" dirty="0"/>
              <a:t>Click to edit Master title style</a:t>
            </a:r>
          </a:p>
        </p:txBody>
      </p:sp>
      <p:sp>
        <p:nvSpPr>
          <p:cNvPr id="8227" name="Rectangle 35"/>
          <p:cNvSpPr>
            <a:spLocks noGrp="1" noChangeArrowheads="1"/>
          </p:cNvSpPr>
          <p:nvPr>
            <p:ph type="subTitle" idx="1"/>
          </p:nvPr>
        </p:nvSpPr>
        <p:spPr>
          <a:xfrm>
            <a:off x="728134" y="3657600"/>
            <a:ext cx="11045657" cy="533400"/>
          </a:xfrm>
        </p:spPr>
        <p:txBody>
          <a:bodyPr/>
          <a:lstStyle>
            <a:lvl1pPr marL="0" indent="0" algn="r">
              <a:buFontTx/>
              <a:buNone/>
              <a:defRPr sz="3000" b="1" baseline="0">
                <a:solidFill>
                  <a:srgbClr val="C00000"/>
                </a:solidFill>
              </a:defRPr>
            </a:lvl1pPr>
          </a:lstStyle>
          <a:p>
            <a:pPr lvl="0"/>
            <a:r>
              <a:rPr lang="en-US" noProof="0"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no title / no logo / no lin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34C7BEB-663B-4B32-BFFC-9FD7CDB5D5F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4" name="Group 32"/>
          <p:cNvGrpSpPr>
            <a:grpSpLocks/>
          </p:cNvGrpSpPr>
          <p:nvPr userDrawn="1"/>
        </p:nvGrpSpPr>
        <p:grpSpPr bwMode="auto">
          <a:xfrm>
            <a:off x="0" y="863600"/>
            <a:ext cx="12192000" cy="457200"/>
            <a:chOff x="0" y="0"/>
            <a:chExt cx="5760" cy="288"/>
          </a:xfrm>
        </p:grpSpPr>
        <p:sp>
          <p:nvSpPr>
            <p:cNvPr id="5" name="Rectangle 10"/>
            <p:cNvSpPr>
              <a:spLocks noChangeArrowheads="1"/>
            </p:cNvSpPr>
            <p:nvPr userDrawn="1"/>
          </p:nvSpPr>
          <p:spPr bwMode="auto">
            <a:xfrm>
              <a:off x="144" y="0"/>
              <a:ext cx="288" cy="144"/>
            </a:xfrm>
            <a:prstGeom prst="rect">
              <a:avLst/>
            </a:prstGeom>
            <a:solidFill>
              <a:srgbClr val="CC9933"/>
            </a:solidFill>
            <a:ln w="9525">
              <a:noFill/>
              <a:miter lim="800000"/>
              <a:headEnd/>
              <a:tailEnd/>
            </a:ln>
            <a:effectLst/>
          </p:spPr>
          <p:txBody>
            <a:bodyPr wrap="none" anchor="ctr"/>
            <a:lstStyle/>
            <a:p>
              <a:endParaRPr lang="en-US" sz="1400"/>
            </a:p>
          </p:txBody>
        </p:sp>
        <p:sp>
          <p:nvSpPr>
            <p:cNvPr id="6" name="Rectangle 11"/>
            <p:cNvSpPr>
              <a:spLocks noChangeArrowheads="1"/>
            </p:cNvSpPr>
            <p:nvPr userDrawn="1"/>
          </p:nvSpPr>
          <p:spPr bwMode="auto">
            <a:xfrm>
              <a:off x="0" y="144"/>
              <a:ext cx="288" cy="144"/>
            </a:xfrm>
            <a:prstGeom prst="rect">
              <a:avLst/>
            </a:prstGeom>
            <a:solidFill>
              <a:srgbClr val="C00000"/>
            </a:solidFill>
            <a:ln w="9525">
              <a:noFill/>
              <a:miter lim="800000"/>
              <a:headEnd/>
              <a:tailEnd/>
            </a:ln>
            <a:effectLst/>
          </p:spPr>
          <p:txBody>
            <a:bodyPr wrap="none" anchor="ctr"/>
            <a:lstStyle/>
            <a:p>
              <a:endParaRPr lang="en-US" sz="1400"/>
            </a:p>
          </p:txBody>
        </p:sp>
        <p:sp>
          <p:nvSpPr>
            <p:cNvPr id="7" name="Rectangle 12"/>
            <p:cNvSpPr>
              <a:spLocks noChangeArrowheads="1"/>
            </p:cNvSpPr>
            <p:nvPr userDrawn="1"/>
          </p:nvSpPr>
          <p:spPr bwMode="auto">
            <a:xfrm>
              <a:off x="0" y="0"/>
              <a:ext cx="144" cy="144"/>
            </a:xfrm>
            <a:prstGeom prst="rect">
              <a:avLst/>
            </a:prstGeom>
            <a:solidFill>
              <a:srgbClr val="003366"/>
            </a:solidFill>
            <a:ln w="9525">
              <a:noFill/>
              <a:miter lim="800000"/>
              <a:headEnd/>
              <a:tailEnd/>
            </a:ln>
            <a:effectLst/>
          </p:spPr>
          <p:txBody>
            <a:bodyPr wrap="none" anchor="ctr"/>
            <a:lstStyle/>
            <a:p>
              <a:endParaRPr lang="en-US" sz="1400"/>
            </a:p>
          </p:txBody>
        </p:sp>
        <p:sp>
          <p:nvSpPr>
            <p:cNvPr id="8" name="Rectangle 13"/>
            <p:cNvSpPr>
              <a:spLocks noChangeArrowheads="1"/>
            </p:cNvSpPr>
            <p:nvPr userDrawn="1"/>
          </p:nvSpPr>
          <p:spPr bwMode="auto">
            <a:xfrm>
              <a:off x="288" y="144"/>
              <a:ext cx="144" cy="144"/>
            </a:xfrm>
            <a:prstGeom prst="rect">
              <a:avLst/>
            </a:prstGeom>
            <a:solidFill>
              <a:srgbClr val="999933"/>
            </a:solidFill>
            <a:ln w="9525">
              <a:noFill/>
              <a:miter lim="800000"/>
              <a:headEnd/>
              <a:tailEnd/>
            </a:ln>
            <a:effectLst/>
          </p:spPr>
          <p:txBody>
            <a:bodyPr wrap="none" anchor="ctr"/>
            <a:lstStyle/>
            <a:p>
              <a:endParaRPr lang="en-US" sz="1400"/>
            </a:p>
          </p:txBody>
        </p:sp>
        <p:sp>
          <p:nvSpPr>
            <p:cNvPr id="9" name="Rectangle 29"/>
            <p:cNvSpPr>
              <a:spLocks noChangeArrowheads="1"/>
            </p:cNvSpPr>
            <p:nvPr userDrawn="1"/>
          </p:nvSpPr>
          <p:spPr bwMode="auto">
            <a:xfrm>
              <a:off x="432" y="0"/>
              <a:ext cx="5328" cy="144"/>
            </a:xfrm>
            <a:prstGeom prst="rect">
              <a:avLst/>
            </a:prstGeom>
            <a:solidFill>
              <a:srgbClr val="C00000"/>
            </a:solidFill>
            <a:ln w="9525">
              <a:noFill/>
              <a:miter lim="800000"/>
              <a:headEnd/>
              <a:tailEnd/>
            </a:ln>
            <a:effectLst/>
          </p:spPr>
          <p:txBody>
            <a:bodyPr wrap="none" anchor="ctr"/>
            <a:lstStyle/>
            <a:p>
              <a:endParaRPr lang="en-US" sz="1400"/>
            </a:p>
          </p:txBody>
        </p:sp>
        <p:sp>
          <p:nvSpPr>
            <p:cNvPr id="10" name="Rectangle 31"/>
            <p:cNvSpPr>
              <a:spLocks noChangeArrowheads="1"/>
            </p:cNvSpPr>
            <p:nvPr userDrawn="1"/>
          </p:nvSpPr>
          <p:spPr bwMode="auto">
            <a:xfrm>
              <a:off x="432" y="144"/>
              <a:ext cx="5328" cy="144"/>
            </a:xfrm>
            <a:prstGeom prst="rect">
              <a:avLst/>
            </a:prstGeom>
            <a:solidFill>
              <a:srgbClr val="7799BB"/>
            </a:solidFill>
            <a:ln w="9525">
              <a:noFill/>
              <a:miter lim="800000"/>
              <a:headEnd/>
              <a:tailEnd/>
            </a:ln>
            <a:effectLst/>
          </p:spPr>
          <p:txBody>
            <a:bodyPr wrap="none" anchor="ctr"/>
            <a:lstStyle/>
            <a:p>
              <a:endParaRPr lang="en-US" sz="1400"/>
            </a:p>
          </p:txBody>
        </p:sp>
      </p:grpSp>
      <p:sp>
        <p:nvSpPr>
          <p:cNvPr id="8226" name="Rectangle 34"/>
          <p:cNvSpPr>
            <a:spLocks noGrp="1" noChangeArrowheads="1"/>
          </p:cNvSpPr>
          <p:nvPr>
            <p:ph type="ctrTitle"/>
          </p:nvPr>
        </p:nvSpPr>
        <p:spPr>
          <a:xfrm>
            <a:off x="304800" y="2590800"/>
            <a:ext cx="11430000" cy="1066800"/>
          </a:xfrm>
        </p:spPr>
        <p:txBody>
          <a:bodyPr anchor="b"/>
          <a:lstStyle>
            <a:lvl1pPr algn="r">
              <a:defRPr sz="4400">
                <a:solidFill>
                  <a:srgbClr val="003366"/>
                </a:solidFill>
              </a:defRPr>
            </a:lvl1pPr>
          </a:lstStyle>
          <a:p>
            <a:pPr lvl="0"/>
            <a:r>
              <a:rPr lang="en-US" noProof="0" dirty="0"/>
              <a:t>Click to edit Master title style</a:t>
            </a:r>
          </a:p>
        </p:txBody>
      </p:sp>
      <p:sp>
        <p:nvSpPr>
          <p:cNvPr id="8227" name="Rectangle 35"/>
          <p:cNvSpPr>
            <a:spLocks noGrp="1" noChangeArrowheads="1"/>
          </p:cNvSpPr>
          <p:nvPr>
            <p:ph type="subTitle" idx="1"/>
          </p:nvPr>
        </p:nvSpPr>
        <p:spPr>
          <a:xfrm>
            <a:off x="728134" y="3657600"/>
            <a:ext cx="11045657" cy="533400"/>
          </a:xfrm>
        </p:spPr>
        <p:txBody>
          <a:bodyPr/>
          <a:lstStyle>
            <a:lvl1pPr marL="0" indent="0" algn="r">
              <a:buFontTx/>
              <a:buNone/>
              <a:defRPr sz="3000" b="1" baseline="0">
                <a:solidFill>
                  <a:srgbClr val="C00000"/>
                </a:solidFill>
              </a:defRPr>
            </a:lvl1pPr>
          </a:lstStyle>
          <a:p>
            <a:pPr lvl="0"/>
            <a:r>
              <a:rPr lang="en-US" noProof="0" dirty="0"/>
              <a:t>Click to edit Master subtitle style</a:t>
            </a:r>
          </a:p>
        </p:txBody>
      </p:sp>
    </p:spTree>
    <p:extLst>
      <p:ext uri="{BB962C8B-B14F-4D97-AF65-F5344CB8AC3E}">
        <p14:creationId xmlns:p14="http://schemas.microsoft.com/office/powerpoint/2010/main" val="4200502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2"/>
          <p:cNvGrpSpPr>
            <a:grpSpLocks/>
          </p:cNvGrpSpPr>
          <p:nvPr userDrawn="1"/>
        </p:nvGrpSpPr>
        <p:grpSpPr bwMode="auto">
          <a:xfrm>
            <a:off x="0" y="863600"/>
            <a:ext cx="12192000" cy="457200"/>
            <a:chOff x="0" y="0"/>
            <a:chExt cx="5760" cy="288"/>
          </a:xfrm>
        </p:grpSpPr>
        <p:sp>
          <p:nvSpPr>
            <p:cNvPr id="5" name="Rectangle 10"/>
            <p:cNvSpPr>
              <a:spLocks noChangeArrowheads="1"/>
            </p:cNvSpPr>
            <p:nvPr userDrawn="1"/>
          </p:nvSpPr>
          <p:spPr bwMode="auto">
            <a:xfrm>
              <a:off x="144" y="0"/>
              <a:ext cx="288" cy="144"/>
            </a:xfrm>
            <a:prstGeom prst="rect">
              <a:avLst/>
            </a:prstGeom>
            <a:solidFill>
              <a:srgbClr val="CC9933"/>
            </a:solidFill>
            <a:ln w="9525">
              <a:noFill/>
              <a:miter lim="800000"/>
              <a:headEnd/>
              <a:tailEnd/>
            </a:ln>
            <a:effectLst/>
          </p:spPr>
          <p:txBody>
            <a:bodyPr wrap="none" anchor="ctr"/>
            <a:lstStyle/>
            <a:p>
              <a:endParaRPr lang="en-US" sz="1400" dirty="0">
                <a:solidFill>
                  <a:prstClr val="black"/>
                </a:solidFill>
              </a:endParaRPr>
            </a:p>
          </p:txBody>
        </p:sp>
        <p:sp>
          <p:nvSpPr>
            <p:cNvPr id="6" name="Rectangle 11"/>
            <p:cNvSpPr>
              <a:spLocks noChangeArrowheads="1"/>
            </p:cNvSpPr>
            <p:nvPr userDrawn="1"/>
          </p:nvSpPr>
          <p:spPr bwMode="auto">
            <a:xfrm>
              <a:off x="0" y="144"/>
              <a:ext cx="288" cy="144"/>
            </a:xfrm>
            <a:prstGeom prst="rect">
              <a:avLst/>
            </a:prstGeom>
            <a:solidFill>
              <a:srgbClr val="C00000"/>
            </a:solidFill>
            <a:ln w="9525">
              <a:noFill/>
              <a:miter lim="800000"/>
              <a:headEnd/>
              <a:tailEnd/>
            </a:ln>
            <a:effectLst/>
          </p:spPr>
          <p:txBody>
            <a:bodyPr wrap="none" anchor="ctr"/>
            <a:lstStyle/>
            <a:p>
              <a:endParaRPr lang="en-US" sz="1400" dirty="0">
                <a:solidFill>
                  <a:prstClr val="black"/>
                </a:solidFill>
              </a:endParaRPr>
            </a:p>
          </p:txBody>
        </p:sp>
        <p:sp>
          <p:nvSpPr>
            <p:cNvPr id="7" name="Rectangle 12"/>
            <p:cNvSpPr>
              <a:spLocks noChangeArrowheads="1"/>
            </p:cNvSpPr>
            <p:nvPr userDrawn="1"/>
          </p:nvSpPr>
          <p:spPr bwMode="auto">
            <a:xfrm>
              <a:off x="0" y="0"/>
              <a:ext cx="144" cy="144"/>
            </a:xfrm>
            <a:prstGeom prst="rect">
              <a:avLst/>
            </a:prstGeom>
            <a:solidFill>
              <a:srgbClr val="003366"/>
            </a:solidFill>
            <a:ln w="9525">
              <a:noFill/>
              <a:miter lim="800000"/>
              <a:headEnd/>
              <a:tailEnd/>
            </a:ln>
            <a:effectLst/>
          </p:spPr>
          <p:txBody>
            <a:bodyPr wrap="none" anchor="ctr"/>
            <a:lstStyle/>
            <a:p>
              <a:endParaRPr lang="en-US" sz="1400" dirty="0">
                <a:solidFill>
                  <a:prstClr val="black"/>
                </a:solidFill>
              </a:endParaRPr>
            </a:p>
          </p:txBody>
        </p:sp>
        <p:sp>
          <p:nvSpPr>
            <p:cNvPr id="8" name="Rectangle 13"/>
            <p:cNvSpPr>
              <a:spLocks noChangeArrowheads="1"/>
            </p:cNvSpPr>
            <p:nvPr userDrawn="1"/>
          </p:nvSpPr>
          <p:spPr bwMode="auto">
            <a:xfrm>
              <a:off x="288" y="144"/>
              <a:ext cx="144" cy="144"/>
            </a:xfrm>
            <a:prstGeom prst="rect">
              <a:avLst/>
            </a:prstGeom>
            <a:solidFill>
              <a:srgbClr val="999933"/>
            </a:solidFill>
            <a:ln w="9525">
              <a:noFill/>
              <a:miter lim="800000"/>
              <a:headEnd/>
              <a:tailEnd/>
            </a:ln>
            <a:effectLst/>
          </p:spPr>
          <p:txBody>
            <a:bodyPr wrap="none" anchor="ctr"/>
            <a:lstStyle/>
            <a:p>
              <a:endParaRPr lang="en-US" sz="1400" dirty="0">
                <a:solidFill>
                  <a:prstClr val="black"/>
                </a:solidFill>
              </a:endParaRPr>
            </a:p>
          </p:txBody>
        </p:sp>
        <p:sp>
          <p:nvSpPr>
            <p:cNvPr id="9" name="Rectangle 29"/>
            <p:cNvSpPr>
              <a:spLocks noChangeArrowheads="1"/>
            </p:cNvSpPr>
            <p:nvPr userDrawn="1"/>
          </p:nvSpPr>
          <p:spPr bwMode="auto">
            <a:xfrm>
              <a:off x="432" y="0"/>
              <a:ext cx="5328" cy="144"/>
            </a:xfrm>
            <a:prstGeom prst="rect">
              <a:avLst/>
            </a:prstGeom>
            <a:solidFill>
              <a:srgbClr val="C00000"/>
            </a:solidFill>
            <a:ln w="9525">
              <a:noFill/>
              <a:miter lim="800000"/>
              <a:headEnd/>
              <a:tailEnd/>
            </a:ln>
            <a:effectLst/>
          </p:spPr>
          <p:txBody>
            <a:bodyPr wrap="none" anchor="ctr"/>
            <a:lstStyle/>
            <a:p>
              <a:endParaRPr lang="en-US" sz="1400" dirty="0">
                <a:solidFill>
                  <a:prstClr val="black"/>
                </a:solidFill>
              </a:endParaRPr>
            </a:p>
          </p:txBody>
        </p:sp>
        <p:sp>
          <p:nvSpPr>
            <p:cNvPr id="10" name="Rectangle 31"/>
            <p:cNvSpPr>
              <a:spLocks noChangeArrowheads="1"/>
            </p:cNvSpPr>
            <p:nvPr userDrawn="1"/>
          </p:nvSpPr>
          <p:spPr bwMode="auto">
            <a:xfrm>
              <a:off x="432" y="144"/>
              <a:ext cx="5328" cy="144"/>
            </a:xfrm>
            <a:prstGeom prst="rect">
              <a:avLst/>
            </a:prstGeom>
            <a:solidFill>
              <a:srgbClr val="7799BB"/>
            </a:solidFill>
            <a:ln w="9525">
              <a:noFill/>
              <a:miter lim="800000"/>
              <a:headEnd/>
              <a:tailEnd/>
            </a:ln>
            <a:effectLst/>
          </p:spPr>
          <p:txBody>
            <a:bodyPr wrap="none" anchor="ctr"/>
            <a:lstStyle/>
            <a:p>
              <a:endParaRPr lang="en-US" sz="1400" dirty="0">
                <a:solidFill>
                  <a:prstClr val="black"/>
                </a:solidFill>
              </a:endParaRPr>
            </a:p>
          </p:txBody>
        </p:sp>
      </p:grpSp>
      <p:pic>
        <p:nvPicPr>
          <p:cNvPr id="11" name="Picture 20"/>
          <p:cNvPicPr>
            <a:picLocks noChangeAspect="1"/>
          </p:cNvPicPr>
          <p:nvPr userDrawn="1"/>
        </p:nvPicPr>
        <p:blipFill>
          <a:blip r:embed="rId2" cstate="print"/>
          <a:srcRect/>
          <a:stretch>
            <a:fillRect/>
          </a:stretch>
        </p:blipFill>
        <p:spPr bwMode="auto">
          <a:xfrm>
            <a:off x="50800" y="6491288"/>
            <a:ext cx="2116667" cy="347662"/>
          </a:xfrm>
          <a:prstGeom prst="rect">
            <a:avLst/>
          </a:prstGeom>
          <a:noFill/>
          <a:ln w="9525">
            <a:noFill/>
            <a:miter lim="800000"/>
            <a:headEnd/>
            <a:tailEnd/>
          </a:ln>
        </p:spPr>
      </p:pic>
      <p:sp>
        <p:nvSpPr>
          <p:cNvPr id="12" name="Line 12"/>
          <p:cNvSpPr>
            <a:spLocks noChangeShapeType="1"/>
          </p:cNvSpPr>
          <p:nvPr userDrawn="1"/>
        </p:nvSpPr>
        <p:spPr bwMode="auto">
          <a:xfrm>
            <a:off x="0" y="6464300"/>
            <a:ext cx="12192000" cy="0"/>
          </a:xfrm>
          <a:prstGeom prst="line">
            <a:avLst/>
          </a:prstGeom>
          <a:noFill/>
          <a:ln w="19050">
            <a:solidFill>
              <a:srgbClr val="C00000"/>
            </a:solidFill>
            <a:round/>
            <a:headEnd/>
            <a:tailEnd/>
          </a:ln>
          <a:effectLst/>
        </p:spPr>
        <p:txBody>
          <a:bodyPr/>
          <a:lstStyle/>
          <a:p>
            <a:endParaRPr lang="en-US" sz="1400" dirty="0">
              <a:solidFill>
                <a:prstClr val="black"/>
              </a:solidFill>
            </a:endParaRPr>
          </a:p>
        </p:txBody>
      </p:sp>
      <p:sp>
        <p:nvSpPr>
          <p:cNvPr id="8226" name="Rectangle 34"/>
          <p:cNvSpPr>
            <a:spLocks noGrp="1" noChangeArrowheads="1"/>
          </p:cNvSpPr>
          <p:nvPr>
            <p:ph type="ctrTitle"/>
          </p:nvPr>
        </p:nvSpPr>
        <p:spPr>
          <a:xfrm>
            <a:off x="304800" y="2590800"/>
            <a:ext cx="11430000" cy="1066800"/>
          </a:xfrm>
        </p:spPr>
        <p:txBody>
          <a:bodyPr anchor="b"/>
          <a:lstStyle>
            <a:lvl1pPr algn="r">
              <a:defRPr sz="4400">
                <a:solidFill>
                  <a:srgbClr val="003366"/>
                </a:solidFill>
              </a:defRPr>
            </a:lvl1pPr>
          </a:lstStyle>
          <a:p>
            <a:pPr lvl="0"/>
            <a:r>
              <a:rPr lang="en-US" noProof="0" dirty="0"/>
              <a:t>Click to edit Master title style</a:t>
            </a:r>
          </a:p>
        </p:txBody>
      </p:sp>
      <p:sp>
        <p:nvSpPr>
          <p:cNvPr id="8227" name="Rectangle 35"/>
          <p:cNvSpPr>
            <a:spLocks noGrp="1" noChangeArrowheads="1"/>
          </p:cNvSpPr>
          <p:nvPr>
            <p:ph type="subTitle" idx="1"/>
          </p:nvPr>
        </p:nvSpPr>
        <p:spPr>
          <a:xfrm>
            <a:off x="728134" y="3657600"/>
            <a:ext cx="11045657" cy="533400"/>
          </a:xfrm>
        </p:spPr>
        <p:txBody>
          <a:bodyPr/>
          <a:lstStyle>
            <a:lvl1pPr marL="0" indent="0" algn="r">
              <a:buFontTx/>
              <a:buNone/>
              <a:defRPr sz="3000" b="1" baseline="0">
                <a:solidFill>
                  <a:srgbClr val="C00000"/>
                </a:solidFill>
              </a:defRPr>
            </a:lvl1pPr>
          </a:lstStyle>
          <a:p>
            <a:pPr lvl="0"/>
            <a:r>
              <a:rPr lang="en-US" noProof="0" dirty="0"/>
              <a:t>Click to edit Master subtitle style</a:t>
            </a:r>
          </a:p>
        </p:txBody>
      </p:sp>
    </p:spTree>
    <p:extLst>
      <p:ext uri="{BB962C8B-B14F-4D97-AF65-F5344CB8AC3E}">
        <p14:creationId xmlns:p14="http://schemas.microsoft.com/office/powerpoint/2010/main" val="4080930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342900" indent="-342900">
              <a:buFont typeface="Wingdings" pitchFamily="2" charset="2"/>
              <a:buChar char="q"/>
              <a:defRPr/>
            </a:lvl1pPr>
            <a:lvl2pPr marL="742950" indent="-285750">
              <a:buFont typeface="Wingdings" pitchFamily="2" charset="2"/>
              <a:buChar char="§"/>
              <a:defRPr/>
            </a:lvl2pPr>
            <a:lvl3pPr marL="1206500" indent="-292100">
              <a:buFont typeface="Wingdings" pitchFamily="2" charset="2"/>
              <a:buChar char="§"/>
              <a:defRPr/>
            </a:lvl3pPr>
          </a:lstStyle>
          <a:p>
            <a:pPr lvl="0"/>
            <a:r>
              <a:rPr lang="en-US" dirty="0"/>
              <a:t>Click to edit Master text styles</a:t>
            </a:r>
          </a:p>
          <a:p>
            <a:pPr lvl="1"/>
            <a:r>
              <a:rPr lang="en-US" dirty="0"/>
              <a:t>Second level</a:t>
            </a:r>
          </a:p>
          <a:p>
            <a:pPr lvl="2"/>
            <a:r>
              <a:rPr lang="en-US" dirty="0"/>
              <a:t>Third level</a:t>
            </a:r>
          </a:p>
          <a:p>
            <a:pPr lvl="1"/>
            <a:endParaRPr lang="en-US" dirty="0"/>
          </a:p>
        </p:txBody>
      </p:sp>
      <p:sp>
        <p:nvSpPr>
          <p:cNvPr id="4" name="Rectangle 6"/>
          <p:cNvSpPr>
            <a:spLocks noGrp="1" noChangeArrowheads="1"/>
          </p:cNvSpPr>
          <p:nvPr>
            <p:ph type="sldNum" sz="quarter" idx="10"/>
          </p:nvPr>
        </p:nvSpPr>
        <p:spPr>
          <a:ln/>
        </p:spPr>
        <p:txBody>
          <a:bodyPr/>
          <a:lstStyle>
            <a:lvl1pPr algn="r">
              <a:defRPr/>
            </a:lvl1pPr>
          </a:lstStyle>
          <a:p>
            <a:pPr>
              <a:defRPr/>
            </a:pPr>
            <a:fld id="{9C836F4E-5DE4-4906-BE9B-E76670CC574C}"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65820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9D1363A6-A0A7-4772-8D87-AF65880C4ECC}"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948903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2"/>
          <p:cNvGrpSpPr>
            <a:grpSpLocks/>
          </p:cNvGrpSpPr>
          <p:nvPr userDrawn="1"/>
        </p:nvGrpSpPr>
        <p:grpSpPr bwMode="auto">
          <a:xfrm>
            <a:off x="0" y="863600"/>
            <a:ext cx="12192000" cy="457200"/>
            <a:chOff x="0" y="0"/>
            <a:chExt cx="5760" cy="288"/>
          </a:xfrm>
        </p:grpSpPr>
        <p:sp>
          <p:nvSpPr>
            <p:cNvPr id="5" name="Rectangle 10"/>
            <p:cNvSpPr>
              <a:spLocks noChangeArrowheads="1"/>
            </p:cNvSpPr>
            <p:nvPr userDrawn="1"/>
          </p:nvSpPr>
          <p:spPr bwMode="auto">
            <a:xfrm>
              <a:off x="144" y="0"/>
              <a:ext cx="288" cy="144"/>
            </a:xfrm>
            <a:prstGeom prst="rect">
              <a:avLst/>
            </a:prstGeom>
            <a:solidFill>
              <a:srgbClr val="CC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6" name="Rectangle 11"/>
            <p:cNvSpPr>
              <a:spLocks noChangeArrowheads="1"/>
            </p:cNvSpPr>
            <p:nvPr userDrawn="1"/>
          </p:nvSpPr>
          <p:spPr bwMode="auto">
            <a:xfrm>
              <a:off x="0" y="144"/>
              <a:ext cx="288" cy="144"/>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7" name="Rectangle 12"/>
            <p:cNvSpPr>
              <a:spLocks noChangeArrowheads="1"/>
            </p:cNvSpPr>
            <p:nvPr userDrawn="1"/>
          </p:nvSpPr>
          <p:spPr bwMode="auto">
            <a:xfrm>
              <a:off x="0" y="0"/>
              <a:ext cx="144" cy="144"/>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8" name="Rectangle 13"/>
            <p:cNvSpPr>
              <a:spLocks noChangeArrowheads="1"/>
            </p:cNvSpPr>
            <p:nvPr userDrawn="1"/>
          </p:nvSpPr>
          <p:spPr bwMode="auto">
            <a:xfrm>
              <a:off x="288" y="144"/>
              <a:ext cx="144" cy="144"/>
            </a:xfrm>
            <a:prstGeom prst="rect">
              <a:avLst/>
            </a:prstGeom>
            <a:solidFill>
              <a:srgbClr val="99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9" name="Rectangle 29"/>
            <p:cNvSpPr>
              <a:spLocks noChangeArrowheads="1"/>
            </p:cNvSpPr>
            <p:nvPr userDrawn="1"/>
          </p:nvSpPr>
          <p:spPr bwMode="auto">
            <a:xfrm>
              <a:off x="432" y="0"/>
              <a:ext cx="5328" cy="144"/>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10" name="Rectangle 31"/>
            <p:cNvSpPr>
              <a:spLocks noChangeArrowheads="1"/>
            </p:cNvSpPr>
            <p:nvPr userDrawn="1"/>
          </p:nvSpPr>
          <p:spPr bwMode="auto">
            <a:xfrm>
              <a:off x="432" y="144"/>
              <a:ext cx="5328" cy="144"/>
            </a:xfrm>
            <a:prstGeom prst="rect">
              <a:avLst/>
            </a:prstGeom>
            <a:solidFill>
              <a:srgbClr val="7799B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grpSp>
      <p:pic>
        <p:nvPicPr>
          <p:cNvPr id="1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66148" y="6491288"/>
            <a:ext cx="2085971"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12"/>
          <p:cNvSpPr>
            <a:spLocks noChangeShapeType="1"/>
          </p:cNvSpPr>
          <p:nvPr userDrawn="1"/>
        </p:nvSpPr>
        <p:spPr bwMode="auto">
          <a:xfrm>
            <a:off x="0" y="6464300"/>
            <a:ext cx="12192000" cy="0"/>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a:lstStyle/>
          <a:p>
            <a:pPr algn="l">
              <a:spcBef>
                <a:spcPct val="0"/>
              </a:spcBef>
            </a:pPr>
            <a:endParaRPr lang="en-US" sz="1800" b="0">
              <a:solidFill>
                <a:prstClr val="black"/>
              </a:solidFill>
              <a:latin typeface="Helvetica" pitchFamily="-84" charset="0"/>
              <a:ea typeface="MS PGothic" pitchFamily="34" charset="-128"/>
            </a:endParaRPr>
          </a:p>
        </p:txBody>
      </p:sp>
      <p:sp>
        <p:nvSpPr>
          <p:cNvPr id="8226" name="Rectangle 34"/>
          <p:cNvSpPr>
            <a:spLocks noGrp="1" noChangeArrowheads="1"/>
          </p:cNvSpPr>
          <p:nvPr>
            <p:ph type="ctrTitle"/>
          </p:nvPr>
        </p:nvSpPr>
        <p:spPr>
          <a:xfrm>
            <a:off x="304800" y="2590800"/>
            <a:ext cx="11430000" cy="1066800"/>
          </a:xfrm>
        </p:spPr>
        <p:txBody>
          <a:bodyPr anchor="b"/>
          <a:lstStyle>
            <a:lvl1pPr algn="r">
              <a:defRPr sz="4400">
                <a:solidFill>
                  <a:srgbClr val="003366"/>
                </a:solidFill>
              </a:defRPr>
            </a:lvl1pPr>
          </a:lstStyle>
          <a:p>
            <a:pPr lvl="0"/>
            <a:r>
              <a:rPr lang="en-US" noProof="0" dirty="0"/>
              <a:t>Click to edit Master title style</a:t>
            </a:r>
          </a:p>
        </p:txBody>
      </p:sp>
      <p:sp>
        <p:nvSpPr>
          <p:cNvPr id="8227" name="Rectangle 35"/>
          <p:cNvSpPr>
            <a:spLocks noGrp="1" noChangeArrowheads="1"/>
          </p:cNvSpPr>
          <p:nvPr>
            <p:ph type="subTitle" idx="1"/>
          </p:nvPr>
        </p:nvSpPr>
        <p:spPr>
          <a:xfrm>
            <a:off x="728134" y="3657600"/>
            <a:ext cx="11045657" cy="533400"/>
          </a:xfrm>
        </p:spPr>
        <p:txBody>
          <a:bodyPr/>
          <a:lstStyle>
            <a:lvl1pPr marL="0" indent="0" algn="r">
              <a:buFontTx/>
              <a:buNone/>
              <a:defRPr sz="3000" b="1" baseline="0">
                <a:solidFill>
                  <a:srgbClr val="C00000"/>
                </a:solidFill>
              </a:defRPr>
            </a:lvl1pPr>
          </a:lstStyle>
          <a:p>
            <a:pPr lvl="0"/>
            <a:r>
              <a:rPr lang="en-US" noProof="0" dirty="0"/>
              <a:t>Click to edit Master subtitle style</a:t>
            </a:r>
          </a:p>
        </p:txBody>
      </p:sp>
    </p:spTree>
    <p:extLst>
      <p:ext uri="{BB962C8B-B14F-4D97-AF65-F5344CB8AC3E}">
        <p14:creationId xmlns:p14="http://schemas.microsoft.com/office/powerpoint/2010/main" val="3061537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342900" indent="-342900">
              <a:buFont typeface="Wingdings" pitchFamily="2" charset="2"/>
              <a:buChar char="q"/>
              <a:defRPr/>
            </a:lvl1pPr>
            <a:lvl2pPr marL="742950" indent="-285750">
              <a:buFont typeface="Wingdings" pitchFamily="2" charset="2"/>
              <a:buChar char="§"/>
              <a:defRPr/>
            </a:lvl2pPr>
            <a:lvl3pPr marL="1206500" indent="-292100">
              <a:buFont typeface="Wingdings" pitchFamily="2" charset="2"/>
              <a:buChar char="§"/>
              <a:defRPr/>
            </a:lvl3pPr>
          </a:lstStyle>
          <a:p>
            <a:pPr lvl="0"/>
            <a:r>
              <a:rPr lang="en-US" dirty="0"/>
              <a:t>Click to edit Master text styles</a:t>
            </a:r>
          </a:p>
          <a:p>
            <a:pPr lvl="1"/>
            <a:r>
              <a:rPr lang="en-US" dirty="0"/>
              <a:t>Second level</a:t>
            </a:r>
          </a:p>
          <a:p>
            <a:pPr lvl="2"/>
            <a:r>
              <a:rPr lang="en-US" dirty="0"/>
              <a:t>Third level</a:t>
            </a:r>
          </a:p>
          <a:p>
            <a:pPr lvl="1"/>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9AEA662C-FBCE-479D-9D1F-8BFD5E0D8AC3}" type="slidenum">
              <a:rPr lang="en-US"/>
              <a:pPr>
                <a:defRPr/>
              </a:pPr>
              <a:t>‹#›</a:t>
            </a:fld>
            <a:endParaRPr lang="en-US"/>
          </a:p>
        </p:txBody>
      </p:sp>
    </p:spTree>
    <p:extLst>
      <p:ext uri="{BB962C8B-B14F-4D97-AF65-F5344CB8AC3E}">
        <p14:creationId xmlns:p14="http://schemas.microsoft.com/office/powerpoint/2010/main" val="220843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6"/>
          <p:cNvSpPr>
            <a:spLocks noGrp="1" noChangeArrowheads="1"/>
          </p:cNvSpPr>
          <p:nvPr>
            <p:ph type="sldNum" sz="quarter" idx="10"/>
          </p:nvPr>
        </p:nvSpPr>
        <p:spPr/>
        <p:txBody>
          <a:bodyPr/>
          <a:lstStyle>
            <a:lvl1pPr algn="l">
              <a:defRPr smtClean="0"/>
            </a:lvl1pPr>
          </a:lstStyle>
          <a:p>
            <a:pPr>
              <a:defRPr/>
            </a:pPr>
            <a:fld id="{2DB28AD4-046F-4119-9BB4-FD8C385466E9}" type="slidenum">
              <a:rPr lang="en-US"/>
              <a:pPr>
                <a:defRPr/>
              </a:pPr>
              <a:t>‹#›</a:t>
            </a:fld>
            <a:endParaRPr lang="en-US"/>
          </a:p>
        </p:txBody>
      </p:sp>
    </p:spTree>
    <p:extLst>
      <p:ext uri="{BB962C8B-B14F-4D97-AF65-F5344CB8AC3E}">
        <p14:creationId xmlns:p14="http://schemas.microsoft.com/office/powerpoint/2010/main" val="2536002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pPr algn="l">
              <a:spcBef>
                <a:spcPct val="0"/>
              </a:spcBef>
            </a:pPr>
            <a:r>
              <a:rPr lang="en-US" sz="1800" b="0">
                <a:solidFill>
                  <a:prstClr val="black">
                    <a:tint val="75000"/>
                  </a:prstClr>
                </a:solidFill>
                <a:latin typeface="Helvetica" pitchFamily="-84" charset="0"/>
                <a:ea typeface="MS PGothic" pitchFamily="34" charset="-128"/>
              </a:rPr>
              <a:t>02/07/2018</a:t>
            </a: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pPr algn="l">
              <a:spcBef>
                <a:spcPct val="0"/>
              </a:spcBef>
            </a:pPr>
            <a:endParaRPr lang="en-US" sz="1800" b="0">
              <a:solidFill>
                <a:prstClr val="black">
                  <a:tint val="75000"/>
                </a:prstClr>
              </a:solidFill>
              <a:latin typeface="Helvetica" pitchFamily="-84" charset="0"/>
              <a:ea typeface="MS PGothic" pitchFamily="34" charset="-128"/>
            </a:endParaRPr>
          </a:p>
        </p:txBody>
      </p:sp>
      <p:sp>
        <p:nvSpPr>
          <p:cNvPr id="4" name="Slide Number Placeholder 3"/>
          <p:cNvSpPr>
            <a:spLocks noGrp="1"/>
          </p:cNvSpPr>
          <p:nvPr>
            <p:ph type="sldNum" sz="quarter" idx="12"/>
          </p:nvPr>
        </p:nvSpPr>
        <p:spPr/>
        <p:txBody>
          <a:bodyPr/>
          <a:lstStyle/>
          <a:p>
            <a:fld id="{E2A80FCA-4D9C-43FE-B7B4-D475EBFDCB2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63128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External Co-branding Titl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10296" y="2998139"/>
            <a:ext cx="8794293"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18419" y="3406590"/>
            <a:ext cx="876002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27751" y="6045891"/>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a:t>02/07/2018</a:t>
            </a:r>
            <a:endParaRPr lang="en-US" dirty="0"/>
          </a:p>
        </p:txBody>
      </p:sp>
      <p:sp>
        <p:nvSpPr>
          <p:cNvPr id="3" name="Text Placeholder 2"/>
          <p:cNvSpPr>
            <a:spLocks noGrp="1"/>
          </p:cNvSpPr>
          <p:nvPr>
            <p:ph type="body" sz="quarter" idx="10"/>
          </p:nvPr>
        </p:nvSpPr>
        <p:spPr>
          <a:xfrm>
            <a:off x="731044" y="4338646"/>
            <a:ext cx="8636000" cy="193675"/>
          </a:xfrm>
        </p:spPr>
        <p:txBody>
          <a:bodyPr vert="horz" wrap="square" lIns="0" tIns="0" rIns="0" bIns="0" rtlCol="0" anchor="t" anchorCtr="0"/>
          <a:lstStyle>
            <a:lvl1pPr marL="0" indent="0">
              <a:spcBef>
                <a:spcPts val="0"/>
              </a:spcBef>
              <a:buFontTx/>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grpSp>
        <p:nvGrpSpPr>
          <p:cNvPr id="7" name="Group 6"/>
          <p:cNvGrpSpPr/>
          <p:nvPr/>
        </p:nvGrpSpPr>
        <p:grpSpPr>
          <a:xfrm>
            <a:off x="2467937" y="742092"/>
            <a:ext cx="1982948" cy="885917"/>
            <a:chOff x="2749439" y="752601"/>
            <a:chExt cx="1487211" cy="885917"/>
          </a:xfrm>
        </p:grpSpPr>
        <p:sp>
          <p:nvSpPr>
            <p:cNvPr id="9" name="Rectangle 8"/>
            <p:cNvSpPr/>
            <p:nvPr userDrawn="1"/>
          </p:nvSpPr>
          <p:spPr bwMode="auto">
            <a:xfrm>
              <a:off x="2749439" y="752601"/>
              <a:ext cx="1371600" cy="885917"/>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0" name="TextBox 9"/>
            <p:cNvSpPr txBox="1"/>
            <p:nvPr userDrawn="1"/>
          </p:nvSpPr>
          <p:spPr bwMode="auto">
            <a:xfrm>
              <a:off x="2785238" y="912373"/>
              <a:ext cx="1451412" cy="498598"/>
            </a:xfrm>
            <a:prstGeom prst="rect">
              <a:avLst/>
            </a:prstGeom>
            <a:noFill/>
            <a:ln w="19050" algn="ctr">
              <a:noFill/>
              <a:miter lim="800000"/>
              <a:headEnd/>
              <a:tailEnd/>
            </a:ln>
          </p:spPr>
          <p:txBody>
            <a:bodyPr wrap="square" lIns="0" tIns="0" rIns="0" bIns="0" rtlCol="0">
              <a:spAutoFit/>
            </a:bodyPr>
            <a:lstStyle/>
            <a:p>
              <a:pPr>
                <a:lnSpc>
                  <a:spcPct val="90000"/>
                </a:lnSpc>
              </a:pPr>
              <a:r>
                <a:rPr lang="en-US" sz="1800" dirty="0">
                  <a:solidFill>
                    <a:schemeClr val="bg2"/>
                  </a:solidFill>
                  <a:latin typeface="+mj-lt"/>
                </a:rPr>
                <a:t>Partner </a:t>
              </a:r>
              <a:br>
                <a:rPr lang="en-US" sz="1800" dirty="0">
                  <a:solidFill>
                    <a:schemeClr val="bg2"/>
                  </a:solidFill>
                  <a:latin typeface="+mj-lt"/>
                </a:rPr>
              </a:br>
              <a:r>
                <a:rPr lang="en-US" sz="1800" dirty="0">
                  <a:solidFill>
                    <a:schemeClr val="bg2"/>
                  </a:solidFill>
                  <a:latin typeface="+mj-lt"/>
                </a:rPr>
                <a:t>Logo</a:t>
              </a:r>
            </a:p>
          </p:txBody>
        </p:sp>
      </p:grpSp>
      <p:cxnSp>
        <p:nvCxnSpPr>
          <p:cNvPr id="11" name="Straight Connector 10"/>
          <p:cNvCxnSpPr/>
          <p:nvPr/>
        </p:nvCxnSpPr>
        <p:spPr>
          <a:xfrm>
            <a:off x="2094585" y="591021"/>
            <a:ext cx="0" cy="11887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2" name="Picture 11" descr="UCSF_sig_white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391" y="723298"/>
            <a:ext cx="1398843" cy="909561"/>
          </a:xfrm>
          <a:prstGeom prst="rect">
            <a:avLst/>
          </a:prstGeom>
        </p:spPr>
      </p:pic>
    </p:spTree>
    <p:extLst>
      <p:ext uri="{BB962C8B-B14F-4D97-AF65-F5344CB8AC3E}">
        <p14:creationId xmlns:p14="http://schemas.microsoft.com/office/powerpoint/2010/main" val="354702852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342900" indent="-342900">
              <a:buFont typeface="Wingdings" pitchFamily="2" charset="2"/>
              <a:buChar char="q"/>
              <a:defRPr/>
            </a:lvl1pPr>
            <a:lvl2pPr marL="742950" indent="-285750">
              <a:buFont typeface="Wingdings" pitchFamily="2" charset="2"/>
              <a:buChar char="§"/>
              <a:defRPr/>
            </a:lvl2pPr>
            <a:lvl3pPr marL="1206500" indent="-292100">
              <a:buFont typeface="Wingdings" pitchFamily="2" charset="2"/>
              <a:buChar char="§"/>
              <a:defRPr/>
            </a:lvl3pPr>
          </a:lstStyle>
          <a:p>
            <a:pPr lvl="0"/>
            <a:r>
              <a:rPr lang="en-US" dirty="0"/>
              <a:t>Click to edit Master text styles</a:t>
            </a:r>
          </a:p>
          <a:p>
            <a:pPr lvl="1"/>
            <a:r>
              <a:rPr lang="en-US" dirty="0"/>
              <a:t>Second level</a:t>
            </a:r>
          </a:p>
          <a:p>
            <a:pPr lvl="2"/>
            <a:r>
              <a:rPr lang="en-US" dirty="0"/>
              <a:t>Third level</a:t>
            </a:r>
          </a:p>
          <a:p>
            <a:pPr lvl="1"/>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9C836F4E-5DE4-4906-BE9B-E76670CC574C}"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External Co-branding White Title">
    <p:bg>
      <p:bgPr>
        <a:solidFill>
          <a:schemeClr val="bg2"/>
        </a:solidFill>
        <a:effectLst/>
      </p:bgPr>
    </p:bg>
    <p:spTree>
      <p:nvGrpSpPr>
        <p:cNvPr id="1" name=""/>
        <p:cNvGrpSpPr/>
        <p:nvPr/>
      </p:nvGrpSpPr>
      <p:grpSpPr>
        <a:xfrm>
          <a:off x="0" y="0"/>
          <a:ext cx="0" cy="0"/>
          <a:chOff x="0" y="0"/>
          <a:chExt cx="0" cy="0"/>
        </a:xfrm>
      </p:grpSpPr>
      <p:sp>
        <p:nvSpPr>
          <p:cNvPr id="46" name="Date Placeholder 4"/>
          <p:cNvSpPr>
            <a:spLocks noGrp="1"/>
          </p:cNvSpPr>
          <p:nvPr>
            <p:ph type="dt" sz="half" idx="2"/>
          </p:nvPr>
        </p:nvSpPr>
        <p:spPr>
          <a:xfrm>
            <a:off x="729747" y="6045891"/>
            <a:ext cx="2567117" cy="238607"/>
          </a:xfrm>
          <a:prstGeom prst="rect">
            <a:avLst/>
          </a:prstGeom>
        </p:spPr>
        <p:txBody>
          <a:bodyPr vert="horz" wrap="square" lIns="0" tIns="0" rIns="0" bIns="0" rtlCol="0" anchor="b" anchorCtr="0"/>
          <a:lstStyle>
            <a:lvl1pPr algn="l">
              <a:defRPr sz="1000" i="0">
                <a:solidFill>
                  <a:schemeClr val="tx2"/>
                </a:solidFill>
                <a:latin typeface="Arial" pitchFamily="34" charset="0"/>
                <a:cs typeface="Arial" pitchFamily="34" charset="0"/>
              </a:defRPr>
            </a:lvl1pPr>
          </a:lstStyle>
          <a:p>
            <a:r>
              <a:rPr lang="en-US"/>
              <a:t>02/07/2018</a:t>
            </a:r>
            <a:endParaRPr lang="en-US" dirty="0"/>
          </a:p>
        </p:txBody>
      </p:sp>
      <p:sp>
        <p:nvSpPr>
          <p:cNvPr id="3" name="Text Placeholder 2"/>
          <p:cNvSpPr>
            <a:spLocks noGrp="1"/>
          </p:cNvSpPr>
          <p:nvPr>
            <p:ph type="body" sz="quarter" idx="10"/>
          </p:nvPr>
        </p:nvSpPr>
        <p:spPr>
          <a:xfrm>
            <a:off x="729241" y="4339621"/>
            <a:ext cx="8636000" cy="193675"/>
          </a:xfrm>
        </p:spPr>
        <p:txBody>
          <a:bodyPr vert="horz" wrap="square" lIns="0" tIns="0" rIns="0" bIns="0" rtlCol="0" anchor="t" anchorCtr="0"/>
          <a:lstStyle>
            <a:lvl1pPr marL="0" indent="0">
              <a:spcBef>
                <a:spcPts val="0"/>
              </a:spcBef>
              <a:buFontTx/>
              <a:buNone/>
              <a:defRPr lang="en-US" sz="1400" i="0" dirty="0" smtClean="0">
                <a:solidFill>
                  <a:schemeClr val="tx2"/>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sp>
        <p:nvSpPr>
          <p:cNvPr id="35" name="Title 34"/>
          <p:cNvSpPr>
            <a:spLocks noGrp="1"/>
          </p:cNvSpPr>
          <p:nvPr>
            <p:ph type="title" hasCustomPrompt="1"/>
          </p:nvPr>
        </p:nvSpPr>
        <p:spPr>
          <a:xfrm>
            <a:off x="612730" y="2994340"/>
            <a:ext cx="8794293"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tx2"/>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0852" y="3410927"/>
            <a:ext cx="876002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tx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cxnSp>
        <p:nvCxnSpPr>
          <p:cNvPr id="10" name="Straight Connector 9"/>
          <p:cNvCxnSpPr/>
          <p:nvPr/>
        </p:nvCxnSpPr>
        <p:spPr>
          <a:xfrm>
            <a:off x="2094585" y="591021"/>
            <a:ext cx="0" cy="1188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2467937" y="742092"/>
            <a:ext cx="1982948" cy="885917"/>
            <a:chOff x="2749439" y="752601"/>
            <a:chExt cx="1487211" cy="885917"/>
          </a:xfrm>
        </p:grpSpPr>
        <p:sp>
          <p:nvSpPr>
            <p:cNvPr id="5" name="Rectangle 4"/>
            <p:cNvSpPr/>
            <p:nvPr userDrawn="1"/>
          </p:nvSpPr>
          <p:spPr bwMode="auto">
            <a:xfrm>
              <a:off x="2749439" y="752601"/>
              <a:ext cx="1371600" cy="885917"/>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6" name="TextBox 5"/>
            <p:cNvSpPr txBox="1"/>
            <p:nvPr userDrawn="1"/>
          </p:nvSpPr>
          <p:spPr bwMode="auto">
            <a:xfrm>
              <a:off x="2785238" y="912373"/>
              <a:ext cx="1451412" cy="498598"/>
            </a:xfrm>
            <a:prstGeom prst="rect">
              <a:avLst/>
            </a:prstGeom>
            <a:noFill/>
            <a:ln w="19050" algn="ctr">
              <a:noFill/>
              <a:miter lim="800000"/>
              <a:headEnd/>
              <a:tailEnd/>
            </a:ln>
          </p:spPr>
          <p:txBody>
            <a:bodyPr wrap="square" lIns="0" tIns="0" rIns="0" bIns="0" rtlCol="0">
              <a:spAutoFit/>
            </a:bodyPr>
            <a:lstStyle/>
            <a:p>
              <a:pPr>
                <a:lnSpc>
                  <a:spcPct val="90000"/>
                </a:lnSpc>
              </a:pPr>
              <a:r>
                <a:rPr lang="en-US" sz="1800" dirty="0">
                  <a:solidFill>
                    <a:schemeClr val="tx2"/>
                  </a:solidFill>
                  <a:latin typeface="+mj-lt"/>
                </a:rPr>
                <a:t>Partner </a:t>
              </a:r>
              <a:br>
                <a:rPr lang="en-US" sz="1800" dirty="0">
                  <a:solidFill>
                    <a:schemeClr val="tx2"/>
                  </a:solidFill>
                  <a:latin typeface="+mj-lt"/>
                </a:rPr>
              </a:br>
              <a:r>
                <a:rPr lang="en-US" sz="1800" dirty="0">
                  <a:solidFill>
                    <a:schemeClr val="tx2"/>
                  </a:solidFill>
                  <a:latin typeface="+mj-lt"/>
                </a:rPr>
                <a:t>Logo</a:t>
              </a:r>
            </a:p>
          </p:txBody>
        </p:sp>
      </p:grpSp>
      <p:pic>
        <p:nvPicPr>
          <p:cNvPr id="12" name="Picture 11" descr="UCSF_sig_navy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295" y="723298"/>
            <a:ext cx="1398843" cy="909561"/>
          </a:xfrm>
          <a:prstGeom prst="rect">
            <a:avLst/>
          </a:prstGeom>
        </p:spPr>
      </p:pic>
    </p:spTree>
    <p:extLst>
      <p:ext uri="{BB962C8B-B14F-4D97-AF65-F5344CB8AC3E}">
        <p14:creationId xmlns:p14="http://schemas.microsoft.com/office/powerpoint/2010/main" val="171783052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10296" y="2998139"/>
            <a:ext cx="8794293"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18419" y="3406590"/>
            <a:ext cx="876002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27751" y="6045891"/>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a:t>02/07/2018</a:t>
            </a:r>
            <a:endParaRPr lang="en-US" dirty="0"/>
          </a:p>
        </p:txBody>
      </p:sp>
      <p:sp>
        <p:nvSpPr>
          <p:cNvPr id="3" name="Text Placeholder 2"/>
          <p:cNvSpPr>
            <a:spLocks noGrp="1"/>
          </p:cNvSpPr>
          <p:nvPr>
            <p:ph type="body" sz="quarter" idx="10"/>
          </p:nvPr>
        </p:nvSpPr>
        <p:spPr>
          <a:xfrm>
            <a:off x="731044" y="4338646"/>
            <a:ext cx="8636000" cy="193675"/>
          </a:xfrm>
        </p:spPr>
        <p:txBody>
          <a:bodyPr vert="horz" wrap="square" lIns="0" tIns="0" rIns="0" bIns="0" rtlCol="0" anchor="t" anchorCtr="0"/>
          <a:lstStyle>
            <a:lvl1pPr marL="0" indent="0">
              <a:spcBef>
                <a:spcPts val="0"/>
              </a:spcBef>
              <a:buFontTx/>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9" name="Picture 8" descr="UCSF_sig_white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391" y="723298"/>
            <a:ext cx="1398843" cy="909561"/>
          </a:xfrm>
          <a:prstGeom prst="rect">
            <a:avLst/>
          </a:prstGeom>
        </p:spPr>
      </p:pic>
    </p:spTree>
    <p:extLst>
      <p:ext uri="{BB962C8B-B14F-4D97-AF65-F5344CB8AC3E}">
        <p14:creationId xmlns:p14="http://schemas.microsoft.com/office/powerpoint/2010/main" val="99364795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Internal Co-branding Titl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10296" y="2998139"/>
            <a:ext cx="8794293"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18419" y="3406590"/>
            <a:ext cx="876002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27751" y="6045891"/>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a:t>02/07/2018</a:t>
            </a:r>
            <a:endParaRPr lang="en-US" dirty="0"/>
          </a:p>
        </p:txBody>
      </p:sp>
      <p:sp>
        <p:nvSpPr>
          <p:cNvPr id="3" name="Text Placeholder 2"/>
          <p:cNvSpPr>
            <a:spLocks noGrp="1"/>
          </p:cNvSpPr>
          <p:nvPr>
            <p:ph type="body" sz="quarter" idx="10"/>
          </p:nvPr>
        </p:nvSpPr>
        <p:spPr>
          <a:xfrm>
            <a:off x="731044" y="4338646"/>
            <a:ext cx="8636000" cy="193675"/>
          </a:xfrm>
        </p:spPr>
        <p:txBody>
          <a:bodyPr vert="horz" wrap="square" lIns="0" tIns="0" rIns="0" bIns="0" rtlCol="0" anchor="t" anchorCtr="0"/>
          <a:lstStyle>
            <a:lvl1pPr marL="0" indent="0">
              <a:spcBef>
                <a:spcPts val="0"/>
              </a:spcBef>
              <a:buFontTx/>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sp>
        <p:nvSpPr>
          <p:cNvPr id="7" name="TextBox 6"/>
          <p:cNvSpPr txBox="1"/>
          <p:nvPr/>
        </p:nvSpPr>
        <p:spPr bwMode="auto">
          <a:xfrm>
            <a:off x="7304580" y="756611"/>
            <a:ext cx="1727189" cy="430887"/>
          </a:xfrm>
          <a:prstGeom prst="rect">
            <a:avLst/>
          </a:prstGeom>
          <a:noFill/>
          <a:ln w="19050" algn="ctr">
            <a:noFill/>
            <a:miter lim="800000"/>
            <a:headEnd/>
            <a:tailEnd/>
          </a:ln>
        </p:spPr>
        <p:txBody>
          <a:bodyPr wrap="square" lIns="0" tIns="0" rIns="0" bIns="0" rtlCol="0">
            <a:spAutoFit/>
          </a:bodyPr>
          <a:lstStyle/>
          <a:p>
            <a:r>
              <a:rPr lang="en-US" sz="800" dirty="0">
                <a:solidFill>
                  <a:schemeClr val="bg1"/>
                </a:solidFill>
                <a:latin typeface="+mj-lt"/>
              </a:rPr>
              <a:t>UCSF Helen Diller Family</a:t>
            </a:r>
          </a:p>
          <a:p>
            <a:r>
              <a:rPr lang="en-US" sz="800" dirty="0">
                <a:solidFill>
                  <a:schemeClr val="bg1"/>
                </a:solidFill>
                <a:latin typeface="+mj-lt"/>
              </a:rPr>
              <a:t>Comprehensive </a:t>
            </a:r>
            <a:br>
              <a:rPr lang="en-US" sz="800" dirty="0">
                <a:solidFill>
                  <a:schemeClr val="bg1"/>
                </a:solidFill>
                <a:latin typeface="+mj-lt"/>
              </a:rPr>
            </a:br>
            <a:r>
              <a:rPr lang="en-US" sz="800" dirty="0">
                <a:solidFill>
                  <a:schemeClr val="bg1"/>
                </a:solidFill>
                <a:latin typeface="+mj-lt"/>
              </a:rPr>
              <a:t>Cancer Center</a:t>
            </a:r>
          </a:p>
        </p:txBody>
      </p:sp>
      <p:cxnSp>
        <p:nvCxnSpPr>
          <p:cNvPr id="9" name="Straight Connector 8"/>
          <p:cNvCxnSpPr/>
          <p:nvPr/>
        </p:nvCxnSpPr>
        <p:spPr>
          <a:xfrm>
            <a:off x="9018029" y="734837"/>
            <a:ext cx="0" cy="46634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bwMode="auto">
          <a:xfrm>
            <a:off x="9202423" y="756611"/>
            <a:ext cx="1007244" cy="246221"/>
          </a:xfrm>
          <a:prstGeom prst="rect">
            <a:avLst/>
          </a:prstGeom>
          <a:noFill/>
          <a:ln w="19050" algn="ctr">
            <a:noFill/>
            <a:miter lim="800000"/>
            <a:headEnd/>
            <a:tailEnd/>
          </a:ln>
        </p:spPr>
        <p:txBody>
          <a:bodyPr wrap="square" lIns="0" tIns="0" rIns="0" bIns="0" rtlCol="0">
            <a:spAutoFit/>
          </a:bodyPr>
          <a:lstStyle/>
          <a:p>
            <a:r>
              <a:rPr lang="en-US" sz="800" dirty="0">
                <a:solidFill>
                  <a:schemeClr val="bg1"/>
                </a:solidFill>
                <a:latin typeface="+mj-lt"/>
              </a:rPr>
              <a:t>UCSF School</a:t>
            </a:r>
            <a:br>
              <a:rPr lang="en-US" sz="800" dirty="0">
                <a:solidFill>
                  <a:schemeClr val="bg1"/>
                </a:solidFill>
                <a:latin typeface="+mj-lt"/>
              </a:rPr>
            </a:br>
            <a:r>
              <a:rPr lang="en-US" sz="800" dirty="0">
                <a:solidFill>
                  <a:schemeClr val="bg1"/>
                </a:solidFill>
                <a:latin typeface="+mj-lt"/>
              </a:rPr>
              <a:t>of Medicine</a:t>
            </a:r>
          </a:p>
        </p:txBody>
      </p:sp>
      <p:cxnSp>
        <p:nvCxnSpPr>
          <p:cNvPr id="11" name="Straight Connector 10"/>
          <p:cNvCxnSpPr/>
          <p:nvPr/>
        </p:nvCxnSpPr>
        <p:spPr>
          <a:xfrm>
            <a:off x="10209665" y="734837"/>
            <a:ext cx="0" cy="46634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bwMode="auto">
          <a:xfrm>
            <a:off x="10403843" y="756611"/>
            <a:ext cx="1301327" cy="246221"/>
          </a:xfrm>
          <a:prstGeom prst="rect">
            <a:avLst/>
          </a:prstGeom>
          <a:noFill/>
          <a:ln w="19050" algn="ctr">
            <a:noFill/>
            <a:miter lim="800000"/>
            <a:headEnd/>
            <a:tailEnd/>
          </a:ln>
        </p:spPr>
        <p:txBody>
          <a:bodyPr wrap="square" lIns="0" tIns="0" rIns="0" bIns="0" rtlCol="0">
            <a:spAutoFit/>
          </a:bodyPr>
          <a:lstStyle/>
          <a:p>
            <a:r>
              <a:rPr lang="en-US" sz="800" dirty="0">
                <a:solidFill>
                  <a:schemeClr val="bg1"/>
                </a:solidFill>
                <a:latin typeface="+mj-lt"/>
              </a:rPr>
              <a:t>AIDS Research</a:t>
            </a:r>
            <a:r>
              <a:rPr lang="en-US" sz="800" baseline="0" dirty="0">
                <a:solidFill>
                  <a:schemeClr val="bg1"/>
                </a:solidFill>
                <a:latin typeface="+mj-lt"/>
              </a:rPr>
              <a:t> Institute at UCSF</a:t>
            </a:r>
            <a:endParaRPr lang="en-US" sz="800" dirty="0">
              <a:solidFill>
                <a:schemeClr val="bg1"/>
              </a:solidFill>
              <a:latin typeface="+mj-lt"/>
            </a:endParaRPr>
          </a:p>
        </p:txBody>
      </p:sp>
      <p:pic>
        <p:nvPicPr>
          <p:cNvPr id="14" name="Picture 13" descr="UCSF_sig_white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391" y="723298"/>
            <a:ext cx="1398843" cy="909561"/>
          </a:xfrm>
          <a:prstGeom prst="rect">
            <a:avLst/>
          </a:prstGeom>
        </p:spPr>
      </p:pic>
    </p:spTree>
    <p:extLst>
      <p:ext uri="{BB962C8B-B14F-4D97-AF65-F5344CB8AC3E}">
        <p14:creationId xmlns:p14="http://schemas.microsoft.com/office/powerpoint/2010/main" val="367899148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 with Image1">
    <p:bg bwMode="ltGray">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p:nvSpPr>
        <p:spPr bwMode="invGray">
          <a:xfrm>
            <a:off x="383316" y="366715"/>
            <a:ext cx="8273851"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a:t>02/07/2018</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13" name="Picture 12" descr="UCSF_sig_whit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924" y="728944"/>
            <a:ext cx="1066489" cy="693456"/>
          </a:xfrm>
          <a:prstGeom prst="rect">
            <a:avLst/>
          </a:prstGeom>
        </p:spPr>
      </p:pic>
    </p:spTree>
    <p:extLst>
      <p:ext uri="{BB962C8B-B14F-4D97-AF65-F5344CB8AC3E}">
        <p14:creationId xmlns:p14="http://schemas.microsoft.com/office/powerpoint/2010/main" val="98038148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Internal Cobranding with Image">
    <p:bg bwMode="ltGray">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p:nvSpPr>
        <p:spPr bwMode="invGray">
          <a:xfrm>
            <a:off x="383316" y="366715"/>
            <a:ext cx="8273851"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a:t>02/07/2018</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sp>
        <p:nvSpPr>
          <p:cNvPr id="9" name="TextBox 8"/>
          <p:cNvSpPr txBox="1"/>
          <p:nvPr/>
        </p:nvSpPr>
        <p:spPr bwMode="auto">
          <a:xfrm>
            <a:off x="4365779" y="756611"/>
            <a:ext cx="1727189" cy="430887"/>
          </a:xfrm>
          <a:prstGeom prst="rect">
            <a:avLst/>
          </a:prstGeom>
          <a:noFill/>
          <a:ln w="19050" algn="ctr">
            <a:noFill/>
            <a:miter lim="800000"/>
            <a:headEnd/>
            <a:tailEnd/>
          </a:ln>
        </p:spPr>
        <p:txBody>
          <a:bodyPr wrap="square" lIns="0" tIns="0" rIns="0" bIns="0" rtlCol="0">
            <a:spAutoFit/>
          </a:bodyPr>
          <a:lstStyle/>
          <a:p>
            <a:r>
              <a:rPr lang="en-US" sz="800" dirty="0">
                <a:solidFill>
                  <a:schemeClr val="bg1"/>
                </a:solidFill>
                <a:latin typeface="+mj-lt"/>
              </a:rPr>
              <a:t>UCSF Helen Diller Family</a:t>
            </a:r>
          </a:p>
          <a:p>
            <a:r>
              <a:rPr lang="en-US" sz="800" dirty="0">
                <a:solidFill>
                  <a:schemeClr val="bg1"/>
                </a:solidFill>
                <a:latin typeface="+mj-lt"/>
              </a:rPr>
              <a:t>Comprehensive </a:t>
            </a:r>
            <a:br>
              <a:rPr lang="en-US" sz="800" dirty="0">
                <a:solidFill>
                  <a:schemeClr val="bg1"/>
                </a:solidFill>
                <a:latin typeface="+mj-lt"/>
              </a:rPr>
            </a:br>
            <a:r>
              <a:rPr lang="en-US" sz="800" dirty="0">
                <a:solidFill>
                  <a:schemeClr val="bg1"/>
                </a:solidFill>
                <a:latin typeface="+mj-lt"/>
              </a:rPr>
              <a:t>Cancer Center</a:t>
            </a:r>
          </a:p>
        </p:txBody>
      </p:sp>
      <p:cxnSp>
        <p:nvCxnSpPr>
          <p:cNvPr id="10" name="Straight Connector 9"/>
          <p:cNvCxnSpPr/>
          <p:nvPr/>
        </p:nvCxnSpPr>
        <p:spPr>
          <a:xfrm>
            <a:off x="6079228" y="734837"/>
            <a:ext cx="0" cy="46634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bwMode="auto">
          <a:xfrm>
            <a:off x="6263622" y="756611"/>
            <a:ext cx="1007244" cy="246221"/>
          </a:xfrm>
          <a:prstGeom prst="rect">
            <a:avLst/>
          </a:prstGeom>
          <a:noFill/>
          <a:ln w="19050" algn="ctr">
            <a:noFill/>
            <a:miter lim="800000"/>
            <a:headEnd/>
            <a:tailEnd/>
          </a:ln>
        </p:spPr>
        <p:txBody>
          <a:bodyPr wrap="square" lIns="0" tIns="0" rIns="0" bIns="0" rtlCol="0">
            <a:spAutoFit/>
          </a:bodyPr>
          <a:lstStyle/>
          <a:p>
            <a:r>
              <a:rPr lang="en-US" sz="800" dirty="0">
                <a:solidFill>
                  <a:schemeClr val="bg1"/>
                </a:solidFill>
                <a:latin typeface="+mj-lt"/>
              </a:rPr>
              <a:t>UCSF School</a:t>
            </a:r>
            <a:br>
              <a:rPr lang="en-US" sz="800" dirty="0">
                <a:solidFill>
                  <a:schemeClr val="bg1"/>
                </a:solidFill>
                <a:latin typeface="+mj-lt"/>
              </a:rPr>
            </a:br>
            <a:r>
              <a:rPr lang="en-US" sz="800" dirty="0">
                <a:solidFill>
                  <a:schemeClr val="bg1"/>
                </a:solidFill>
                <a:latin typeface="+mj-lt"/>
              </a:rPr>
              <a:t>of Medicine</a:t>
            </a:r>
          </a:p>
        </p:txBody>
      </p:sp>
      <p:cxnSp>
        <p:nvCxnSpPr>
          <p:cNvPr id="13" name="Straight Connector 12"/>
          <p:cNvCxnSpPr/>
          <p:nvPr/>
        </p:nvCxnSpPr>
        <p:spPr>
          <a:xfrm>
            <a:off x="7270864" y="734837"/>
            <a:ext cx="0" cy="46634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bwMode="auto">
          <a:xfrm>
            <a:off x="7465042" y="756611"/>
            <a:ext cx="1301327" cy="246221"/>
          </a:xfrm>
          <a:prstGeom prst="rect">
            <a:avLst/>
          </a:prstGeom>
          <a:noFill/>
          <a:ln w="19050" algn="ctr">
            <a:noFill/>
            <a:miter lim="800000"/>
            <a:headEnd/>
            <a:tailEnd/>
          </a:ln>
        </p:spPr>
        <p:txBody>
          <a:bodyPr wrap="square" lIns="0" tIns="0" rIns="0" bIns="0" rtlCol="0">
            <a:spAutoFit/>
          </a:bodyPr>
          <a:lstStyle/>
          <a:p>
            <a:r>
              <a:rPr lang="en-US" sz="800" dirty="0">
                <a:solidFill>
                  <a:schemeClr val="bg1"/>
                </a:solidFill>
                <a:latin typeface="+mj-lt"/>
              </a:rPr>
              <a:t>AIDS Research</a:t>
            </a:r>
            <a:r>
              <a:rPr lang="en-US" sz="800" baseline="0" dirty="0">
                <a:solidFill>
                  <a:schemeClr val="bg1"/>
                </a:solidFill>
                <a:latin typeface="+mj-lt"/>
              </a:rPr>
              <a:t> Institute at UCSF</a:t>
            </a:r>
            <a:endParaRPr lang="en-US" sz="800" dirty="0">
              <a:solidFill>
                <a:schemeClr val="bg1"/>
              </a:solidFill>
              <a:latin typeface="+mj-lt"/>
            </a:endParaRPr>
          </a:p>
        </p:txBody>
      </p:sp>
      <p:pic>
        <p:nvPicPr>
          <p:cNvPr id="16" name="Picture 15" descr="UCSF_sig_whit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924" y="728944"/>
            <a:ext cx="1066489" cy="693456"/>
          </a:xfrm>
          <a:prstGeom prst="rect">
            <a:avLst/>
          </a:prstGeom>
        </p:spPr>
      </p:pic>
    </p:spTree>
    <p:extLst>
      <p:ext uri="{BB962C8B-B14F-4D97-AF65-F5344CB8AC3E}">
        <p14:creationId xmlns:p14="http://schemas.microsoft.com/office/powerpoint/2010/main" val="205475436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External Co-branding with Image">
    <p:bg bwMode="ltGray">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p:nvSpPr>
        <p:spPr bwMode="invGray">
          <a:xfrm>
            <a:off x="383316" y="366715"/>
            <a:ext cx="8273851"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a:t>02/07/2018</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grpSp>
        <p:nvGrpSpPr>
          <p:cNvPr id="15" name="Group 14"/>
          <p:cNvGrpSpPr/>
          <p:nvPr/>
        </p:nvGrpSpPr>
        <p:grpSpPr>
          <a:xfrm>
            <a:off x="2452350" y="742091"/>
            <a:ext cx="1982948" cy="674568"/>
            <a:chOff x="2749439" y="752601"/>
            <a:chExt cx="1487211" cy="885917"/>
          </a:xfrm>
        </p:grpSpPr>
        <p:sp>
          <p:nvSpPr>
            <p:cNvPr id="16" name="Rectangle 15"/>
            <p:cNvSpPr/>
            <p:nvPr userDrawn="1"/>
          </p:nvSpPr>
          <p:spPr bwMode="auto">
            <a:xfrm>
              <a:off x="2749439" y="752601"/>
              <a:ext cx="1371600" cy="885917"/>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7" name="TextBox 16"/>
            <p:cNvSpPr txBox="1"/>
            <p:nvPr userDrawn="1"/>
          </p:nvSpPr>
          <p:spPr bwMode="auto">
            <a:xfrm>
              <a:off x="2785238" y="886124"/>
              <a:ext cx="1451412" cy="509299"/>
            </a:xfrm>
            <a:prstGeom prst="rect">
              <a:avLst/>
            </a:prstGeom>
            <a:noFill/>
            <a:ln w="19050" algn="ctr">
              <a:noFill/>
              <a:miter lim="800000"/>
              <a:headEnd/>
              <a:tailEnd/>
            </a:ln>
          </p:spPr>
          <p:txBody>
            <a:bodyPr wrap="square" lIns="0" tIns="0" rIns="0" bIns="0" rtlCol="0">
              <a:spAutoFit/>
            </a:bodyPr>
            <a:lstStyle/>
            <a:p>
              <a:pPr>
                <a:lnSpc>
                  <a:spcPct val="90000"/>
                </a:lnSpc>
              </a:pPr>
              <a:r>
                <a:rPr lang="en-US" sz="1400" dirty="0">
                  <a:solidFill>
                    <a:schemeClr val="bg2"/>
                  </a:solidFill>
                  <a:latin typeface="+mj-lt"/>
                </a:rPr>
                <a:t>Partner </a:t>
              </a:r>
              <a:br>
                <a:rPr lang="en-US" sz="1400" dirty="0">
                  <a:solidFill>
                    <a:schemeClr val="bg2"/>
                  </a:solidFill>
                  <a:latin typeface="+mj-lt"/>
                </a:rPr>
              </a:br>
              <a:r>
                <a:rPr lang="en-US" sz="1400" dirty="0">
                  <a:solidFill>
                    <a:schemeClr val="bg2"/>
                  </a:solidFill>
                  <a:latin typeface="+mj-lt"/>
                </a:rPr>
                <a:t>Logo</a:t>
              </a:r>
            </a:p>
          </p:txBody>
        </p:sp>
      </p:grpSp>
      <p:cxnSp>
        <p:nvCxnSpPr>
          <p:cNvPr id="20" name="Straight Connector 19"/>
          <p:cNvCxnSpPr/>
          <p:nvPr/>
        </p:nvCxnSpPr>
        <p:spPr>
          <a:xfrm>
            <a:off x="2100768" y="591021"/>
            <a:ext cx="0" cy="9601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100768" y="591021"/>
            <a:ext cx="0" cy="9601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8" name="Picture 17" descr="UCSF_sig_whit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924" y="728944"/>
            <a:ext cx="1066489" cy="693456"/>
          </a:xfrm>
          <a:prstGeom prst="rect">
            <a:avLst/>
          </a:prstGeom>
        </p:spPr>
      </p:pic>
    </p:spTree>
    <p:extLst>
      <p:ext uri="{BB962C8B-B14F-4D97-AF65-F5344CB8AC3E}">
        <p14:creationId xmlns:p14="http://schemas.microsoft.com/office/powerpoint/2010/main" val="279076588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le Slide with Image2">
    <p:bg bwMode="ltGray">
      <p:bgPr>
        <a:solidFill>
          <a:schemeClr val="tx2"/>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p:nvSpPr>
        <p:spPr bwMode="invGray">
          <a:xfrm>
            <a:off x="383316" y="366715"/>
            <a:ext cx="8273851"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a:t>02/07/2018</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11" name="Picture 10" descr="UCSF_sig_whit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924" y="728944"/>
            <a:ext cx="1066489" cy="693456"/>
          </a:xfrm>
          <a:prstGeom prst="rect">
            <a:avLst/>
          </a:prstGeom>
        </p:spPr>
      </p:pic>
    </p:spTree>
    <p:extLst>
      <p:ext uri="{BB962C8B-B14F-4D97-AF65-F5344CB8AC3E}">
        <p14:creationId xmlns:p14="http://schemas.microsoft.com/office/powerpoint/2010/main" val="367683288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Slide with Image3">
    <p:bg bwMode="ltGray">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p:nvSpPr>
        <p:spPr bwMode="invGray">
          <a:xfrm>
            <a:off x="383316" y="366715"/>
            <a:ext cx="8273851" cy="5153025"/>
          </a:xfrm>
          <a:prstGeom prst="rect">
            <a:avLst/>
          </a:prstGeom>
          <a:solidFill>
            <a:schemeClr val="accent5"/>
          </a:solidFill>
          <a:ln w="19050" algn="ctr">
            <a:noFill/>
            <a:miter lim="800000"/>
            <a:headEnd/>
            <a:tailEnd/>
          </a:ln>
        </p:spPr>
        <p:txBody>
          <a:bodyPr wrap="none" rtlCol="0" anchor="ctr"/>
          <a:lstStyle/>
          <a:p>
            <a:pPr lvl="0"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a:t>02/07/2018</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10" name="Picture 9" descr="UCSF_sig_whit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924" y="728944"/>
            <a:ext cx="1066489" cy="693456"/>
          </a:xfrm>
          <a:prstGeom prst="rect">
            <a:avLst/>
          </a:prstGeom>
        </p:spPr>
      </p:pic>
    </p:spTree>
    <p:extLst>
      <p:ext uri="{BB962C8B-B14F-4D97-AF65-F5344CB8AC3E}">
        <p14:creationId xmlns:p14="http://schemas.microsoft.com/office/powerpoint/2010/main" val="74117731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Slide with Image4">
    <p:bg bwMode="ltGray">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p:nvSpPr>
        <p:spPr bwMode="ltGray">
          <a:xfrm>
            <a:off x="383316" y="366715"/>
            <a:ext cx="8273851" cy="5153025"/>
          </a:xfrm>
          <a:prstGeom prst="rect">
            <a:avLst/>
          </a:prstGeom>
          <a:solidFill>
            <a:schemeClr val="accent6"/>
          </a:solidFill>
          <a:ln w="19050" algn="ctr">
            <a:noFill/>
            <a:miter lim="800000"/>
            <a:headEnd/>
            <a:tailEnd/>
          </a:ln>
        </p:spPr>
        <p:txBody>
          <a:bodyPr wrap="none" rtlCol="0" anchor="ctr"/>
          <a:lstStyle/>
          <a:p>
            <a:pPr lvl="0"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a:t>02/07/2018</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9" name="Picture 8" descr="UCSF_sig_whit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924" y="728944"/>
            <a:ext cx="1066489" cy="693456"/>
          </a:xfrm>
          <a:prstGeom prst="rect">
            <a:avLst/>
          </a:prstGeom>
        </p:spPr>
      </p:pic>
    </p:spTree>
    <p:extLst>
      <p:ext uri="{BB962C8B-B14F-4D97-AF65-F5344CB8AC3E}">
        <p14:creationId xmlns:p14="http://schemas.microsoft.com/office/powerpoint/2010/main" val="7775653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itle Slide with Image5">
    <p:bg bwMode="ltGray">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647" t="13225" r="3105" b="7252"/>
          <a:stretch/>
        </p:blipFill>
        <p:spPr bwMode="ltGray">
          <a:xfrm>
            <a:off x="2" y="0"/>
            <a:ext cx="12191999" cy="6858000"/>
          </a:xfrm>
          <a:prstGeom prst="rect">
            <a:avLst/>
          </a:prstGeom>
          <a:noFill/>
          <a:ln>
            <a:noFill/>
          </a:ln>
        </p:spPr>
      </p:pic>
      <p:sp>
        <p:nvSpPr>
          <p:cNvPr id="6" name="Rectangle 5"/>
          <p:cNvSpPr/>
          <p:nvPr/>
        </p:nvSpPr>
        <p:spPr bwMode="ltGray">
          <a:xfrm>
            <a:off x="383316" y="366715"/>
            <a:ext cx="8273851" cy="5153025"/>
          </a:xfrm>
          <a:prstGeom prst="rect">
            <a:avLst/>
          </a:prstGeom>
          <a:solidFill>
            <a:schemeClr val="accent3"/>
          </a:solidFill>
          <a:ln w="19050" algn="ctr">
            <a:noFill/>
            <a:miter lim="800000"/>
            <a:headEnd/>
            <a:tailEnd/>
          </a:ln>
        </p:spPr>
        <p:txBody>
          <a:bodyPr wrap="none" rtlCol="0" anchor="ctr"/>
          <a:lstStyle/>
          <a:p>
            <a:pPr lvl="0"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a:t>02/07/2018</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9" name="Picture 8" descr="UCSF_sig_whit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924" y="728944"/>
            <a:ext cx="1066489" cy="693456"/>
          </a:xfrm>
          <a:prstGeom prst="rect">
            <a:avLst/>
          </a:prstGeom>
        </p:spPr>
      </p:pic>
    </p:spTree>
    <p:extLst>
      <p:ext uri="{BB962C8B-B14F-4D97-AF65-F5344CB8AC3E}">
        <p14:creationId xmlns:p14="http://schemas.microsoft.com/office/powerpoint/2010/main" val="226266580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9D1363A6-A0A7-4772-8D87-AF65880C4ECC}"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12775" t="17789" r="5570" b="13314"/>
          <a:stretch/>
        </p:blipFill>
        <p:spPr>
          <a:xfrm>
            <a:off x="-1" y="0"/>
            <a:ext cx="12192001" cy="6858000"/>
          </a:xfrm>
          <a:prstGeom prst="rect">
            <a:avLst/>
          </a:prstGeom>
          <a:noFill/>
          <a:ln>
            <a:noFill/>
          </a:ln>
        </p:spPr>
      </p:pic>
      <p:sp>
        <p:nvSpPr>
          <p:cNvPr id="6" name="Rectangle 5"/>
          <p:cNvSpPr/>
          <p:nvPr/>
        </p:nvSpPr>
        <p:spPr bwMode="invGray">
          <a:xfrm>
            <a:off x="0" y="-1"/>
            <a:ext cx="12192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2" name="Title 1"/>
          <p:cNvSpPr>
            <a:spLocks noGrp="1"/>
          </p:cNvSpPr>
          <p:nvPr>
            <p:ph type="title" hasCustomPrompt="1"/>
          </p:nvPr>
        </p:nvSpPr>
        <p:spPr>
          <a:xfrm>
            <a:off x="461781" y="2836687"/>
            <a:ext cx="10786535" cy="1144929"/>
          </a:xfrm>
        </p:spPr>
        <p:txBody>
          <a:bodyPr vert="horz" wrap="square" lIns="91440" tIns="45720" rIns="91440" bIns="45720" rtlCol="0" anchor="b" anchorCtr="0">
            <a:spAutoFit/>
          </a:bodyPr>
          <a:lstStyle>
            <a:lvl1pPr marL="280988" indent="-280988">
              <a:lnSpc>
                <a:spcPct val="90000"/>
              </a:lnSpc>
              <a:defRPr lang="en-US" sz="3800" spc="-20" baseline="0" dirty="0">
                <a:solidFill>
                  <a:schemeClr val="bg2"/>
                </a:solidFill>
              </a:defRPr>
            </a:lvl1pPr>
          </a:lstStyle>
          <a:p>
            <a:pPr lvl="0"/>
            <a:r>
              <a:rPr lang="en-US" dirty="0"/>
              <a:t>“Lorem ipsum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a:t>
            </a:r>
          </a:p>
        </p:txBody>
      </p:sp>
      <p:sp>
        <p:nvSpPr>
          <p:cNvPr id="3" name="Content Placeholder 2"/>
          <p:cNvSpPr>
            <a:spLocks noGrp="1"/>
          </p:cNvSpPr>
          <p:nvPr>
            <p:ph idx="1" hasCustomPrompt="1"/>
          </p:nvPr>
        </p:nvSpPr>
        <p:spPr>
          <a:xfrm>
            <a:off x="860441" y="4393133"/>
            <a:ext cx="11100731"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
        <p:nvSpPr>
          <p:cNvPr id="15"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02/07/2018</a:t>
            </a:r>
            <a:endParaRPr lang="en-US" dirty="0"/>
          </a:p>
        </p:txBody>
      </p:sp>
      <p:sp>
        <p:nvSpPr>
          <p:cNvPr id="2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endParaRPr lang="en-US" dirty="0"/>
          </a:p>
        </p:txBody>
      </p:sp>
      <p:sp>
        <p:nvSpPr>
          <p:cNvPr id="2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pPr>
              <a:spcBef>
                <a:spcPct val="0"/>
              </a:spcBef>
              <a:defRPr/>
            </a:pPr>
            <a:fld id="{DD673528-AE2C-46B9-BA9B-994D8E40D933}" type="slidenum">
              <a:rPr lang="en-US" b="0" smtClean="0">
                <a:ea typeface="MS PGothic" pitchFamily="34" charset="-128"/>
              </a:rPr>
              <a:pPr>
                <a:spcBef>
                  <a:spcPct val="0"/>
                </a:spcBef>
                <a:defRPr/>
              </a:pPr>
              <a:t>‹#›</a:t>
            </a:fld>
            <a:endParaRPr lang="en-US" b="0">
              <a:ea typeface="MS PGothic" pitchFamily="34" charset="-128"/>
            </a:endParaRPr>
          </a:p>
        </p:txBody>
      </p:sp>
      <p:pic>
        <p:nvPicPr>
          <p:cNvPr id="24" name="Picture 41"/>
          <p:cNvPicPr>
            <a:picLocks noChangeAspect="1" noChangeArrowheads="1"/>
          </p:cNvPicPr>
          <p:nvPr/>
        </p:nvPicPr>
        <p:blipFill rotWithShape="1">
          <a:blip r:embed="rId3">
            <a:extLst>
              <a:ext uri="{28A0092B-C50C-407E-A947-70E740481C1C}">
                <a14:useLocalDpi xmlns:a14="http://schemas.microsoft.com/office/drawing/2010/main" val="0"/>
              </a:ext>
            </a:extLst>
          </a:blip>
          <a:srcRect b="35957"/>
          <a:stretch/>
        </p:blipFill>
        <p:spPr bwMode="invGray">
          <a:xfrm>
            <a:off x="11194559" y="6400800"/>
            <a:ext cx="784533" cy="3291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25" name="Straight Connector 24"/>
          <p:cNvCxnSpPr/>
          <p:nvPr/>
        </p:nvCxnSpPr>
        <p:spPr>
          <a:xfrm>
            <a:off x="370417" y="6250080"/>
            <a:ext cx="11460480" cy="0"/>
          </a:xfrm>
          <a:prstGeom prst="line">
            <a:avLst/>
          </a:prstGeom>
          <a:noFill/>
          <a:ln w="3175" cap="flat">
            <a:solidFill>
              <a:schemeClr val="bg2"/>
            </a:solidFill>
            <a:prstDash val="solid"/>
            <a:miter lim="800000"/>
            <a:headEnd/>
            <a:tailEnd/>
          </a:ln>
          <a:extLst>
            <a:ext uri="{909E8E84-426E-40dd-AFC4-6F175D3DCCD1}">
              <a14:hiddenFill xmlns="" xmlns:a14="http://schemas.microsoft.com/office/drawing/2010/main">
                <a:noFill/>
              </a14:hiddenFill>
            </a:ext>
          </a:extLst>
        </p:spPr>
      </p:cxnSp>
    </p:spTree>
    <p:extLst>
      <p:ext uri="{BB962C8B-B14F-4D97-AF65-F5344CB8AC3E}">
        <p14:creationId xmlns:p14="http://schemas.microsoft.com/office/powerpoint/2010/main" val="145993670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on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1946" y="2953099"/>
            <a:ext cx="11620221" cy="1671227"/>
          </a:xfrm>
        </p:spPr>
        <p:txBody>
          <a:bodyPr vert="horz" wrap="square" lIns="91440" tIns="45720" rIns="91440" bIns="45720" rtlCol="0" anchor="b" anchorCtr="0">
            <a:spAutoFit/>
          </a:bodyPr>
          <a:lstStyle>
            <a:lvl1pPr marL="280988" indent="-280988">
              <a:lnSpc>
                <a:spcPct val="90000"/>
              </a:lnSpc>
              <a:defRPr lang="en-US" sz="3800" spc="-20" baseline="0" dirty="0"/>
            </a:lvl1pPr>
          </a:lstStyle>
          <a:p>
            <a:pPr lvl="0"/>
            <a:r>
              <a:rPr lang="en-US" dirty="0"/>
              <a:t>“	Lorem ipsum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 </a:t>
            </a:r>
            <a:r>
              <a:rPr lang="en-US" dirty="0" err="1"/>
              <a:t>sedo</a:t>
            </a:r>
            <a:r>
              <a:rPr lang="en-US" dirty="0"/>
              <a:t>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labotre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et </a:t>
            </a:r>
            <a:r>
              <a:rPr lang="en-US" dirty="0" err="1"/>
              <a:t>venium</a:t>
            </a:r>
            <a:r>
              <a:rPr lang="en-US" dirty="0"/>
              <a:t>, </a:t>
            </a:r>
            <a:r>
              <a:rPr lang="en-US" dirty="0" err="1"/>
              <a:t>quis</a:t>
            </a:r>
            <a:r>
              <a:rPr lang="en-US" dirty="0"/>
              <a:t> </a:t>
            </a:r>
            <a:r>
              <a:rPr lang="en-US" dirty="0" err="1"/>
              <a:t>nostrud</a:t>
            </a:r>
            <a:r>
              <a:rPr lang="en-US" dirty="0"/>
              <a:t> </a:t>
            </a:r>
            <a:r>
              <a:rPr lang="en-US" dirty="0" err="1"/>
              <a:t>elit</a:t>
            </a:r>
            <a:r>
              <a:rPr lang="en-US" dirty="0"/>
              <a:t>.”</a:t>
            </a:r>
          </a:p>
        </p:txBody>
      </p:sp>
      <p:sp>
        <p:nvSpPr>
          <p:cNvPr id="3" name="Content Placeholder 2"/>
          <p:cNvSpPr>
            <a:spLocks noGrp="1"/>
          </p:cNvSpPr>
          <p:nvPr>
            <p:ph idx="1" hasCustomPrompt="1"/>
          </p:nvPr>
        </p:nvSpPr>
        <p:spPr>
          <a:xfrm>
            <a:off x="611516" y="4921542"/>
            <a:ext cx="10579301" cy="721900"/>
          </a:xfrm>
        </p:spPr>
        <p:txBody>
          <a:bodyPr vert="horz" wrap="square" lIns="91440" tIns="45720" rIns="91440" bIns="45720" rtlCol="0">
            <a:noAutofit/>
          </a:bodyPr>
          <a:lstStyle>
            <a:lvl1pPr marL="0" indent="0">
              <a:spcBef>
                <a:spcPts val="300"/>
              </a:spcBef>
              <a:buNone/>
              <a:defRPr lang="en-US" sz="12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
        <p:nvSpPr>
          <p:cNvPr id="11"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a:t>02/07/2018</a:t>
            </a:r>
            <a:endParaRPr lang="en-US" dirty="0"/>
          </a:p>
        </p:txBody>
      </p:sp>
      <p:sp>
        <p:nvSpPr>
          <p:cNvPr id="12"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endParaRPr lang="en-US" dirty="0"/>
          </a:p>
        </p:txBody>
      </p:sp>
      <p:sp>
        <p:nvSpPr>
          <p:cNvPr id="13"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a:spcBef>
                <a:spcPct val="0"/>
              </a:spcBef>
              <a:defRPr/>
            </a:pPr>
            <a:fld id="{DD673528-AE2C-46B9-BA9B-994D8E40D933}" type="slidenum">
              <a:rPr lang="en-US" b="0" smtClean="0">
                <a:ea typeface="MS PGothic" pitchFamily="34" charset="-128"/>
              </a:rPr>
              <a:pPr>
                <a:spcBef>
                  <a:spcPct val="0"/>
                </a:spcBef>
                <a:defRPr/>
              </a:pPr>
              <a:t>‹#›</a:t>
            </a:fld>
            <a:endParaRPr lang="en-US" b="0">
              <a:ea typeface="MS PGothic" pitchFamily="34" charset="-128"/>
            </a:endParaRPr>
          </a:p>
        </p:txBody>
      </p:sp>
    </p:spTree>
    <p:extLst>
      <p:ext uri="{BB962C8B-B14F-4D97-AF65-F5344CB8AC3E}">
        <p14:creationId xmlns:p14="http://schemas.microsoft.com/office/powerpoint/2010/main" val="126053670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27294"/>
            <a:ext cx="10786535" cy="458587"/>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582033" y="1513787"/>
            <a:ext cx="11100731" cy="4011503"/>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a:t>02/07/2018</a:t>
            </a:r>
            <a:endParaRPr lang="en-US" dirty="0"/>
          </a:p>
        </p:txBody>
      </p:sp>
      <p:sp>
        <p:nvSpPr>
          <p:cNvPr id="1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endParaRPr lang="en-US" dirty="0"/>
          </a:p>
        </p:txBody>
      </p:sp>
      <p:sp>
        <p:nvSpPr>
          <p:cNvPr id="1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a:spcBef>
                <a:spcPct val="0"/>
              </a:spcBef>
              <a:defRPr/>
            </a:pPr>
            <a:fld id="{DD673528-AE2C-46B9-BA9B-994D8E40D933}" type="slidenum">
              <a:rPr lang="en-US" b="0" smtClean="0">
                <a:ea typeface="MS PGothic" pitchFamily="34" charset="-128"/>
              </a:rPr>
              <a:pPr>
                <a:spcBef>
                  <a:spcPct val="0"/>
                </a:spcBef>
                <a:defRPr/>
              </a:pPr>
              <a:t>‹#›</a:t>
            </a:fld>
            <a:endParaRPr lang="en-US" b="0">
              <a:ea typeface="MS PGothic" pitchFamily="34" charset="-128"/>
            </a:endParaRPr>
          </a:p>
        </p:txBody>
      </p:sp>
    </p:spTree>
    <p:extLst>
      <p:ext uri="{BB962C8B-B14F-4D97-AF65-F5344CB8AC3E}">
        <p14:creationId xmlns:p14="http://schemas.microsoft.com/office/powerpoint/2010/main" val="34141118"/>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26659"/>
            <a:ext cx="10786535" cy="458587"/>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582033" y="1971827"/>
            <a:ext cx="11100731" cy="4011503"/>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593851" y="1513718"/>
            <a:ext cx="10782895" cy="313932"/>
          </a:xfrm>
        </p:spPr>
        <p:txBody>
          <a:bodyPr anchor="t"/>
          <a:lstStyle>
            <a:lvl1pPr marL="0" indent="0">
              <a:buNone/>
              <a:defRPr sz="18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a:t>
            </a:r>
          </a:p>
        </p:txBody>
      </p:sp>
      <p:sp>
        <p:nvSpPr>
          <p:cNvPr id="11"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a:t>02/07/2018</a:t>
            </a:r>
            <a:endParaRPr lang="en-US" dirty="0"/>
          </a:p>
        </p:txBody>
      </p:sp>
      <p:sp>
        <p:nvSpPr>
          <p:cNvPr id="12"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endParaRPr lang="en-US" dirty="0"/>
          </a:p>
        </p:txBody>
      </p:sp>
      <p:sp>
        <p:nvSpPr>
          <p:cNvPr id="13"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a:spcBef>
                <a:spcPct val="0"/>
              </a:spcBef>
              <a:defRPr/>
            </a:pPr>
            <a:fld id="{DD673528-AE2C-46B9-BA9B-994D8E40D933}" type="slidenum">
              <a:rPr lang="en-US" b="0" smtClean="0">
                <a:ea typeface="MS PGothic" pitchFamily="34" charset="-128"/>
              </a:rPr>
              <a:pPr>
                <a:spcBef>
                  <a:spcPct val="0"/>
                </a:spcBef>
                <a:defRPr/>
              </a:pPr>
              <a:t>‹#›</a:t>
            </a:fld>
            <a:endParaRPr lang="en-US" b="0">
              <a:ea typeface="MS PGothic" pitchFamily="34" charset="-128"/>
            </a:endParaRPr>
          </a:p>
        </p:txBody>
      </p:sp>
    </p:spTree>
    <p:extLst>
      <p:ext uri="{BB962C8B-B14F-4D97-AF65-F5344CB8AC3E}">
        <p14:creationId xmlns:p14="http://schemas.microsoft.com/office/powerpoint/2010/main" val="1513479340"/>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30358"/>
            <a:ext cx="10773833" cy="458587"/>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Content Placeholder 2"/>
          <p:cNvSpPr>
            <a:spLocks noGrp="1"/>
          </p:cNvSpPr>
          <p:nvPr>
            <p:ph idx="1" hasCustomPrompt="1"/>
          </p:nvPr>
        </p:nvSpPr>
        <p:spPr>
          <a:xfrm>
            <a:off x="580382" y="1575335"/>
            <a:ext cx="5319183"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597634" y="1013952"/>
            <a:ext cx="10770193" cy="383183"/>
          </a:xfrm>
        </p:spPr>
        <p:txBody>
          <a:bodyPr vert="horz" wrap="square" lIns="91440" tIns="45720" rIns="91440" bIns="45720" rtlCol="0" anchor="t">
            <a:noAutofit/>
          </a:bodyPr>
          <a:lstStyle>
            <a:lvl1pPr>
              <a:defRPr lang="en-US" dirty="0" smtClean="0"/>
            </a:lvl1pPr>
          </a:lstStyle>
          <a:p>
            <a:pPr marL="0" lvl="0" indent="0">
              <a:buNone/>
            </a:pPr>
            <a:r>
              <a:rPr lang="en-US" dirty="0"/>
              <a:t>Subhead</a:t>
            </a:r>
          </a:p>
        </p:txBody>
      </p:sp>
      <p:sp>
        <p:nvSpPr>
          <p:cNvPr id="9" name="Content Placeholder 2"/>
          <p:cNvSpPr>
            <a:spLocks noGrp="1"/>
          </p:cNvSpPr>
          <p:nvPr>
            <p:ph idx="11" hasCustomPrompt="1"/>
          </p:nvPr>
        </p:nvSpPr>
        <p:spPr>
          <a:xfrm>
            <a:off x="6240353" y="1569404"/>
            <a:ext cx="5350932"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a:t>02/07/2018</a:t>
            </a:r>
            <a:endParaRPr lang="en-US" dirty="0"/>
          </a:p>
        </p:txBody>
      </p:sp>
      <p:sp>
        <p:nvSpPr>
          <p:cNvPr id="14"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endParaRPr lang="en-US" dirty="0"/>
          </a:p>
        </p:txBody>
      </p:sp>
      <p:sp>
        <p:nvSpPr>
          <p:cNvPr id="15"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a:spcBef>
                <a:spcPct val="0"/>
              </a:spcBef>
              <a:defRPr/>
            </a:pPr>
            <a:fld id="{DD673528-AE2C-46B9-BA9B-994D8E40D933}" type="slidenum">
              <a:rPr lang="en-US" b="0" smtClean="0">
                <a:ea typeface="MS PGothic" pitchFamily="34" charset="-128"/>
              </a:rPr>
              <a:pPr>
                <a:spcBef>
                  <a:spcPct val="0"/>
                </a:spcBef>
                <a:defRPr/>
              </a:pPr>
              <a:t>‹#›</a:t>
            </a:fld>
            <a:endParaRPr lang="en-US" b="0">
              <a:ea typeface="MS PGothic" pitchFamily="34" charset="-128"/>
            </a:endParaRPr>
          </a:p>
        </p:txBody>
      </p:sp>
    </p:spTree>
    <p:extLst>
      <p:ext uri="{BB962C8B-B14F-4D97-AF65-F5344CB8AC3E}">
        <p14:creationId xmlns:p14="http://schemas.microsoft.com/office/powerpoint/2010/main" val="188723566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28453"/>
            <a:ext cx="10773833" cy="458587"/>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Text Placeholder 2"/>
          <p:cNvSpPr>
            <a:spLocks noGrp="1"/>
          </p:cNvSpPr>
          <p:nvPr>
            <p:ph type="body" idx="10" hasCustomPrompt="1"/>
          </p:nvPr>
        </p:nvSpPr>
        <p:spPr>
          <a:xfrm>
            <a:off x="593417" y="1011994"/>
            <a:ext cx="10770193" cy="383183"/>
          </a:xfrm>
        </p:spPr>
        <p:txBody>
          <a:bodyPr vert="horz" wrap="square" lIns="91440" tIns="45720" rIns="91440" bIns="45720" rtlCol="0" anchor="t">
            <a:noAutofit/>
          </a:bodyPr>
          <a:lstStyle>
            <a:lvl1pPr marL="168275" indent="-168275">
              <a:buNone/>
              <a:defRPr lang="en-US" dirty="0" smtClean="0"/>
            </a:lvl1pPr>
          </a:lstStyle>
          <a:p>
            <a:pPr marL="0" lvl="0" indent="0"/>
            <a:r>
              <a:rPr lang="en-US" dirty="0"/>
              <a:t>Subhead</a:t>
            </a:r>
          </a:p>
        </p:txBody>
      </p:sp>
      <p:sp>
        <p:nvSpPr>
          <p:cNvPr id="10"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a:t>02/07/2018</a:t>
            </a:r>
            <a:endParaRPr lang="en-US" dirty="0"/>
          </a:p>
        </p:txBody>
      </p:sp>
      <p:sp>
        <p:nvSpPr>
          <p:cNvPr id="1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endParaRPr lang="en-US" dirty="0"/>
          </a:p>
        </p:txBody>
      </p:sp>
      <p:sp>
        <p:nvSpPr>
          <p:cNvPr id="1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a:spcBef>
                <a:spcPct val="0"/>
              </a:spcBef>
              <a:defRPr/>
            </a:pPr>
            <a:fld id="{DD673528-AE2C-46B9-BA9B-994D8E40D933}" type="slidenum">
              <a:rPr lang="en-US" b="0" smtClean="0">
                <a:ea typeface="MS PGothic" pitchFamily="34" charset="-128"/>
              </a:rPr>
              <a:pPr>
                <a:spcBef>
                  <a:spcPct val="0"/>
                </a:spcBef>
                <a:defRPr/>
              </a:pPr>
              <a:t>‹#›</a:t>
            </a:fld>
            <a:endParaRPr lang="en-US" b="0">
              <a:ea typeface="MS PGothic" pitchFamily="34" charset="-128"/>
            </a:endParaRPr>
          </a:p>
        </p:txBody>
      </p:sp>
    </p:spTree>
    <p:extLst>
      <p:ext uri="{BB962C8B-B14F-4D97-AF65-F5344CB8AC3E}">
        <p14:creationId xmlns:p14="http://schemas.microsoft.com/office/powerpoint/2010/main" val="3651069001"/>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algn="l">
              <a:spcBef>
                <a:spcPct val="0"/>
              </a:spcBef>
            </a:pPr>
            <a:r>
              <a:rPr lang="en-US" sz="1800" b="0">
                <a:solidFill>
                  <a:prstClr val="black">
                    <a:tint val="75000"/>
                  </a:prstClr>
                </a:solidFill>
                <a:latin typeface="Helvetica" pitchFamily="-84" charset="0"/>
                <a:ea typeface="MS PGothic" pitchFamily="34" charset="-128"/>
              </a:rPr>
              <a:t>02/07/2018</a:t>
            </a:r>
          </a:p>
        </p:txBody>
      </p:sp>
      <p:sp>
        <p:nvSpPr>
          <p:cNvPr id="9"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algn="l">
              <a:spcBef>
                <a:spcPct val="0"/>
              </a:spcBef>
            </a:pPr>
            <a:endParaRPr lang="en-US" sz="1800" b="0">
              <a:solidFill>
                <a:prstClr val="black">
                  <a:tint val="75000"/>
                </a:prstClr>
              </a:solidFill>
              <a:latin typeface="Helvetica" pitchFamily="-84" charset="0"/>
              <a:ea typeface="MS PGothic" pitchFamily="34" charset="-128"/>
            </a:endParaRPr>
          </a:p>
        </p:txBody>
      </p:sp>
      <p:sp>
        <p:nvSpPr>
          <p:cNvPr id="10"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E2A80FCA-4D9C-43FE-B7B4-D475EBFDCB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0837166"/>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2"/>
            <a:ext cx="12192000" cy="6251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a:t>02/07/2018</a:t>
            </a:r>
            <a:endParaRPr lang="en-US" dirty="0"/>
          </a:p>
        </p:txBody>
      </p:sp>
      <p:sp>
        <p:nvSpPr>
          <p:cNvPr id="1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endParaRPr lang="en-US" dirty="0"/>
          </a:p>
        </p:txBody>
      </p:sp>
      <p:sp>
        <p:nvSpPr>
          <p:cNvPr id="1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a:spcBef>
                <a:spcPct val="0"/>
              </a:spcBef>
              <a:defRPr/>
            </a:pPr>
            <a:fld id="{DD673528-AE2C-46B9-BA9B-994D8E40D933}" type="slidenum">
              <a:rPr lang="en-US" b="0" smtClean="0">
                <a:ea typeface="MS PGothic" pitchFamily="34" charset="-128"/>
              </a:rPr>
              <a:pPr>
                <a:spcBef>
                  <a:spcPct val="0"/>
                </a:spcBef>
                <a:defRPr/>
              </a:pPr>
              <a:t>‹#›</a:t>
            </a:fld>
            <a:endParaRPr lang="en-US" b="0">
              <a:ea typeface="MS PGothic" pitchFamily="34" charset="-128"/>
            </a:endParaRPr>
          </a:p>
        </p:txBody>
      </p:sp>
    </p:spTree>
    <p:extLst>
      <p:ext uri="{BB962C8B-B14F-4D97-AF65-F5344CB8AC3E}">
        <p14:creationId xmlns:p14="http://schemas.microsoft.com/office/powerpoint/2010/main" val="14288926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ltGray">
          <a:xfrm>
            <a:off x="1807" y="0"/>
            <a:ext cx="12188388" cy="6858000"/>
          </a:xfrm>
          <a:prstGeom prst="rect">
            <a:avLst/>
          </a:prstGeom>
        </p:spPr>
      </p:pic>
    </p:spTree>
    <p:extLst>
      <p:ext uri="{BB962C8B-B14F-4D97-AF65-F5344CB8AC3E}">
        <p14:creationId xmlns:p14="http://schemas.microsoft.com/office/powerpoint/2010/main" val="2437509323"/>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invGray">
          <a:xfrm>
            <a:off x="5170514" y="2693285"/>
            <a:ext cx="2094721" cy="13677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885153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logo / no line">
    <p:spTree>
      <p:nvGrpSpPr>
        <p:cNvPr id="1" name=""/>
        <p:cNvGrpSpPr/>
        <p:nvPr/>
      </p:nvGrpSpPr>
      <p:grpSpPr>
        <a:xfrm>
          <a:off x="0" y="0"/>
          <a:ext cx="0" cy="0"/>
          <a:chOff x="0" y="0"/>
          <a:chExt cx="0" cy="0"/>
        </a:xfrm>
      </p:grpSpPr>
      <p:sp>
        <p:nvSpPr>
          <p:cNvPr id="2" name="Title 1"/>
          <p:cNvSpPr>
            <a:spLocks noGrp="1"/>
          </p:cNvSpPr>
          <p:nvPr>
            <p:ph type="title"/>
          </p:nvPr>
        </p:nvSpPr>
        <p:spPr>
          <a:xfrm>
            <a:off x="682752" y="609600"/>
            <a:ext cx="11021568" cy="512064"/>
          </a:xfrm>
        </p:spPr>
        <p:txBody>
          <a:bodyPr/>
          <a:lstStyle/>
          <a:p>
            <a:r>
              <a:rPr lang="en-US" dirty="0"/>
              <a:t>Click to edit Master title style</a:t>
            </a:r>
          </a:p>
        </p:txBody>
      </p:sp>
      <p:sp>
        <p:nvSpPr>
          <p:cNvPr id="3" name="Content Placeholder 2"/>
          <p:cNvSpPr>
            <a:spLocks noGrp="1"/>
          </p:cNvSpPr>
          <p:nvPr>
            <p:ph idx="1"/>
          </p:nvPr>
        </p:nvSpPr>
        <p:spPr/>
        <p:txBody>
          <a:bodyPr/>
          <a:lstStyle>
            <a:lvl1pPr marL="342900" indent="-342900">
              <a:buFont typeface="Wingdings" pitchFamily="2" charset="2"/>
              <a:buChar char="q"/>
              <a:defRPr/>
            </a:lvl1pPr>
            <a:lvl2pPr marL="742950" indent="-285750">
              <a:buFont typeface="Wingdings" pitchFamily="2" charset="2"/>
              <a:buChar char="§"/>
              <a:defRPr/>
            </a:lvl2pPr>
            <a:lvl3pPr marL="1206500" indent="-292100">
              <a:buFont typeface="Wingdings" pitchFamily="2" charset="2"/>
              <a:buChar char="§"/>
              <a:defRPr/>
            </a:lvl3pPr>
          </a:lstStyle>
          <a:p>
            <a:pPr lvl="0"/>
            <a:r>
              <a:rPr lang="en-US" dirty="0"/>
              <a:t>Click to edit Master text styles</a:t>
            </a:r>
          </a:p>
          <a:p>
            <a:pPr lvl="1"/>
            <a:r>
              <a:rPr lang="en-US" dirty="0"/>
              <a:t>Second level</a:t>
            </a:r>
          </a:p>
          <a:p>
            <a:pPr lvl="2"/>
            <a:r>
              <a:rPr lang="en-US" dirty="0"/>
              <a:t>Third level</a:t>
            </a:r>
          </a:p>
        </p:txBody>
      </p:sp>
      <p:sp>
        <p:nvSpPr>
          <p:cNvPr id="4" name="Rectangle 6"/>
          <p:cNvSpPr>
            <a:spLocks noGrp="1" noChangeArrowheads="1"/>
          </p:cNvSpPr>
          <p:nvPr>
            <p:ph type="sldNum" sz="quarter" idx="10"/>
          </p:nvPr>
        </p:nvSpPr>
        <p:spPr>
          <a:ln/>
        </p:spPr>
        <p:txBody>
          <a:bodyPr/>
          <a:lstStyle>
            <a:lvl1pPr>
              <a:defRPr/>
            </a:lvl1pPr>
          </a:lstStyle>
          <a:p>
            <a:pPr>
              <a:defRPr/>
            </a:pPr>
            <a:fld id="{AB8A3F0C-E943-4E6A-B919-DE34B5C6B62C}"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1003300" y="2562339"/>
            <a:ext cx="49725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588004" y="579566"/>
            <a:ext cx="8272888" cy="1446212"/>
          </a:xfrm>
        </p:spPr>
        <p:txBody>
          <a:bodyPr/>
          <a:lstStyle>
            <a:lvl1pPr marL="0" indent="0">
              <a:lnSpc>
                <a:spcPct val="95000"/>
              </a:lnSpc>
              <a:spcBef>
                <a:spcPts val="600"/>
              </a:spcBef>
              <a:buFontTx/>
              <a:buNone/>
              <a:defRPr sz="20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a:t>Click to edit Master text styles</a:t>
            </a:r>
          </a:p>
        </p:txBody>
      </p:sp>
      <p:cxnSp>
        <p:nvCxnSpPr>
          <p:cNvPr id="8" name="Straight Connector 7"/>
          <p:cNvCxnSpPr/>
          <p:nvPr/>
        </p:nvCxnSpPr>
        <p:spPr>
          <a:xfrm>
            <a:off x="732367" y="2562339"/>
            <a:ext cx="73152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invGray">
          <a:xfrm>
            <a:off x="732369" y="3407629"/>
            <a:ext cx="1497753" cy="9779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2036877"/>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626305" y="4372927"/>
            <a:ext cx="6565696" cy="2485073"/>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0" y="3850416"/>
            <a:ext cx="5638397" cy="3007587"/>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0" y="-1"/>
            <a:ext cx="12192000" cy="3862508"/>
          </a:xfrm>
          <a:prstGeom prst="rect">
            <a:avLst/>
          </a:prstGeom>
        </p:spPr>
      </p:pic>
      <p:sp>
        <p:nvSpPr>
          <p:cNvPr id="16" name="Rectangle 15"/>
          <p:cNvSpPr/>
          <p:nvPr/>
        </p:nvSpPr>
        <p:spPr bwMode="ltGray">
          <a:xfrm>
            <a:off x="4247215" y="1670048"/>
            <a:ext cx="3687579" cy="3694176"/>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9" name="Picture 41"/>
          <p:cNvPicPr>
            <a:picLocks noChangeAspect="1" noChangeArrowheads="1"/>
          </p:cNvPicPr>
          <p:nvPr/>
        </p:nvPicPr>
        <p:blipFill rotWithShape="1">
          <a:blip r:embed="rId5">
            <a:extLst>
              <a:ext uri="{28A0092B-C50C-407E-A947-70E740481C1C}">
                <a14:useLocalDpi xmlns:a14="http://schemas.microsoft.com/office/drawing/2010/main" val="0"/>
              </a:ext>
            </a:extLst>
          </a:blip>
          <a:srcRect b="30759"/>
          <a:stretch/>
        </p:blipFill>
        <p:spPr bwMode="ltGray">
          <a:xfrm>
            <a:off x="5855127" y="2999863"/>
            <a:ext cx="2214615" cy="10012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922699" y="1670049"/>
            <a:ext cx="4269301" cy="2714973"/>
          </a:xfrm>
          <a:prstGeom prst="rect">
            <a:avLst/>
          </a:prstGeom>
        </p:spPr>
      </p:pic>
    </p:spTree>
    <p:extLst>
      <p:ext uri="{BB962C8B-B14F-4D97-AF65-F5344CB8AC3E}">
        <p14:creationId xmlns:p14="http://schemas.microsoft.com/office/powerpoint/2010/main" val="3782021859"/>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pSp>
        <p:nvGrpSpPr>
          <p:cNvPr id="4" name="Group 32"/>
          <p:cNvGrpSpPr>
            <a:grpSpLocks/>
          </p:cNvGrpSpPr>
          <p:nvPr userDrawn="1"/>
        </p:nvGrpSpPr>
        <p:grpSpPr bwMode="auto">
          <a:xfrm>
            <a:off x="0" y="863600"/>
            <a:ext cx="12192000" cy="457200"/>
            <a:chOff x="0" y="0"/>
            <a:chExt cx="5760" cy="288"/>
          </a:xfrm>
        </p:grpSpPr>
        <p:sp>
          <p:nvSpPr>
            <p:cNvPr id="5" name="Rectangle 10"/>
            <p:cNvSpPr>
              <a:spLocks noChangeArrowheads="1"/>
            </p:cNvSpPr>
            <p:nvPr userDrawn="1"/>
          </p:nvSpPr>
          <p:spPr bwMode="auto">
            <a:xfrm>
              <a:off x="144" y="0"/>
              <a:ext cx="288" cy="144"/>
            </a:xfrm>
            <a:prstGeom prst="rect">
              <a:avLst/>
            </a:prstGeom>
            <a:solidFill>
              <a:srgbClr val="CC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6" name="Rectangle 11"/>
            <p:cNvSpPr>
              <a:spLocks noChangeArrowheads="1"/>
            </p:cNvSpPr>
            <p:nvPr userDrawn="1"/>
          </p:nvSpPr>
          <p:spPr bwMode="auto">
            <a:xfrm>
              <a:off x="0" y="144"/>
              <a:ext cx="288" cy="144"/>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7" name="Rectangle 12"/>
            <p:cNvSpPr>
              <a:spLocks noChangeArrowheads="1"/>
            </p:cNvSpPr>
            <p:nvPr userDrawn="1"/>
          </p:nvSpPr>
          <p:spPr bwMode="auto">
            <a:xfrm>
              <a:off x="0" y="0"/>
              <a:ext cx="144" cy="144"/>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8" name="Rectangle 13"/>
            <p:cNvSpPr>
              <a:spLocks noChangeArrowheads="1"/>
            </p:cNvSpPr>
            <p:nvPr userDrawn="1"/>
          </p:nvSpPr>
          <p:spPr bwMode="auto">
            <a:xfrm>
              <a:off x="288" y="144"/>
              <a:ext cx="144" cy="144"/>
            </a:xfrm>
            <a:prstGeom prst="rect">
              <a:avLst/>
            </a:prstGeom>
            <a:solidFill>
              <a:srgbClr val="99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9" name="Rectangle 29"/>
            <p:cNvSpPr>
              <a:spLocks noChangeArrowheads="1"/>
            </p:cNvSpPr>
            <p:nvPr userDrawn="1"/>
          </p:nvSpPr>
          <p:spPr bwMode="auto">
            <a:xfrm>
              <a:off x="432" y="0"/>
              <a:ext cx="5328" cy="144"/>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10" name="Rectangle 31"/>
            <p:cNvSpPr>
              <a:spLocks noChangeArrowheads="1"/>
            </p:cNvSpPr>
            <p:nvPr userDrawn="1"/>
          </p:nvSpPr>
          <p:spPr bwMode="auto">
            <a:xfrm>
              <a:off x="432" y="144"/>
              <a:ext cx="5328" cy="144"/>
            </a:xfrm>
            <a:prstGeom prst="rect">
              <a:avLst/>
            </a:prstGeom>
            <a:solidFill>
              <a:srgbClr val="7799B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grpSp>
      <p:pic>
        <p:nvPicPr>
          <p:cNvPr id="1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66148" y="6491288"/>
            <a:ext cx="2085971"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12"/>
          <p:cNvSpPr>
            <a:spLocks noChangeShapeType="1"/>
          </p:cNvSpPr>
          <p:nvPr userDrawn="1"/>
        </p:nvSpPr>
        <p:spPr bwMode="auto">
          <a:xfrm>
            <a:off x="0" y="6464300"/>
            <a:ext cx="12192000" cy="0"/>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a:lstStyle/>
          <a:p>
            <a:pPr algn="l">
              <a:spcBef>
                <a:spcPct val="0"/>
              </a:spcBef>
            </a:pPr>
            <a:endParaRPr lang="en-US" sz="1800" b="0">
              <a:solidFill>
                <a:prstClr val="black"/>
              </a:solidFill>
              <a:latin typeface="Helvetica" pitchFamily="-84" charset="0"/>
              <a:ea typeface="MS PGothic" pitchFamily="34" charset="-128"/>
            </a:endParaRPr>
          </a:p>
        </p:txBody>
      </p:sp>
      <p:sp>
        <p:nvSpPr>
          <p:cNvPr id="8226" name="Rectangle 34"/>
          <p:cNvSpPr>
            <a:spLocks noGrp="1" noChangeArrowheads="1"/>
          </p:cNvSpPr>
          <p:nvPr>
            <p:ph type="ctrTitle"/>
          </p:nvPr>
        </p:nvSpPr>
        <p:spPr>
          <a:xfrm>
            <a:off x="304800" y="2989725"/>
            <a:ext cx="11430000" cy="667875"/>
          </a:xfrm>
        </p:spPr>
        <p:txBody>
          <a:bodyPr anchor="b"/>
          <a:lstStyle>
            <a:lvl1pPr algn="r">
              <a:defRPr sz="4400">
                <a:solidFill>
                  <a:srgbClr val="003366"/>
                </a:solidFill>
              </a:defRPr>
            </a:lvl1pPr>
          </a:lstStyle>
          <a:p>
            <a:pPr lvl="0"/>
            <a:r>
              <a:rPr lang="en-US" noProof="0" dirty="0"/>
              <a:t>Click to edit Master title style</a:t>
            </a:r>
          </a:p>
        </p:txBody>
      </p:sp>
      <p:sp>
        <p:nvSpPr>
          <p:cNvPr id="8227" name="Rectangle 35"/>
          <p:cNvSpPr>
            <a:spLocks noGrp="1" noChangeArrowheads="1"/>
          </p:cNvSpPr>
          <p:nvPr>
            <p:ph type="subTitle" idx="1"/>
          </p:nvPr>
        </p:nvSpPr>
        <p:spPr>
          <a:xfrm>
            <a:off x="728134" y="3657600"/>
            <a:ext cx="11045657" cy="533400"/>
          </a:xfrm>
        </p:spPr>
        <p:txBody>
          <a:bodyPr/>
          <a:lstStyle>
            <a:lvl1pPr marL="0" indent="0" algn="r">
              <a:buFontTx/>
              <a:buNone/>
              <a:defRPr sz="3000" b="1" baseline="0">
                <a:solidFill>
                  <a:srgbClr val="C00000"/>
                </a:solidFill>
              </a:defRPr>
            </a:lvl1pPr>
          </a:lstStyle>
          <a:p>
            <a:pPr lvl="0"/>
            <a:r>
              <a:rPr lang="en-US" noProof="0" dirty="0"/>
              <a:t>Click to edit Master subtitle style</a:t>
            </a:r>
          </a:p>
        </p:txBody>
      </p:sp>
    </p:spTree>
    <p:extLst>
      <p:ext uri="{BB962C8B-B14F-4D97-AF65-F5344CB8AC3E}">
        <p14:creationId xmlns:p14="http://schemas.microsoft.com/office/powerpoint/2010/main" val="12854420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342900" indent="-342900">
              <a:buFont typeface="Wingdings" pitchFamily="2" charset="2"/>
              <a:buChar char="q"/>
              <a:defRPr/>
            </a:lvl1pPr>
            <a:lvl2pPr marL="742950" indent="-285750">
              <a:buFont typeface="Wingdings" pitchFamily="2" charset="2"/>
              <a:buChar char="§"/>
              <a:defRPr/>
            </a:lvl2pPr>
            <a:lvl3pPr marL="1206500" indent="-292100">
              <a:buFont typeface="Wingdings" pitchFamily="2" charset="2"/>
              <a:buChar char="§"/>
              <a:defRPr/>
            </a:lvl3pPr>
          </a:lstStyle>
          <a:p>
            <a:pPr lvl="0"/>
            <a:r>
              <a:rPr lang="en-US" dirty="0"/>
              <a:t>Click to edit Master text styles</a:t>
            </a:r>
          </a:p>
          <a:p>
            <a:pPr lvl="1"/>
            <a:r>
              <a:rPr lang="en-US" dirty="0"/>
              <a:t>Second level</a:t>
            </a:r>
          </a:p>
          <a:p>
            <a:pPr lvl="2"/>
            <a:r>
              <a:rPr lang="en-US" dirty="0"/>
              <a:t>Third level</a:t>
            </a:r>
          </a:p>
          <a:p>
            <a:pPr lvl="1"/>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9AEA662C-FBCE-479D-9D1F-8BFD5E0D8AC3}" type="slidenum">
              <a:rPr lang="en-US"/>
              <a:pPr>
                <a:defRPr/>
              </a:pPr>
              <a:t>‹#›</a:t>
            </a:fld>
            <a:endParaRPr lang="en-US"/>
          </a:p>
        </p:txBody>
      </p:sp>
    </p:spTree>
    <p:extLst>
      <p:ext uri="{BB962C8B-B14F-4D97-AF65-F5344CB8AC3E}">
        <p14:creationId xmlns:p14="http://schemas.microsoft.com/office/powerpoint/2010/main" val="40440740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10296" y="2998139"/>
            <a:ext cx="8794293"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18419" y="3406590"/>
            <a:ext cx="876002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27751" y="6045891"/>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a:t>02/07/2018</a:t>
            </a:r>
            <a:endParaRPr lang="en-US" dirty="0"/>
          </a:p>
        </p:txBody>
      </p:sp>
      <p:sp>
        <p:nvSpPr>
          <p:cNvPr id="3" name="Text Placeholder 2"/>
          <p:cNvSpPr>
            <a:spLocks noGrp="1"/>
          </p:cNvSpPr>
          <p:nvPr>
            <p:ph type="body" sz="quarter" idx="10"/>
          </p:nvPr>
        </p:nvSpPr>
        <p:spPr>
          <a:xfrm>
            <a:off x="731044" y="4338646"/>
            <a:ext cx="8636000" cy="193675"/>
          </a:xfrm>
        </p:spPr>
        <p:txBody>
          <a:bodyPr vert="horz" wrap="square" lIns="0" tIns="0" rIns="0" bIns="0" rtlCol="0" anchor="t" anchorCtr="0"/>
          <a:lstStyle>
            <a:lvl1pPr marL="0" indent="0">
              <a:spcBef>
                <a:spcPts val="0"/>
              </a:spcBef>
              <a:buFontTx/>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9" name="Picture 8" descr="UCSF_sig_whit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4214" y="728945"/>
            <a:ext cx="1378997" cy="896657"/>
          </a:xfrm>
          <a:prstGeom prst="rect">
            <a:avLst/>
          </a:prstGeom>
        </p:spPr>
      </p:pic>
    </p:spTree>
    <p:extLst>
      <p:ext uri="{BB962C8B-B14F-4D97-AF65-F5344CB8AC3E}">
        <p14:creationId xmlns:p14="http://schemas.microsoft.com/office/powerpoint/2010/main" val="178272059"/>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bwMode="ltGray">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userDrawn="1"/>
        </p:nvSpPr>
        <p:spPr bwMode="invGray">
          <a:xfrm>
            <a:off x="383316" y="366715"/>
            <a:ext cx="8273851"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a:t>02/07/2018</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12" name="Picture 11" descr="UCSF_sig_white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6924" y="728944"/>
            <a:ext cx="1066489" cy="693456"/>
          </a:xfrm>
          <a:prstGeom prst="rect">
            <a:avLst/>
          </a:prstGeom>
        </p:spPr>
      </p:pic>
    </p:spTree>
    <p:extLst>
      <p:ext uri="{BB962C8B-B14F-4D97-AF65-F5344CB8AC3E}">
        <p14:creationId xmlns:p14="http://schemas.microsoft.com/office/powerpoint/2010/main" val="4043484118"/>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bwMode="ltGray">
      <p:bgPr>
        <a:solidFill>
          <a:schemeClr val="tx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userDrawn="1"/>
        </p:nvSpPr>
        <p:spPr bwMode="invGray">
          <a:xfrm>
            <a:off x="383316" y="366715"/>
            <a:ext cx="8273851"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a:t>02/07/2018</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19"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733050" y="725819"/>
            <a:ext cx="1058044" cy="6908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944262"/>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bwMode="ltGray">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userDrawn="1"/>
        </p:nvSpPr>
        <p:spPr bwMode="invGray">
          <a:xfrm>
            <a:off x="383316" y="366715"/>
            <a:ext cx="8273851" cy="5153025"/>
          </a:xfrm>
          <a:prstGeom prst="rect">
            <a:avLst/>
          </a:prstGeom>
          <a:solidFill>
            <a:schemeClr val="accent5"/>
          </a:solidFill>
          <a:ln w="19050" algn="ctr">
            <a:noFill/>
            <a:miter lim="800000"/>
            <a:headEnd/>
            <a:tailEnd/>
          </a:ln>
        </p:spPr>
        <p:txBody>
          <a:bodyPr wrap="none" rtlCol="0" anchor="ctr"/>
          <a:lstStyle/>
          <a:p>
            <a:pPr lvl="0"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a:t>02/07/2018</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19"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733050" y="725819"/>
            <a:ext cx="1058044" cy="6908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5095921"/>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bwMode="ltGray">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userDrawn="1"/>
        </p:nvSpPr>
        <p:spPr bwMode="ltGray">
          <a:xfrm>
            <a:off x="383316" y="366715"/>
            <a:ext cx="8273851" cy="5153025"/>
          </a:xfrm>
          <a:prstGeom prst="rect">
            <a:avLst/>
          </a:prstGeom>
          <a:solidFill>
            <a:schemeClr val="accent6"/>
          </a:solidFill>
          <a:ln w="19050" algn="ctr">
            <a:noFill/>
            <a:miter lim="800000"/>
            <a:headEnd/>
            <a:tailEnd/>
          </a:ln>
        </p:spPr>
        <p:txBody>
          <a:bodyPr wrap="none" rtlCol="0" anchor="ctr"/>
          <a:lstStyle/>
          <a:p>
            <a:pPr lvl="0"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a:t>02/07/2018</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19"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733050" y="725819"/>
            <a:ext cx="1058044" cy="6908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3708270"/>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bwMode="ltGray">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2647" t="13225" r="3105" b="7252"/>
          <a:stretch/>
        </p:blipFill>
        <p:spPr>
          <a:xfrm>
            <a:off x="2" y="0"/>
            <a:ext cx="12191999" cy="6858000"/>
          </a:xfrm>
          <a:prstGeom prst="rect">
            <a:avLst/>
          </a:prstGeom>
          <a:noFill/>
          <a:ln>
            <a:noFill/>
          </a:ln>
        </p:spPr>
      </p:pic>
      <p:sp>
        <p:nvSpPr>
          <p:cNvPr id="6" name="Rectangle 5"/>
          <p:cNvSpPr/>
          <p:nvPr userDrawn="1"/>
        </p:nvSpPr>
        <p:spPr bwMode="ltGray">
          <a:xfrm>
            <a:off x="383316" y="366715"/>
            <a:ext cx="8273851" cy="5153025"/>
          </a:xfrm>
          <a:prstGeom prst="rect">
            <a:avLst/>
          </a:prstGeom>
          <a:solidFill>
            <a:schemeClr val="accent3"/>
          </a:solidFill>
          <a:ln w="19050" algn="ctr">
            <a:noFill/>
            <a:miter lim="800000"/>
            <a:headEnd/>
            <a:tailEnd/>
          </a:ln>
        </p:spPr>
        <p:txBody>
          <a:bodyPr wrap="none" rtlCol="0" anchor="ctr"/>
          <a:lstStyle/>
          <a:p>
            <a:pPr lvl="0"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a:t>02/07/2018</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19"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733050" y="725819"/>
            <a:ext cx="1058044" cy="6908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345447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 logo / no line">
    <p:spTree>
      <p:nvGrpSpPr>
        <p:cNvPr id="1" name=""/>
        <p:cNvGrpSpPr/>
        <p:nvPr/>
      </p:nvGrpSpPr>
      <p:grpSpPr>
        <a:xfrm>
          <a:off x="0" y="0"/>
          <a:ext cx="0" cy="0"/>
          <a:chOff x="0" y="0"/>
          <a:chExt cx="0" cy="0"/>
        </a:xfrm>
      </p:grpSpPr>
      <p:sp>
        <p:nvSpPr>
          <p:cNvPr id="2" name="Title 1"/>
          <p:cNvSpPr>
            <a:spLocks noGrp="1"/>
          </p:cNvSpPr>
          <p:nvPr>
            <p:ph type="title"/>
          </p:nvPr>
        </p:nvSpPr>
        <p:spPr>
          <a:xfrm>
            <a:off x="682752" y="609600"/>
            <a:ext cx="11021568" cy="512064"/>
          </a:xfrm>
        </p:spPr>
        <p:txBody>
          <a:body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4CD2FEC4-646D-466C-8DAC-D31D79BE6682}"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12775" t="17789" r="5570" b="13314"/>
          <a:stretch/>
        </p:blipFill>
        <p:spPr>
          <a:xfrm>
            <a:off x="-1" y="0"/>
            <a:ext cx="12192001" cy="6858000"/>
          </a:xfrm>
          <a:prstGeom prst="rect">
            <a:avLst/>
          </a:prstGeom>
          <a:noFill/>
          <a:ln>
            <a:noFill/>
          </a:ln>
        </p:spPr>
      </p:pic>
      <p:sp>
        <p:nvSpPr>
          <p:cNvPr id="6" name="Rectangle 5"/>
          <p:cNvSpPr/>
          <p:nvPr userDrawn="1"/>
        </p:nvSpPr>
        <p:spPr bwMode="invGray">
          <a:xfrm>
            <a:off x="0" y="-1"/>
            <a:ext cx="12192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2" name="Title 1"/>
          <p:cNvSpPr>
            <a:spLocks noGrp="1"/>
          </p:cNvSpPr>
          <p:nvPr>
            <p:ph type="title" hasCustomPrompt="1"/>
          </p:nvPr>
        </p:nvSpPr>
        <p:spPr>
          <a:xfrm>
            <a:off x="461781" y="2836687"/>
            <a:ext cx="10786535" cy="1144929"/>
          </a:xfrm>
        </p:spPr>
        <p:txBody>
          <a:bodyPr vert="horz" wrap="square" lIns="91440" tIns="45720" rIns="91440" bIns="45720" rtlCol="0" anchor="b" anchorCtr="0">
            <a:spAutoFit/>
          </a:bodyPr>
          <a:lstStyle>
            <a:lvl1pPr marL="280988" indent="-280988">
              <a:lnSpc>
                <a:spcPct val="90000"/>
              </a:lnSpc>
              <a:defRPr lang="en-US" sz="3800" spc="-20" baseline="0" dirty="0">
                <a:solidFill>
                  <a:schemeClr val="bg2"/>
                </a:solidFill>
              </a:defRPr>
            </a:lvl1pPr>
          </a:lstStyle>
          <a:p>
            <a:pPr lvl="0"/>
            <a:r>
              <a:rPr lang="en-US" dirty="0"/>
              <a:t>“Lorem ipsum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a:t>
            </a:r>
          </a:p>
        </p:txBody>
      </p:sp>
      <p:sp>
        <p:nvSpPr>
          <p:cNvPr id="3" name="Content Placeholder 2"/>
          <p:cNvSpPr>
            <a:spLocks noGrp="1"/>
          </p:cNvSpPr>
          <p:nvPr>
            <p:ph idx="1" hasCustomPrompt="1"/>
          </p:nvPr>
        </p:nvSpPr>
        <p:spPr>
          <a:xfrm>
            <a:off x="860441" y="4393133"/>
            <a:ext cx="11100731"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
        <p:nvSpPr>
          <p:cNvPr id="15"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02/07/2018</a:t>
            </a:r>
            <a:endParaRPr lang="en-US" dirty="0"/>
          </a:p>
        </p:txBody>
      </p:sp>
      <p:sp>
        <p:nvSpPr>
          <p:cNvPr id="2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endParaRPr lang="en-US" dirty="0"/>
          </a:p>
        </p:txBody>
      </p:sp>
      <p:sp>
        <p:nvSpPr>
          <p:cNvPr id="2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pic>
        <p:nvPicPr>
          <p:cNvPr id="24"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11194559" y="6400800"/>
            <a:ext cx="784533" cy="3291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25" name="Straight Connector 24"/>
          <p:cNvCxnSpPr/>
          <p:nvPr userDrawn="1"/>
        </p:nvCxnSpPr>
        <p:spPr>
          <a:xfrm>
            <a:off x="370417" y="6250080"/>
            <a:ext cx="11460480" cy="0"/>
          </a:xfrm>
          <a:prstGeom prst="line">
            <a:avLst/>
          </a:prstGeom>
          <a:noFill/>
          <a:ln w="3175" cap="flat">
            <a:solidFill>
              <a:schemeClr val="bg2"/>
            </a:solidFill>
            <a:prstDash val="solid"/>
            <a:miter lim="800000"/>
            <a:headEnd/>
            <a:tailEnd/>
          </a:ln>
          <a:extLst>
            <a:ext uri="{909E8E84-426E-40dd-AFC4-6F175D3DCCD1}">
              <a14:hiddenFill xmlns="" xmlns:a14="http://schemas.microsoft.com/office/drawing/2010/main">
                <a:noFill/>
              </a14:hiddenFill>
            </a:ext>
          </a:extLst>
        </p:spPr>
      </p:cxnSp>
    </p:spTree>
    <p:extLst>
      <p:ext uri="{BB962C8B-B14F-4D97-AF65-F5344CB8AC3E}">
        <p14:creationId xmlns:p14="http://schemas.microsoft.com/office/powerpoint/2010/main" val="1256273531"/>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on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1946" y="2953099"/>
            <a:ext cx="11620221" cy="1671227"/>
          </a:xfrm>
        </p:spPr>
        <p:txBody>
          <a:bodyPr vert="horz" wrap="square" lIns="91440" tIns="45720" rIns="91440" bIns="45720" rtlCol="0" anchor="b" anchorCtr="0">
            <a:spAutoFit/>
          </a:bodyPr>
          <a:lstStyle>
            <a:lvl1pPr marL="280988" indent="-280988">
              <a:lnSpc>
                <a:spcPct val="90000"/>
              </a:lnSpc>
              <a:defRPr lang="en-US" sz="3800" spc="-20" baseline="0" dirty="0"/>
            </a:lvl1pPr>
          </a:lstStyle>
          <a:p>
            <a:pPr lvl="0"/>
            <a:r>
              <a:rPr lang="en-US" dirty="0"/>
              <a:t>“	Lorem ipsum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 </a:t>
            </a:r>
            <a:r>
              <a:rPr lang="en-US" dirty="0" err="1"/>
              <a:t>sedo</a:t>
            </a:r>
            <a:r>
              <a:rPr lang="en-US" dirty="0"/>
              <a:t>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labotre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et </a:t>
            </a:r>
            <a:r>
              <a:rPr lang="en-US" dirty="0" err="1"/>
              <a:t>venium</a:t>
            </a:r>
            <a:r>
              <a:rPr lang="en-US" dirty="0"/>
              <a:t>, </a:t>
            </a:r>
            <a:r>
              <a:rPr lang="en-US" dirty="0" err="1"/>
              <a:t>quis</a:t>
            </a:r>
            <a:r>
              <a:rPr lang="en-US" dirty="0"/>
              <a:t> </a:t>
            </a:r>
            <a:r>
              <a:rPr lang="en-US" dirty="0" err="1"/>
              <a:t>nostrud</a:t>
            </a:r>
            <a:r>
              <a:rPr lang="en-US" dirty="0"/>
              <a:t> </a:t>
            </a:r>
            <a:r>
              <a:rPr lang="en-US" dirty="0" err="1"/>
              <a:t>elit</a:t>
            </a:r>
            <a:r>
              <a:rPr lang="en-US" dirty="0"/>
              <a:t>.”</a:t>
            </a:r>
          </a:p>
        </p:txBody>
      </p:sp>
      <p:sp>
        <p:nvSpPr>
          <p:cNvPr id="3" name="Content Placeholder 2"/>
          <p:cNvSpPr>
            <a:spLocks noGrp="1"/>
          </p:cNvSpPr>
          <p:nvPr>
            <p:ph idx="1" hasCustomPrompt="1"/>
          </p:nvPr>
        </p:nvSpPr>
        <p:spPr>
          <a:xfrm>
            <a:off x="611516" y="4921542"/>
            <a:ext cx="10579301" cy="721900"/>
          </a:xfrm>
        </p:spPr>
        <p:txBody>
          <a:bodyPr vert="horz" wrap="square" lIns="91440" tIns="45720" rIns="91440" bIns="45720" rtlCol="0">
            <a:noAutofit/>
          </a:bodyPr>
          <a:lstStyle>
            <a:lvl1pPr marL="0" indent="0">
              <a:spcBef>
                <a:spcPts val="300"/>
              </a:spcBef>
              <a:buNone/>
              <a:defRPr lang="en-US" sz="12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
        <p:nvSpPr>
          <p:cNvPr id="7"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02/07/2018</a:t>
            </a:r>
            <a:endParaRPr lang="en-US" dirty="0"/>
          </a:p>
        </p:txBody>
      </p:sp>
      <p:sp>
        <p:nvSpPr>
          <p:cNvPr id="8"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endParaRPr lang="en-US" dirty="0"/>
          </a:p>
        </p:txBody>
      </p:sp>
      <p:sp>
        <p:nvSpPr>
          <p:cNvPr id="9"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301211274"/>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26659"/>
            <a:ext cx="10786535" cy="458587"/>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585216" y="1511810"/>
            <a:ext cx="11100731" cy="4011503"/>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02/07/2018</a:t>
            </a:r>
            <a:endParaRPr lang="en-US" dirty="0"/>
          </a:p>
        </p:txBody>
      </p:sp>
      <p:sp>
        <p:nvSpPr>
          <p:cNvPr id="1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endParaRPr lang="en-US" dirty="0"/>
          </a:p>
        </p:txBody>
      </p:sp>
      <p:sp>
        <p:nvSpPr>
          <p:cNvPr id="1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135235541"/>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26659"/>
            <a:ext cx="10786535" cy="458587"/>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585216" y="1975105"/>
            <a:ext cx="11100731" cy="4011503"/>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597410" y="1511809"/>
            <a:ext cx="10782895" cy="313932"/>
          </a:xfrm>
        </p:spPr>
        <p:txBody>
          <a:bodyPr anchor="t"/>
          <a:lstStyle>
            <a:lvl1pPr marL="0" indent="0">
              <a:buNone/>
              <a:defRPr sz="1800" b="0">
                <a:solidFill>
                  <a:schemeClr val="bg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a:t>
            </a:r>
          </a:p>
        </p:txBody>
      </p:sp>
      <p:sp>
        <p:nvSpPr>
          <p:cNvPr id="11"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02/07/2018</a:t>
            </a:r>
            <a:endParaRPr lang="en-US" dirty="0"/>
          </a:p>
        </p:txBody>
      </p:sp>
      <p:sp>
        <p:nvSpPr>
          <p:cNvPr id="12"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endParaRPr lang="en-US" dirty="0"/>
          </a:p>
        </p:txBody>
      </p:sp>
      <p:sp>
        <p:nvSpPr>
          <p:cNvPr id="13"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42522238"/>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33366"/>
            <a:ext cx="10773833" cy="458587"/>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Content Placeholder 2"/>
          <p:cNvSpPr>
            <a:spLocks noGrp="1"/>
          </p:cNvSpPr>
          <p:nvPr>
            <p:ph idx="1" hasCustomPrompt="1"/>
          </p:nvPr>
        </p:nvSpPr>
        <p:spPr>
          <a:xfrm>
            <a:off x="585218" y="1572768"/>
            <a:ext cx="5319183"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597410" y="1013952"/>
            <a:ext cx="10770193" cy="383183"/>
          </a:xfrm>
        </p:spPr>
        <p:txBody>
          <a:bodyPr vert="horz" wrap="square" lIns="91440" tIns="45720" rIns="91440" bIns="45720" rtlCol="0" anchor="t">
            <a:noAutofit/>
          </a:bodyPr>
          <a:lstStyle>
            <a:lvl1pPr>
              <a:defRPr lang="en-US" dirty="0" smtClean="0"/>
            </a:lvl1pPr>
          </a:lstStyle>
          <a:p>
            <a:pPr marL="0" lvl="0" indent="0">
              <a:buNone/>
            </a:pPr>
            <a:r>
              <a:rPr lang="en-US" dirty="0"/>
              <a:t>Subhead</a:t>
            </a:r>
          </a:p>
        </p:txBody>
      </p:sp>
      <p:sp>
        <p:nvSpPr>
          <p:cNvPr id="9" name="Content Placeholder 2"/>
          <p:cNvSpPr>
            <a:spLocks noGrp="1"/>
          </p:cNvSpPr>
          <p:nvPr>
            <p:ph idx="11" hasCustomPrompt="1"/>
          </p:nvPr>
        </p:nvSpPr>
        <p:spPr>
          <a:xfrm>
            <a:off x="6242306" y="1572768"/>
            <a:ext cx="5350932"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02/07/2018</a:t>
            </a:r>
            <a:endParaRPr lang="en-US" dirty="0"/>
          </a:p>
        </p:txBody>
      </p:sp>
      <p:sp>
        <p:nvSpPr>
          <p:cNvPr id="14"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endParaRPr lang="en-US" dirty="0"/>
          </a:p>
        </p:txBody>
      </p:sp>
      <p:sp>
        <p:nvSpPr>
          <p:cNvPr id="15"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63537738"/>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26722"/>
            <a:ext cx="10773833" cy="458587"/>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Text Placeholder 2"/>
          <p:cNvSpPr>
            <a:spLocks noGrp="1"/>
          </p:cNvSpPr>
          <p:nvPr>
            <p:ph type="body" idx="10" hasCustomPrompt="1"/>
          </p:nvPr>
        </p:nvSpPr>
        <p:spPr>
          <a:xfrm>
            <a:off x="597410" y="1011994"/>
            <a:ext cx="10770193" cy="383183"/>
          </a:xfrm>
        </p:spPr>
        <p:txBody>
          <a:bodyPr vert="horz" wrap="square" lIns="91440" tIns="45720" rIns="91440" bIns="45720" rtlCol="0" anchor="t">
            <a:noAutofit/>
          </a:bodyPr>
          <a:lstStyle>
            <a:lvl1pPr marL="168275" indent="-168275">
              <a:buNone/>
              <a:defRPr lang="en-US" dirty="0" smtClean="0"/>
            </a:lvl1pPr>
          </a:lstStyle>
          <a:p>
            <a:pPr marL="0" lvl="0" indent="0"/>
            <a:r>
              <a:rPr lang="en-US" dirty="0"/>
              <a:t>Subhead</a:t>
            </a:r>
          </a:p>
        </p:txBody>
      </p:sp>
      <p:sp>
        <p:nvSpPr>
          <p:cNvPr id="10"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02/07/2018</a:t>
            </a:r>
            <a:endParaRPr lang="en-US" dirty="0"/>
          </a:p>
        </p:txBody>
      </p:sp>
      <p:sp>
        <p:nvSpPr>
          <p:cNvPr id="1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endParaRPr lang="en-US" dirty="0"/>
          </a:p>
        </p:txBody>
      </p:sp>
      <p:sp>
        <p:nvSpPr>
          <p:cNvPr id="1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576175250"/>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02/07/2018</a:t>
            </a:r>
            <a:endParaRPr lang="en-US" dirty="0"/>
          </a:p>
        </p:txBody>
      </p:sp>
      <p:sp>
        <p:nvSpPr>
          <p:cNvPr id="9"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endParaRPr lang="en-US" dirty="0"/>
          </a:p>
        </p:txBody>
      </p:sp>
      <p:sp>
        <p:nvSpPr>
          <p:cNvPr id="10"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230369812"/>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2"/>
            <a:ext cx="12192000" cy="6251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02/07/2018</a:t>
            </a:r>
            <a:endParaRPr lang="en-US" dirty="0"/>
          </a:p>
        </p:txBody>
      </p:sp>
      <p:sp>
        <p:nvSpPr>
          <p:cNvPr id="1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endParaRPr lang="en-US" dirty="0"/>
          </a:p>
        </p:txBody>
      </p:sp>
      <p:sp>
        <p:nvSpPr>
          <p:cNvPr id="1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142642277"/>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ltGray">
          <a:xfrm>
            <a:off x="1807" y="0"/>
            <a:ext cx="12188388" cy="6858000"/>
          </a:xfrm>
          <a:prstGeom prst="rect">
            <a:avLst/>
          </a:prstGeom>
        </p:spPr>
      </p:pic>
    </p:spTree>
    <p:extLst>
      <p:ext uri="{BB962C8B-B14F-4D97-AF65-F5344CB8AC3E}">
        <p14:creationId xmlns:p14="http://schemas.microsoft.com/office/powerpoint/2010/main" val="2951724120"/>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5170514" y="2693285"/>
            <a:ext cx="2094721" cy="13677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477579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 logo / no lin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0A02E05B-DEAC-4494-B880-DCF30DCAE99C}"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1003300" y="2562339"/>
            <a:ext cx="49725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588004" y="579566"/>
            <a:ext cx="8272888" cy="1446212"/>
          </a:xfrm>
        </p:spPr>
        <p:txBody>
          <a:bodyPr/>
          <a:lstStyle>
            <a:lvl1pPr marL="0" indent="0">
              <a:lnSpc>
                <a:spcPct val="95000"/>
              </a:lnSpc>
              <a:spcBef>
                <a:spcPts val="600"/>
              </a:spcBef>
              <a:buFontTx/>
              <a:buNone/>
              <a:defRPr sz="20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a:t>Click to edit Master text styles</a:t>
            </a:r>
          </a:p>
        </p:txBody>
      </p:sp>
      <p:cxnSp>
        <p:nvCxnSpPr>
          <p:cNvPr id="8" name="Straight Connector 7"/>
          <p:cNvCxnSpPr/>
          <p:nvPr userDrawn="1"/>
        </p:nvCxnSpPr>
        <p:spPr>
          <a:xfrm>
            <a:off x="732367" y="2562339"/>
            <a:ext cx="73152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732369" y="3407629"/>
            <a:ext cx="1497753" cy="9779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6992472"/>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26305" y="4372927"/>
            <a:ext cx="6565696" cy="2512952"/>
          </a:xfrm>
          <a:prstGeom prst="rect">
            <a:avLst/>
          </a:prstGeom>
        </p:spPr>
      </p:pic>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
            <a:ext cx="12192000" cy="3862508"/>
          </a:xfrm>
          <a:prstGeom prst="rect">
            <a:avLst/>
          </a:prstGeom>
        </p:spPr>
      </p:pic>
      <p:pic>
        <p:nvPicPr>
          <p:cNvPr id="4" name="Picture 3"/>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7922699" y="1670049"/>
            <a:ext cx="4269301" cy="2714973"/>
          </a:xfrm>
          <a:prstGeom prst="rect">
            <a:avLst/>
          </a:prstGeom>
        </p:spPr>
      </p:pic>
      <p:pic>
        <p:nvPicPr>
          <p:cNvPr id="8" name="Picture 7"/>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flipH="1">
            <a:off x="0" y="3850416"/>
            <a:ext cx="5638397" cy="3007587"/>
          </a:xfrm>
          <a:prstGeom prst="rect">
            <a:avLst/>
          </a:prstGeom>
        </p:spPr>
      </p:pic>
      <p:sp>
        <p:nvSpPr>
          <p:cNvPr id="16" name="Rectangle 15"/>
          <p:cNvSpPr/>
          <p:nvPr userDrawn="1"/>
        </p:nvSpPr>
        <p:spPr bwMode="ltGray">
          <a:xfrm>
            <a:off x="4247215" y="1670048"/>
            <a:ext cx="3687579" cy="3694176"/>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9" name="Picture 41"/>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0759"/>
          <a:stretch/>
        </p:blipFill>
        <p:spPr bwMode="ltGray">
          <a:xfrm>
            <a:off x="5855127" y="2999863"/>
            <a:ext cx="2214615" cy="10012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2322973"/>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342900" indent="-342900">
              <a:buFont typeface="Wingdings" pitchFamily="2" charset="2"/>
              <a:buChar char="q"/>
              <a:defRPr/>
            </a:lvl1pPr>
            <a:lvl2pPr marL="742950" indent="-285750">
              <a:buFont typeface="Wingdings" pitchFamily="2" charset="2"/>
              <a:buChar char="§"/>
              <a:defRPr/>
            </a:lvl2pPr>
            <a:lvl3pPr marL="1206500" indent="-292100">
              <a:buFont typeface="Wingdings" pitchFamily="2" charset="2"/>
              <a:buChar char="§"/>
              <a:defRPr/>
            </a:lvl3pPr>
          </a:lstStyle>
          <a:p>
            <a:pPr lvl="0"/>
            <a:r>
              <a:rPr lang="en-US" dirty="0"/>
              <a:t>Click to edit Master text styles</a:t>
            </a:r>
          </a:p>
          <a:p>
            <a:pPr lvl="1"/>
            <a:r>
              <a:rPr lang="en-US" dirty="0"/>
              <a:t>Second level</a:t>
            </a:r>
          </a:p>
          <a:p>
            <a:pPr lvl="2"/>
            <a:r>
              <a:rPr lang="en-US" dirty="0"/>
              <a:t>Third level</a:t>
            </a:r>
          </a:p>
          <a:p>
            <a:pPr lvl="1"/>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9AEA662C-FBCE-479D-9D1F-8BFD5E0D8AC3}" type="slidenum">
              <a:rPr lang="en-US"/>
              <a:pPr>
                <a:defRPr/>
              </a:pPr>
              <a:t>‹#›</a:t>
            </a:fld>
            <a:endParaRPr lang="en-US"/>
          </a:p>
        </p:txBody>
      </p:sp>
    </p:spTree>
    <p:extLst>
      <p:ext uri="{BB962C8B-B14F-4D97-AF65-F5344CB8AC3E}">
        <p14:creationId xmlns:p14="http://schemas.microsoft.com/office/powerpoint/2010/main" val="8266659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cSld name="Title - no logo / no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1A717FD8-30F4-43B8-9030-623C04DD1349}" type="slidenum">
              <a:rPr lang="en-US"/>
              <a:pPr>
                <a:defRPr/>
              </a:pPr>
              <a:t>‹#›</a:t>
            </a:fld>
            <a:endParaRPr lang="en-US" dirty="0"/>
          </a:p>
        </p:txBody>
      </p:sp>
    </p:spTree>
    <p:extLst>
      <p:ext uri="{BB962C8B-B14F-4D97-AF65-F5344CB8AC3E}">
        <p14:creationId xmlns:p14="http://schemas.microsoft.com/office/powerpoint/2010/main" val="2512358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pSp>
        <p:nvGrpSpPr>
          <p:cNvPr id="4" name="Group 32"/>
          <p:cNvGrpSpPr>
            <a:grpSpLocks/>
          </p:cNvGrpSpPr>
          <p:nvPr userDrawn="1"/>
        </p:nvGrpSpPr>
        <p:grpSpPr bwMode="auto">
          <a:xfrm>
            <a:off x="0" y="863600"/>
            <a:ext cx="12192000" cy="457200"/>
            <a:chOff x="0" y="0"/>
            <a:chExt cx="5760" cy="288"/>
          </a:xfrm>
        </p:grpSpPr>
        <p:sp>
          <p:nvSpPr>
            <p:cNvPr id="5" name="Rectangle 10"/>
            <p:cNvSpPr>
              <a:spLocks noChangeArrowheads="1"/>
            </p:cNvSpPr>
            <p:nvPr userDrawn="1"/>
          </p:nvSpPr>
          <p:spPr bwMode="auto">
            <a:xfrm>
              <a:off x="144" y="0"/>
              <a:ext cx="288" cy="144"/>
            </a:xfrm>
            <a:prstGeom prst="rect">
              <a:avLst/>
            </a:prstGeom>
            <a:solidFill>
              <a:srgbClr val="CC9933"/>
            </a:solidFill>
            <a:ln w="9525">
              <a:noFill/>
              <a:miter lim="800000"/>
              <a:headEnd/>
              <a:tailEnd/>
            </a:ln>
            <a:effectLst/>
          </p:spPr>
          <p:txBody>
            <a:bodyPr wrap="none" anchor="ctr"/>
            <a:lstStyle/>
            <a:p>
              <a:endParaRPr lang="en-US" sz="1400"/>
            </a:p>
          </p:txBody>
        </p:sp>
        <p:sp>
          <p:nvSpPr>
            <p:cNvPr id="6" name="Rectangle 11"/>
            <p:cNvSpPr>
              <a:spLocks noChangeArrowheads="1"/>
            </p:cNvSpPr>
            <p:nvPr userDrawn="1"/>
          </p:nvSpPr>
          <p:spPr bwMode="auto">
            <a:xfrm>
              <a:off x="0" y="144"/>
              <a:ext cx="288" cy="144"/>
            </a:xfrm>
            <a:prstGeom prst="rect">
              <a:avLst/>
            </a:prstGeom>
            <a:solidFill>
              <a:srgbClr val="C00000"/>
            </a:solidFill>
            <a:ln w="9525">
              <a:noFill/>
              <a:miter lim="800000"/>
              <a:headEnd/>
              <a:tailEnd/>
            </a:ln>
            <a:effectLst/>
          </p:spPr>
          <p:txBody>
            <a:bodyPr wrap="none" anchor="ctr"/>
            <a:lstStyle/>
            <a:p>
              <a:endParaRPr lang="en-US" sz="1400"/>
            </a:p>
          </p:txBody>
        </p:sp>
        <p:sp>
          <p:nvSpPr>
            <p:cNvPr id="7" name="Rectangle 12"/>
            <p:cNvSpPr>
              <a:spLocks noChangeArrowheads="1"/>
            </p:cNvSpPr>
            <p:nvPr userDrawn="1"/>
          </p:nvSpPr>
          <p:spPr bwMode="auto">
            <a:xfrm>
              <a:off x="0" y="0"/>
              <a:ext cx="144" cy="144"/>
            </a:xfrm>
            <a:prstGeom prst="rect">
              <a:avLst/>
            </a:prstGeom>
            <a:solidFill>
              <a:srgbClr val="003366"/>
            </a:solidFill>
            <a:ln w="9525">
              <a:noFill/>
              <a:miter lim="800000"/>
              <a:headEnd/>
              <a:tailEnd/>
            </a:ln>
            <a:effectLst/>
          </p:spPr>
          <p:txBody>
            <a:bodyPr wrap="none" anchor="ctr"/>
            <a:lstStyle/>
            <a:p>
              <a:endParaRPr lang="en-US" sz="1400"/>
            </a:p>
          </p:txBody>
        </p:sp>
        <p:sp>
          <p:nvSpPr>
            <p:cNvPr id="8" name="Rectangle 13"/>
            <p:cNvSpPr>
              <a:spLocks noChangeArrowheads="1"/>
            </p:cNvSpPr>
            <p:nvPr userDrawn="1"/>
          </p:nvSpPr>
          <p:spPr bwMode="auto">
            <a:xfrm>
              <a:off x="288" y="144"/>
              <a:ext cx="144" cy="144"/>
            </a:xfrm>
            <a:prstGeom prst="rect">
              <a:avLst/>
            </a:prstGeom>
            <a:solidFill>
              <a:srgbClr val="999933"/>
            </a:solidFill>
            <a:ln w="9525">
              <a:noFill/>
              <a:miter lim="800000"/>
              <a:headEnd/>
              <a:tailEnd/>
            </a:ln>
            <a:effectLst/>
          </p:spPr>
          <p:txBody>
            <a:bodyPr wrap="none" anchor="ctr"/>
            <a:lstStyle/>
            <a:p>
              <a:endParaRPr lang="en-US" sz="1400"/>
            </a:p>
          </p:txBody>
        </p:sp>
        <p:sp>
          <p:nvSpPr>
            <p:cNvPr id="9" name="Rectangle 29"/>
            <p:cNvSpPr>
              <a:spLocks noChangeArrowheads="1"/>
            </p:cNvSpPr>
            <p:nvPr userDrawn="1"/>
          </p:nvSpPr>
          <p:spPr bwMode="auto">
            <a:xfrm>
              <a:off x="432" y="0"/>
              <a:ext cx="5328" cy="144"/>
            </a:xfrm>
            <a:prstGeom prst="rect">
              <a:avLst/>
            </a:prstGeom>
            <a:solidFill>
              <a:srgbClr val="C00000"/>
            </a:solidFill>
            <a:ln w="9525">
              <a:noFill/>
              <a:miter lim="800000"/>
              <a:headEnd/>
              <a:tailEnd/>
            </a:ln>
            <a:effectLst/>
          </p:spPr>
          <p:txBody>
            <a:bodyPr wrap="none" anchor="ctr"/>
            <a:lstStyle/>
            <a:p>
              <a:endParaRPr lang="en-US" sz="1400"/>
            </a:p>
          </p:txBody>
        </p:sp>
        <p:sp>
          <p:nvSpPr>
            <p:cNvPr id="10" name="Rectangle 31"/>
            <p:cNvSpPr>
              <a:spLocks noChangeArrowheads="1"/>
            </p:cNvSpPr>
            <p:nvPr userDrawn="1"/>
          </p:nvSpPr>
          <p:spPr bwMode="auto">
            <a:xfrm>
              <a:off x="432" y="144"/>
              <a:ext cx="5328" cy="144"/>
            </a:xfrm>
            <a:prstGeom prst="rect">
              <a:avLst/>
            </a:prstGeom>
            <a:solidFill>
              <a:srgbClr val="7799BB"/>
            </a:solidFill>
            <a:ln w="9525">
              <a:noFill/>
              <a:miter lim="800000"/>
              <a:headEnd/>
              <a:tailEnd/>
            </a:ln>
            <a:effectLst/>
          </p:spPr>
          <p:txBody>
            <a:bodyPr wrap="none" anchor="ctr"/>
            <a:lstStyle/>
            <a:p>
              <a:endParaRPr lang="en-US" sz="1400"/>
            </a:p>
          </p:txBody>
        </p:sp>
      </p:grpSp>
      <p:sp>
        <p:nvSpPr>
          <p:cNvPr id="8226" name="Rectangle 34"/>
          <p:cNvSpPr>
            <a:spLocks noGrp="1" noChangeArrowheads="1"/>
          </p:cNvSpPr>
          <p:nvPr>
            <p:ph type="ctrTitle"/>
          </p:nvPr>
        </p:nvSpPr>
        <p:spPr>
          <a:xfrm>
            <a:off x="304800" y="2989725"/>
            <a:ext cx="11430000" cy="667875"/>
          </a:xfrm>
        </p:spPr>
        <p:txBody>
          <a:bodyPr anchor="b"/>
          <a:lstStyle>
            <a:lvl1pPr algn="r">
              <a:defRPr sz="4400">
                <a:solidFill>
                  <a:srgbClr val="003366"/>
                </a:solidFill>
              </a:defRPr>
            </a:lvl1pPr>
          </a:lstStyle>
          <a:p>
            <a:pPr lvl="0"/>
            <a:r>
              <a:rPr lang="en-US" noProof="0" dirty="0"/>
              <a:t>Click to edit Master title style</a:t>
            </a:r>
          </a:p>
        </p:txBody>
      </p:sp>
      <p:sp>
        <p:nvSpPr>
          <p:cNvPr id="8227" name="Rectangle 35"/>
          <p:cNvSpPr>
            <a:spLocks noGrp="1" noChangeArrowheads="1"/>
          </p:cNvSpPr>
          <p:nvPr>
            <p:ph type="subTitle" idx="1"/>
          </p:nvPr>
        </p:nvSpPr>
        <p:spPr>
          <a:xfrm>
            <a:off x="728134" y="3657600"/>
            <a:ext cx="11045657" cy="533400"/>
          </a:xfrm>
        </p:spPr>
        <p:txBody>
          <a:bodyPr/>
          <a:lstStyle>
            <a:lvl1pPr marL="0" indent="0" algn="r">
              <a:buFontTx/>
              <a:buNone/>
              <a:defRPr sz="3000" b="1" baseline="0">
                <a:solidFill>
                  <a:srgbClr val="C00000"/>
                </a:solidFill>
              </a:defRPr>
            </a:lvl1pPr>
          </a:lstStyle>
          <a:p>
            <a:pPr lvl="0"/>
            <a:r>
              <a:rPr lang="en-US" noProof="0" dirty="0"/>
              <a:t>Click to edit Master subtitle style</a:t>
            </a:r>
          </a:p>
        </p:txBody>
      </p:sp>
    </p:spTree>
    <p:extLst>
      <p:ext uri="{BB962C8B-B14F-4D97-AF65-F5344CB8AC3E}">
        <p14:creationId xmlns:p14="http://schemas.microsoft.com/office/powerpoint/2010/main" val="28777504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cSld name="Blank- no title / no logo / no lin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34C7BEB-663B-4B32-BFFC-9FD7CDB5D5F5}" type="slidenum">
              <a:rPr lang="en-US"/>
              <a:pPr>
                <a:defRPr/>
              </a:pPr>
              <a:t>‹#›</a:t>
            </a:fld>
            <a:endParaRPr lang="en-US" dirty="0"/>
          </a:p>
        </p:txBody>
      </p:sp>
    </p:spTree>
    <p:extLst>
      <p:ext uri="{BB962C8B-B14F-4D97-AF65-F5344CB8AC3E}">
        <p14:creationId xmlns:p14="http://schemas.microsoft.com/office/powerpoint/2010/main" val="983317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bwMode="ltGray">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userDrawn="1"/>
        </p:nvSpPr>
        <p:spPr bwMode="invGray">
          <a:xfrm>
            <a:off x="383316" y="366715"/>
            <a:ext cx="8273851"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a:t>02/07/2018</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10" name="Picture 9" descr="UCSF_sig_white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6924" y="728944"/>
            <a:ext cx="1066489" cy="693456"/>
          </a:xfrm>
          <a:prstGeom prst="rect">
            <a:avLst/>
          </a:prstGeom>
        </p:spPr>
      </p:pic>
    </p:spTree>
    <p:extLst>
      <p:ext uri="{BB962C8B-B14F-4D97-AF65-F5344CB8AC3E}">
        <p14:creationId xmlns:p14="http://schemas.microsoft.com/office/powerpoint/2010/main" val="3867744297"/>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10296" y="2998139"/>
            <a:ext cx="8794293"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18419" y="3406590"/>
            <a:ext cx="876002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27751" y="6045891"/>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a:t>02/07/2018</a:t>
            </a:r>
            <a:endParaRPr lang="en-US" dirty="0"/>
          </a:p>
        </p:txBody>
      </p:sp>
      <p:sp>
        <p:nvSpPr>
          <p:cNvPr id="3" name="Text Placeholder 2"/>
          <p:cNvSpPr>
            <a:spLocks noGrp="1"/>
          </p:cNvSpPr>
          <p:nvPr>
            <p:ph type="body" sz="quarter" idx="10"/>
          </p:nvPr>
        </p:nvSpPr>
        <p:spPr>
          <a:xfrm>
            <a:off x="731044" y="4338646"/>
            <a:ext cx="8636000" cy="193675"/>
          </a:xfrm>
        </p:spPr>
        <p:txBody>
          <a:bodyPr vert="horz" wrap="square" lIns="0" tIns="0" rIns="0" bIns="0" rtlCol="0" anchor="t" anchorCtr="0"/>
          <a:lstStyle>
            <a:lvl1pPr marL="0" indent="0">
              <a:spcBef>
                <a:spcPts val="0"/>
              </a:spcBef>
              <a:buFontTx/>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9" name="Picture 8" descr="UCSF_sig_whit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4214" y="728945"/>
            <a:ext cx="1378997" cy="896657"/>
          </a:xfrm>
          <a:prstGeom prst="rect">
            <a:avLst/>
          </a:prstGeom>
        </p:spPr>
      </p:pic>
    </p:spTree>
    <p:extLst>
      <p:ext uri="{BB962C8B-B14F-4D97-AF65-F5344CB8AC3E}">
        <p14:creationId xmlns:p14="http://schemas.microsoft.com/office/powerpoint/2010/main" val="974652940"/>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bwMode="ltGray">
      <p:bgPr>
        <a:solidFill>
          <a:schemeClr val="tx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userDrawn="1"/>
        </p:nvSpPr>
        <p:spPr bwMode="invGray">
          <a:xfrm>
            <a:off x="383316" y="366715"/>
            <a:ext cx="8273851"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a:t>02/07/2018</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19"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733050" y="725819"/>
            <a:ext cx="1058044" cy="6908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7168923"/>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bwMode="ltGray">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userDrawn="1"/>
        </p:nvSpPr>
        <p:spPr bwMode="invGray">
          <a:xfrm>
            <a:off x="383316" y="366715"/>
            <a:ext cx="8273851" cy="5153025"/>
          </a:xfrm>
          <a:prstGeom prst="rect">
            <a:avLst/>
          </a:prstGeom>
          <a:solidFill>
            <a:schemeClr val="accent5"/>
          </a:solidFill>
          <a:ln w="19050" algn="ctr">
            <a:noFill/>
            <a:miter lim="800000"/>
            <a:headEnd/>
            <a:tailEnd/>
          </a:ln>
        </p:spPr>
        <p:txBody>
          <a:bodyPr wrap="none" rtlCol="0" anchor="ctr"/>
          <a:lstStyle/>
          <a:p>
            <a:pPr lvl="0"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a:t>02/07/2018</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19"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733050" y="725819"/>
            <a:ext cx="1058044" cy="6908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164694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 no logo / no line">
    <p:spTree>
      <p:nvGrpSpPr>
        <p:cNvPr id="1" name=""/>
        <p:cNvGrpSpPr/>
        <p:nvPr/>
      </p:nvGrpSpPr>
      <p:grpSpPr>
        <a:xfrm>
          <a:off x="0" y="0"/>
          <a:ext cx="0" cy="0"/>
          <a:chOff x="0" y="0"/>
          <a:chExt cx="0" cy="0"/>
        </a:xfrm>
      </p:grpSpPr>
      <p:sp>
        <p:nvSpPr>
          <p:cNvPr id="2" name="Title 1"/>
          <p:cNvSpPr>
            <a:spLocks noGrp="1"/>
          </p:cNvSpPr>
          <p:nvPr>
            <p:ph type="title"/>
          </p:nvPr>
        </p:nvSpPr>
        <p:spPr>
          <a:xfrm>
            <a:off x="682752" y="609600"/>
            <a:ext cx="11021568" cy="914400"/>
          </a:xfrm>
        </p:spPr>
        <p:txBody>
          <a:bodyPr/>
          <a:lstStyle/>
          <a:p>
            <a:r>
              <a:rPr lang="en-US" dirty="0"/>
              <a:t>Click to edit Master title style</a:t>
            </a:r>
          </a:p>
        </p:txBody>
      </p:sp>
      <p:sp>
        <p:nvSpPr>
          <p:cNvPr id="3" name="Content Placeholder 2"/>
          <p:cNvSpPr>
            <a:spLocks noGrp="1"/>
          </p:cNvSpPr>
          <p:nvPr>
            <p:ph idx="1"/>
          </p:nvPr>
        </p:nvSpPr>
        <p:spPr>
          <a:xfrm>
            <a:off x="682752" y="1828800"/>
            <a:ext cx="11021568" cy="4809744"/>
          </a:xfrm>
        </p:spPr>
        <p:txBody>
          <a:bodyPr/>
          <a:lstStyle>
            <a:lvl1pPr marL="342900" indent="-342900">
              <a:buFont typeface="Wingdings" pitchFamily="2" charset="2"/>
              <a:buChar char="q"/>
              <a:defRPr/>
            </a:lvl1pPr>
            <a:lvl2pPr marL="742950" indent="-285750">
              <a:buFont typeface="Wingdings" pitchFamily="2" charset="2"/>
              <a:buChar char="§"/>
              <a:defRPr/>
            </a:lvl2pPr>
            <a:lvl3pPr marL="1206500" indent="-292100">
              <a:buFont typeface="Wingdings" pitchFamily="2" charset="2"/>
              <a:buChar char="§"/>
              <a:defRPr/>
            </a:lvl3pPr>
          </a:lstStyle>
          <a:p>
            <a:pPr lvl="0"/>
            <a:r>
              <a:rPr lang="en-US" dirty="0"/>
              <a:t>Click to edit Master text styles</a:t>
            </a:r>
          </a:p>
          <a:p>
            <a:pPr lvl="1"/>
            <a:r>
              <a:rPr lang="en-US" dirty="0"/>
              <a:t>Second level</a:t>
            </a:r>
          </a:p>
          <a:p>
            <a:pPr lvl="2"/>
            <a:r>
              <a:rPr lang="en-US" dirty="0"/>
              <a:t>Third level</a:t>
            </a:r>
          </a:p>
        </p:txBody>
      </p:sp>
      <p:sp>
        <p:nvSpPr>
          <p:cNvPr id="4" name="Rectangle 6"/>
          <p:cNvSpPr>
            <a:spLocks noGrp="1" noChangeArrowheads="1"/>
          </p:cNvSpPr>
          <p:nvPr>
            <p:ph type="sldNum" sz="quarter" idx="10"/>
          </p:nvPr>
        </p:nvSpPr>
        <p:spPr>
          <a:ln/>
        </p:spPr>
        <p:txBody>
          <a:bodyPr/>
          <a:lstStyle>
            <a:lvl1pPr>
              <a:defRPr/>
            </a:lvl1pPr>
          </a:lstStyle>
          <a:p>
            <a:pPr>
              <a:defRPr/>
            </a:pPr>
            <a:fld id="{EEDBCBF1-A9A2-444F-B2AE-97059ECFBD59}" type="slidenum">
              <a:rPr lang="en-US"/>
              <a:pPr>
                <a:defRPr/>
              </a:pPr>
              <a:t>‹#›</a:t>
            </a:fld>
            <a:endParaRPr lang="en-US" dirty="0"/>
          </a:p>
        </p:txBody>
      </p:sp>
    </p:spTree>
    <p:extLst>
      <p:ext uri="{BB962C8B-B14F-4D97-AF65-F5344CB8AC3E}">
        <p14:creationId xmlns:p14="http://schemas.microsoft.com/office/powerpoint/2010/main" val="18506841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bwMode="ltGray">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userDrawn="1"/>
        </p:nvSpPr>
        <p:spPr bwMode="ltGray">
          <a:xfrm>
            <a:off x="383316" y="366715"/>
            <a:ext cx="8273851" cy="5153025"/>
          </a:xfrm>
          <a:prstGeom prst="rect">
            <a:avLst/>
          </a:prstGeom>
          <a:solidFill>
            <a:schemeClr val="accent6"/>
          </a:solidFill>
          <a:ln w="19050" algn="ctr">
            <a:noFill/>
            <a:miter lim="800000"/>
            <a:headEnd/>
            <a:tailEnd/>
          </a:ln>
        </p:spPr>
        <p:txBody>
          <a:bodyPr wrap="none" rtlCol="0" anchor="ctr"/>
          <a:lstStyle/>
          <a:p>
            <a:pPr lvl="0"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a:t>02/07/2018</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19"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733050" y="725819"/>
            <a:ext cx="1058044" cy="6908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7634783"/>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bwMode="ltGray">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2647" t="13225" r="3105" b="7252"/>
          <a:stretch/>
        </p:blipFill>
        <p:spPr>
          <a:xfrm>
            <a:off x="2" y="0"/>
            <a:ext cx="12191999" cy="6858000"/>
          </a:xfrm>
          <a:prstGeom prst="rect">
            <a:avLst/>
          </a:prstGeom>
          <a:noFill/>
          <a:ln>
            <a:noFill/>
          </a:ln>
        </p:spPr>
      </p:pic>
      <p:sp>
        <p:nvSpPr>
          <p:cNvPr id="6" name="Rectangle 5"/>
          <p:cNvSpPr/>
          <p:nvPr userDrawn="1"/>
        </p:nvSpPr>
        <p:spPr bwMode="ltGray">
          <a:xfrm>
            <a:off x="383316" y="366715"/>
            <a:ext cx="8273851" cy="5153025"/>
          </a:xfrm>
          <a:prstGeom prst="rect">
            <a:avLst/>
          </a:prstGeom>
          <a:solidFill>
            <a:schemeClr val="accent3"/>
          </a:solidFill>
          <a:ln w="19050" algn="ctr">
            <a:noFill/>
            <a:miter lim="800000"/>
            <a:headEnd/>
            <a:tailEnd/>
          </a:ln>
        </p:spPr>
        <p:txBody>
          <a:bodyPr wrap="none" rtlCol="0" anchor="ctr"/>
          <a:lstStyle/>
          <a:p>
            <a:pPr lvl="0"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a:t>02/07/2018</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19"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733050" y="725819"/>
            <a:ext cx="1058044" cy="6908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9525496"/>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12775" t="17789" r="5570" b="13314"/>
          <a:stretch/>
        </p:blipFill>
        <p:spPr>
          <a:xfrm>
            <a:off x="-1" y="0"/>
            <a:ext cx="12192001" cy="6858000"/>
          </a:xfrm>
          <a:prstGeom prst="rect">
            <a:avLst/>
          </a:prstGeom>
          <a:noFill/>
          <a:ln>
            <a:noFill/>
          </a:ln>
        </p:spPr>
      </p:pic>
      <p:sp>
        <p:nvSpPr>
          <p:cNvPr id="6" name="Rectangle 5"/>
          <p:cNvSpPr/>
          <p:nvPr userDrawn="1"/>
        </p:nvSpPr>
        <p:spPr bwMode="invGray">
          <a:xfrm>
            <a:off x="0" y="-1"/>
            <a:ext cx="12192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2" name="Title 1"/>
          <p:cNvSpPr>
            <a:spLocks noGrp="1"/>
          </p:cNvSpPr>
          <p:nvPr>
            <p:ph type="title" hasCustomPrompt="1"/>
          </p:nvPr>
        </p:nvSpPr>
        <p:spPr>
          <a:xfrm>
            <a:off x="461781" y="2836687"/>
            <a:ext cx="10786535" cy="1144929"/>
          </a:xfrm>
        </p:spPr>
        <p:txBody>
          <a:bodyPr vert="horz" wrap="square" lIns="91440" tIns="45720" rIns="91440" bIns="45720" rtlCol="0" anchor="b" anchorCtr="0">
            <a:spAutoFit/>
          </a:bodyPr>
          <a:lstStyle>
            <a:lvl1pPr marL="280988" indent="-280988">
              <a:lnSpc>
                <a:spcPct val="90000"/>
              </a:lnSpc>
              <a:defRPr lang="en-US" sz="3800" spc="-20" baseline="0" dirty="0">
                <a:solidFill>
                  <a:schemeClr val="bg2"/>
                </a:solidFill>
              </a:defRPr>
            </a:lvl1pPr>
          </a:lstStyle>
          <a:p>
            <a:pPr lvl="0"/>
            <a:r>
              <a:rPr lang="en-US" dirty="0"/>
              <a:t>“Lorem ipsum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a:t>
            </a:r>
          </a:p>
        </p:txBody>
      </p:sp>
      <p:sp>
        <p:nvSpPr>
          <p:cNvPr id="3" name="Content Placeholder 2"/>
          <p:cNvSpPr>
            <a:spLocks noGrp="1"/>
          </p:cNvSpPr>
          <p:nvPr>
            <p:ph idx="1" hasCustomPrompt="1"/>
          </p:nvPr>
        </p:nvSpPr>
        <p:spPr>
          <a:xfrm>
            <a:off x="860441" y="4393133"/>
            <a:ext cx="11100731"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
        <p:nvSpPr>
          <p:cNvPr id="11" name="Rectangle 10"/>
          <p:cNvSpPr/>
          <p:nvPr userDrawn="1"/>
        </p:nvSpPr>
        <p:spPr bwMode="invGray">
          <a:xfrm>
            <a:off x="0" y="6250080"/>
            <a:ext cx="12192000" cy="607920"/>
          </a:xfrm>
          <a:prstGeom prst="rect">
            <a:avLst/>
          </a:prstGeom>
          <a:solidFill>
            <a:schemeClr val="tx1"/>
          </a:solidFill>
          <a:ln w="19050" algn="ctr">
            <a:solidFill>
              <a:schemeClr val="tx1"/>
            </a:solid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5"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02/07/2018</a:t>
            </a:r>
            <a:endParaRPr lang="en-US" dirty="0"/>
          </a:p>
        </p:txBody>
      </p:sp>
      <p:sp>
        <p:nvSpPr>
          <p:cNvPr id="2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endParaRPr lang="en-US" dirty="0"/>
          </a:p>
        </p:txBody>
      </p:sp>
      <p:sp>
        <p:nvSpPr>
          <p:cNvPr id="2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pic>
        <p:nvPicPr>
          <p:cNvPr id="24"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11194559" y="6400800"/>
            <a:ext cx="784533" cy="3291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8224257"/>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Quote on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1946" y="2953099"/>
            <a:ext cx="11620221" cy="1671227"/>
          </a:xfrm>
        </p:spPr>
        <p:txBody>
          <a:bodyPr vert="horz" wrap="square" lIns="91440" tIns="45720" rIns="91440" bIns="45720" rtlCol="0" anchor="b" anchorCtr="0">
            <a:spAutoFit/>
          </a:bodyPr>
          <a:lstStyle>
            <a:lvl1pPr marL="280988" indent="-280988">
              <a:lnSpc>
                <a:spcPct val="90000"/>
              </a:lnSpc>
              <a:defRPr lang="en-US" sz="3800" spc="-20" baseline="0" dirty="0"/>
            </a:lvl1pPr>
          </a:lstStyle>
          <a:p>
            <a:pPr lvl="0"/>
            <a:r>
              <a:rPr lang="en-US" dirty="0"/>
              <a:t>“	Lorem ipsum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 </a:t>
            </a:r>
            <a:r>
              <a:rPr lang="en-US" dirty="0" err="1"/>
              <a:t>sedo</a:t>
            </a:r>
            <a:r>
              <a:rPr lang="en-US" dirty="0"/>
              <a:t>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labotre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et </a:t>
            </a:r>
            <a:r>
              <a:rPr lang="en-US" dirty="0" err="1"/>
              <a:t>venium</a:t>
            </a:r>
            <a:r>
              <a:rPr lang="en-US" dirty="0"/>
              <a:t>, </a:t>
            </a:r>
            <a:r>
              <a:rPr lang="en-US" dirty="0" err="1"/>
              <a:t>quis</a:t>
            </a:r>
            <a:r>
              <a:rPr lang="en-US" dirty="0"/>
              <a:t> </a:t>
            </a:r>
            <a:r>
              <a:rPr lang="en-US" dirty="0" err="1"/>
              <a:t>nostrud</a:t>
            </a:r>
            <a:r>
              <a:rPr lang="en-US" dirty="0"/>
              <a:t> </a:t>
            </a:r>
            <a:r>
              <a:rPr lang="en-US" dirty="0" err="1"/>
              <a:t>elit</a:t>
            </a:r>
            <a:r>
              <a:rPr lang="en-US" dirty="0"/>
              <a:t>.”</a:t>
            </a:r>
          </a:p>
        </p:txBody>
      </p:sp>
      <p:sp>
        <p:nvSpPr>
          <p:cNvPr id="3" name="Content Placeholder 2"/>
          <p:cNvSpPr>
            <a:spLocks noGrp="1"/>
          </p:cNvSpPr>
          <p:nvPr>
            <p:ph idx="1" hasCustomPrompt="1"/>
          </p:nvPr>
        </p:nvSpPr>
        <p:spPr>
          <a:xfrm>
            <a:off x="611516" y="4921542"/>
            <a:ext cx="10579301" cy="721900"/>
          </a:xfrm>
        </p:spPr>
        <p:txBody>
          <a:bodyPr vert="horz" wrap="square" lIns="91440" tIns="45720" rIns="91440" bIns="45720" rtlCol="0">
            <a:noAutofit/>
          </a:bodyPr>
          <a:lstStyle>
            <a:lvl1pPr marL="0" indent="0">
              <a:spcBef>
                <a:spcPts val="300"/>
              </a:spcBef>
              <a:buNone/>
              <a:defRPr lang="en-US" sz="12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
        <p:nvSpPr>
          <p:cNvPr id="8"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02/07/2018</a:t>
            </a:r>
            <a:endParaRPr lang="en-US" dirty="0"/>
          </a:p>
        </p:txBody>
      </p:sp>
      <p:sp>
        <p:nvSpPr>
          <p:cNvPr id="9"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endParaRPr lang="en-US" dirty="0"/>
          </a:p>
        </p:txBody>
      </p:sp>
      <p:sp>
        <p:nvSpPr>
          <p:cNvPr id="10"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281140600"/>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26659"/>
            <a:ext cx="10786535" cy="458587"/>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573024" y="1511810"/>
            <a:ext cx="11100731" cy="4011503"/>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02/07/2018</a:t>
            </a:r>
            <a:endParaRPr lang="en-US" dirty="0"/>
          </a:p>
        </p:txBody>
      </p:sp>
      <p:sp>
        <p:nvSpPr>
          <p:cNvPr id="1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endParaRPr lang="en-US" dirty="0"/>
          </a:p>
        </p:txBody>
      </p:sp>
      <p:sp>
        <p:nvSpPr>
          <p:cNvPr id="1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405566620"/>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26659"/>
            <a:ext cx="10786535" cy="458587"/>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585216" y="1975105"/>
            <a:ext cx="11100731" cy="4011503"/>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597410" y="1511809"/>
            <a:ext cx="10782895" cy="313932"/>
          </a:xfrm>
        </p:spPr>
        <p:txBody>
          <a:bodyPr anchor="t"/>
          <a:lstStyle>
            <a:lvl1pPr marL="0" indent="0">
              <a:buNone/>
              <a:defRPr sz="18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a:t>
            </a:r>
          </a:p>
        </p:txBody>
      </p:sp>
      <p:sp>
        <p:nvSpPr>
          <p:cNvPr id="11"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02/07/2018</a:t>
            </a:r>
            <a:endParaRPr lang="en-US" dirty="0"/>
          </a:p>
        </p:txBody>
      </p:sp>
      <p:sp>
        <p:nvSpPr>
          <p:cNvPr id="12"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endParaRPr lang="en-US" dirty="0"/>
          </a:p>
        </p:txBody>
      </p:sp>
      <p:sp>
        <p:nvSpPr>
          <p:cNvPr id="13"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449859250"/>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26722"/>
            <a:ext cx="10773833" cy="458587"/>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Content Placeholder 2"/>
          <p:cNvSpPr>
            <a:spLocks noGrp="1"/>
          </p:cNvSpPr>
          <p:nvPr>
            <p:ph idx="1" hasCustomPrompt="1"/>
          </p:nvPr>
        </p:nvSpPr>
        <p:spPr>
          <a:xfrm>
            <a:off x="585218" y="1572768"/>
            <a:ext cx="5319183"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597410" y="1013952"/>
            <a:ext cx="10770193" cy="383183"/>
          </a:xfrm>
        </p:spPr>
        <p:txBody>
          <a:bodyPr vert="horz" wrap="square" lIns="91440" tIns="45720" rIns="91440" bIns="45720" rtlCol="0" anchor="t">
            <a:noAutofit/>
          </a:bodyPr>
          <a:lstStyle>
            <a:lvl1pPr>
              <a:defRPr lang="en-US" dirty="0" smtClean="0"/>
            </a:lvl1pPr>
          </a:lstStyle>
          <a:p>
            <a:pPr marL="0" lvl="0" indent="0">
              <a:buNone/>
            </a:pPr>
            <a:r>
              <a:rPr lang="en-US" dirty="0"/>
              <a:t>Subhead</a:t>
            </a:r>
          </a:p>
        </p:txBody>
      </p:sp>
      <p:sp>
        <p:nvSpPr>
          <p:cNvPr id="9" name="Content Placeholder 2"/>
          <p:cNvSpPr>
            <a:spLocks noGrp="1"/>
          </p:cNvSpPr>
          <p:nvPr>
            <p:ph idx="11" hasCustomPrompt="1"/>
          </p:nvPr>
        </p:nvSpPr>
        <p:spPr>
          <a:xfrm>
            <a:off x="6242306" y="1572768"/>
            <a:ext cx="5350932"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02/07/2018</a:t>
            </a:r>
            <a:endParaRPr lang="en-US" dirty="0"/>
          </a:p>
        </p:txBody>
      </p:sp>
      <p:sp>
        <p:nvSpPr>
          <p:cNvPr id="14"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endParaRPr lang="en-US" dirty="0"/>
          </a:p>
        </p:txBody>
      </p:sp>
      <p:sp>
        <p:nvSpPr>
          <p:cNvPr id="15"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252481757"/>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26722"/>
            <a:ext cx="10773833" cy="458587"/>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Text Placeholder 2"/>
          <p:cNvSpPr>
            <a:spLocks noGrp="1"/>
          </p:cNvSpPr>
          <p:nvPr>
            <p:ph type="body" idx="10" hasCustomPrompt="1"/>
          </p:nvPr>
        </p:nvSpPr>
        <p:spPr>
          <a:xfrm>
            <a:off x="597410" y="1011994"/>
            <a:ext cx="10770193" cy="383183"/>
          </a:xfrm>
        </p:spPr>
        <p:txBody>
          <a:bodyPr vert="horz" wrap="square" lIns="91440" tIns="45720" rIns="91440" bIns="45720" rtlCol="0" anchor="t">
            <a:noAutofit/>
          </a:bodyPr>
          <a:lstStyle>
            <a:lvl1pPr marL="168275" indent="-168275">
              <a:buNone/>
              <a:defRPr lang="en-US" dirty="0" smtClean="0"/>
            </a:lvl1pPr>
          </a:lstStyle>
          <a:p>
            <a:pPr marL="0" lvl="0" indent="0"/>
            <a:r>
              <a:rPr lang="en-US" dirty="0"/>
              <a:t>Subhead</a:t>
            </a:r>
          </a:p>
        </p:txBody>
      </p:sp>
      <p:sp>
        <p:nvSpPr>
          <p:cNvPr id="10"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02/07/2018</a:t>
            </a:r>
            <a:endParaRPr lang="en-US" dirty="0"/>
          </a:p>
        </p:txBody>
      </p:sp>
      <p:sp>
        <p:nvSpPr>
          <p:cNvPr id="1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endParaRPr lang="en-US" dirty="0"/>
          </a:p>
        </p:txBody>
      </p:sp>
      <p:sp>
        <p:nvSpPr>
          <p:cNvPr id="1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337012320"/>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02/07/2018</a:t>
            </a:r>
            <a:endParaRPr lang="en-US" dirty="0"/>
          </a:p>
        </p:txBody>
      </p:sp>
      <p:sp>
        <p:nvSpPr>
          <p:cNvPr id="9"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endParaRPr lang="en-US" dirty="0"/>
          </a:p>
        </p:txBody>
      </p:sp>
      <p:sp>
        <p:nvSpPr>
          <p:cNvPr id="10"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953112024"/>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2"/>
            <a:ext cx="12192000" cy="6251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02/07/2018</a:t>
            </a:r>
            <a:endParaRPr lang="en-US" dirty="0"/>
          </a:p>
        </p:txBody>
      </p:sp>
      <p:sp>
        <p:nvSpPr>
          <p:cNvPr id="1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endParaRPr lang="en-US" dirty="0"/>
          </a:p>
        </p:txBody>
      </p:sp>
      <p:sp>
        <p:nvSpPr>
          <p:cNvPr id="1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97567431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 no logo / no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342900" indent="-342900">
              <a:buFont typeface="Wingdings" pitchFamily="2" charset="2"/>
              <a:buChar char="q"/>
              <a:defRPr/>
            </a:lvl1pPr>
            <a:lvl2pPr marL="742950" indent="-285750">
              <a:buFont typeface="Wingdings" pitchFamily="2" charset="2"/>
              <a:buChar char="§"/>
              <a:defRPr/>
            </a:lvl2pPr>
            <a:lvl3pPr marL="1206500" indent="-292100">
              <a:buFont typeface="Wingdings" pitchFamily="2" charset="2"/>
              <a:buChar char="§"/>
              <a:defRPr/>
            </a:lvl3pPr>
          </a:lstStyle>
          <a:p>
            <a:pPr lvl="0"/>
            <a:r>
              <a:rPr lang="en-US" dirty="0"/>
              <a:t>Click to edit Master text styles</a:t>
            </a:r>
          </a:p>
          <a:p>
            <a:pPr lvl="1"/>
            <a:r>
              <a:rPr lang="en-US" dirty="0"/>
              <a:t>Second level</a:t>
            </a:r>
          </a:p>
          <a:p>
            <a:pPr lvl="2"/>
            <a:r>
              <a:rPr lang="en-US" dirty="0"/>
              <a:t>Third level</a:t>
            </a:r>
          </a:p>
        </p:txBody>
      </p:sp>
      <p:sp>
        <p:nvSpPr>
          <p:cNvPr id="4" name="Rectangle 6"/>
          <p:cNvSpPr>
            <a:spLocks noGrp="1" noChangeArrowheads="1"/>
          </p:cNvSpPr>
          <p:nvPr>
            <p:ph type="sldNum" sz="quarter" idx="10"/>
          </p:nvPr>
        </p:nvSpPr>
        <p:spPr>
          <a:ln/>
        </p:spPr>
        <p:txBody>
          <a:bodyPr/>
          <a:lstStyle>
            <a:lvl1pPr>
              <a:defRPr/>
            </a:lvl1pPr>
          </a:lstStyle>
          <a:p>
            <a:pPr>
              <a:defRPr/>
            </a:pPr>
            <a:fld id="{EEDBCBF1-A9A2-444F-B2AE-97059ECFBD59}" type="slidenum">
              <a:rPr lang="en-US"/>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ltGray">
          <a:xfrm>
            <a:off x="1807" y="0"/>
            <a:ext cx="12188388" cy="6858000"/>
          </a:xfrm>
          <a:prstGeom prst="rect">
            <a:avLst/>
          </a:prstGeom>
        </p:spPr>
      </p:pic>
    </p:spTree>
    <p:extLst>
      <p:ext uri="{BB962C8B-B14F-4D97-AF65-F5344CB8AC3E}">
        <p14:creationId xmlns:p14="http://schemas.microsoft.com/office/powerpoint/2010/main" val="1942800169"/>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5170514" y="2693285"/>
            <a:ext cx="2094721" cy="13677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3711238"/>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1003300" y="2562339"/>
            <a:ext cx="49725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588004" y="579566"/>
            <a:ext cx="8272888" cy="1446212"/>
          </a:xfrm>
        </p:spPr>
        <p:txBody>
          <a:bodyPr/>
          <a:lstStyle>
            <a:lvl1pPr marL="0" indent="0">
              <a:lnSpc>
                <a:spcPct val="95000"/>
              </a:lnSpc>
              <a:spcBef>
                <a:spcPts val="600"/>
              </a:spcBef>
              <a:buFontTx/>
              <a:buNone/>
              <a:defRPr sz="20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a:t>Click to edit Master text styles</a:t>
            </a:r>
          </a:p>
        </p:txBody>
      </p:sp>
      <p:cxnSp>
        <p:nvCxnSpPr>
          <p:cNvPr id="8" name="Straight Connector 7"/>
          <p:cNvCxnSpPr/>
          <p:nvPr userDrawn="1"/>
        </p:nvCxnSpPr>
        <p:spPr>
          <a:xfrm>
            <a:off x="732367" y="2562339"/>
            <a:ext cx="73152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732369" y="3407629"/>
            <a:ext cx="1497753" cy="9779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7917011"/>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26305" y="4372927"/>
            <a:ext cx="6565696" cy="2512952"/>
          </a:xfrm>
          <a:prstGeom prst="rect">
            <a:avLst/>
          </a:prstGeom>
        </p:spPr>
      </p:pic>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
            <a:ext cx="12192000" cy="3862508"/>
          </a:xfrm>
          <a:prstGeom prst="rect">
            <a:avLst/>
          </a:prstGeom>
        </p:spPr>
      </p:pic>
      <p:pic>
        <p:nvPicPr>
          <p:cNvPr id="4" name="Picture 3"/>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7922699" y="1670049"/>
            <a:ext cx="4269301" cy="2714973"/>
          </a:xfrm>
          <a:prstGeom prst="rect">
            <a:avLst/>
          </a:prstGeom>
        </p:spPr>
      </p:pic>
      <p:pic>
        <p:nvPicPr>
          <p:cNvPr id="8" name="Picture 7"/>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flipH="1">
            <a:off x="0" y="3850416"/>
            <a:ext cx="5638397" cy="3007587"/>
          </a:xfrm>
          <a:prstGeom prst="rect">
            <a:avLst/>
          </a:prstGeom>
        </p:spPr>
      </p:pic>
      <p:sp>
        <p:nvSpPr>
          <p:cNvPr id="16" name="Rectangle 15"/>
          <p:cNvSpPr/>
          <p:nvPr userDrawn="1"/>
        </p:nvSpPr>
        <p:spPr bwMode="ltGray">
          <a:xfrm>
            <a:off x="4247215" y="1670048"/>
            <a:ext cx="3687579" cy="3694176"/>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9" name="Picture 41"/>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0759"/>
          <a:stretch/>
        </p:blipFill>
        <p:spPr bwMode="ltGray">
          <a:xfrm>
            <a:off x="5855127" y="2999863"/>
            <a:ext cx="2214615" cy="10012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7571794"/>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cSld name="Title - no logo / no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1A717FD8-30F4-43B8-9030-623C04DD1349}" type="slidenum">
              <a:rPr lang="en-US"/>
              <a:pPr>
                <a:defRPr/>
              </a:pPr>
              <a:t>‹#›</a:t>
            </a:fld>
            <a:endParaRPr lang="en-US" dirty="0"/>
          </a:p>
        </p:txBody>
      </p:sp>
    </p:spTree>
    <p:extLst>
      <p:ext uri="{BB962C8B-B14F-4D97-AF65-F5344CB8AC3E}">
        <p14:creationId xmlns:p14="http://schemas.microsoft.com/office/powerpoint/2010/main" val="142682425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cSld name="1_Title and Content - no logo / no line">
    <p:spTree>
      <p:nvGrpSpPr>
        <p:cNvPr id="1" name=""/>
        <p:cNvGrpSpPr/>
        <p:nvPr/>
      </p:nvGrpSpPr>
      <p:grpSpPr>
        <a:xfrm>
          <a:off x="0" y="0"/>
          <a:ext cx="0" cy="0"/>
          <a:chOff x="0" y="0"/>
          <a:chExt cx="0" cy="0"/>
        </a:xfrm>
      </p:grpSpPr>
      <p:sp>
        <p:nvSpPr>
          <p:cNvPr id="2" name="Title 1"/>
          <p:cNvSpPr>
            <a:spLocks noGrp="1"/>
          </p:cNvSpPr>
          <p:nvPr>
            <p:ph type="title"/>
          </p:nvPr>
        </p:nvSpPr>
        <p:spPr>
          <a:xfrm>
            <a:off x="682752" y="609600"/>
            <a:ext cx="11021568" cy="458587"/>
          </a:xfrm>
        </p:spPr>
        <p:txBody>
          <a:bodyPr/>
          <a:lstStyle/>
          <a:p>
            <a:r>
              <a:rPr lang="en-US" dirty="0"/>
              <a:t>Click to edit Master title style</a:t>
            </a:r>
          </a:p>
        </p:txBody>
      </p:sp>
      <p:sp>
        <p:nvSpPr>
          <p:cNvPr id="3" name="Content Placeholder 2"/>
          <p:cNvSpPr>
            <a:spLocks noGrp="1"/>
          </p:cNvSpPr>
          <p:nvPr>
            <p:ph idx="1"/>
          </p:nvPr>
        </p:nvSpPr>
        <p:spPr>
          <a:xfrm>
            <a:off x="682752" y="1828800"/>
            <a:ext cx="11021568" cy="4809744"/>
          </a:xfrm>
        </p:spPr>
        <p:txBody>
          <a:bodyPr/>
          <a:lstStyle>
            <a:lvl1pPr marL="342900" indent="-342900">
              <a:buFont typeface="Wingdings" pitchFamily="2" charset="2"/>
              <a:buChar char="q"/>
              <a:defRPr/>
            </a:lvl1pPr>
            <a:lvl2pPr marL="742950" indent="-285750">
              <a:buFont typeface="Wingdings" pitchFamily="2" charset="2"/>
              <a:buChar char="§"/>
              <a:defRPr/>
            </a:lvl2pPr>
            <a:lvl3pPr marL="1206500" indent="-292100">
              <a:buFont typeface="Wingdings" pitchFamily="2" charset="2"/>
              <a:buChar char="§"/>
              <a:defRPr/>
            </a:lvl3pPr>
          </a:lstStyle>
          <a:p>
            <a:pPr lvl="0"/>
            <a:r>
              <a:rPr lang="en-US" dirty="0"/>
              <a:t>Click to edit Master text styles</a:t>
            </a:r>
          </a:p>
          <a:p>
            <a:pPr lvl="1"/>
            <a:r>
              <a:rPr lang="en-US" dirty="0"/>
              <a:t>Second level</a:t>
            </a:r>
          </a:p>
          <a:p>
            <a:pPr lvl="2"/>
            <a:r>
              <a:rPr lang="en-US" dirty="0"/>
              <a:t>Third level</a:t>
            </a:r>
          </a:p>
        </p:txBody>
      </p:sp>
      <p:sp>
        <p:nvSpPr>
          <p:cNvPr id="4" name="Rectangle 6"/>
          <p:cNvSpPr>
            <a:spLocks noGrp="1" noChangeArrowheads="1"/>
          </p:cNvSpPr>
          <p:nvPr>
            <p:ph type="sldNum" sz="quarter" idx="10"/>
          </p:nvPr>
        </p:nvSpPr>
        <p:spPr>
          <a:ln/>
        </p:spPr>
        <p:txBody>
          <a:bodyPr/>
          <a:lstStyle>
            <a:lvl1pPr>
              <a:defRPr/>
            </a:lvl1pPr>
          </a:lstStyle>
          <a:p>
            <a:pPr>
              <a:defRPr/>
            </a:pPr>
            <a:fld id="{EEDBCBF1-A9A2-444F-B2AE-97059ECFBD59}" type="slidenum">
              <a:rPr lang="en-US"/>
              <a:pPr>
                <a:defRPr/>
              </a:pPr>
              <a:t>‹#›</a:t>
            </a:fld>
            <a:endParaRPr lang="en-US" dirty="0"/>
          </a:p>
        </p:txBody>
      </p:sp>
    </p:spTree>
    <p:extLst>
      <p:ext uri="{BB962C8B-B14F-4D97-AF65-F5344CB8AC3E}">
        <p14:creationId xmlns:p14="http://schemas.microsoft.com/office/powerpoint/2010/main" val="42658546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cSld name="Blank- no title / no logo / no lin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34C7BEB-663B-4B32-BFFC-9FD7CDB5D5F5}" type="slidenum">
              <a:rPr lang="en-US"/>
              <a:pPr>
                <a:defRPr/>
              </a:pPr>
              <a:t>‹#›</a:t>
            </a:fld>
            <a:endParaRPr lang="en-US" dirty="0"/>
          </a:p>
        </p:txBody>
      </p:sp>
    </p:spTree>
    <p:extLst>
      <p:ext uri="{BB962C8B-B14F-4D97-AF65-F5344CB8AC3E}">
        <p14:creationId xmlns:p14="http://schemas.microsoft.com/office/powerpoint/2010/main" val="400383749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userDrawn="1">
  <p:cSld name="2_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10296" y="2998139"/>
            <a:ext cx="8794293"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18419" y="3406590"/>
            <a:ext cx="876002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27751" y="6045891"/>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a:t>02/07/2018</a:t>
            </a:r>
            <a:endParaRPr lang="en-US" dirty="0"/>
          </a:p>
        </p:txBody>
      </p:sp>
      <p:sp>
        <p:nvSpPr>
          <p:cNvPr id="3" name="Text Placeholder 2"/>
          <p:cNvSpPr>
            <a:spLocks noGrp="1"/>
          </p:cNvSpPr>
          <p:nvPr>
            <p:ph type="body" sz="quarter" idx="10"/>
          </p:nvPr>
        </p:nvSpPr>
        <p:spPr>
          <a:xfrm>
            <a:off x="731044" y="4338646"/>
            <a:ext cx="8636000" cy="193675"/>
          </a:xfrm>
        </p:spPr>
        <p:txBody>
          <a:bodyPr vert="horz" wrap="square" lIns="0" tIns="0" rIns="0" bIns="0" rtlCol="0" anchor="t" anchorCtr="0"/>
          <a:lstStyle>
            <a:lvl1pPr marL="0" indent="0">
              <a:spcBef>
                <a:spcPts val="0"/>
              </a:spcBef>
              <a:buFontTx/>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9" name="Picture 8" descr="UCSF_sig_whit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4214" y="728945"/>
            <a:ext cx="1378997" cy="896657"/>
          </a:xfrm>
          <a:prstGeom prst="rect">
            <a:avLst/>
          </a:prstGeom>
        </p:spPr>
      </p:pic>
    </p:spTree>
    <p:extLst>
      <p:ext uri="{BB962C8B-B14F-4D97-AF65-F5344CB8AC3E}">
        <p14:creationId xmlns:p14="http://schemas.microsoft.com/office/powerpoint/2010/main" val="119493415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 no logo / no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1A717FD8-30F4-43B8-9030-623C04DD134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theme" Target="../theme/theme5.xml"/><Relationship Id="rId4"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theme" Target="../theme/theme6.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21" Type="http://schemas.openxmlformats.org/officeDocument/2006/relationships/slideLayout" Target="../slideLayouts/slideLayout64.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image" Target="../media/image11.emf"/><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theme" Target="../theme/theme7.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3" Type="http://schemas.openxmlformats.org/officeDocument/2006/relationships/slideLayout" Target="../slideLayouts/slideLayout68.xml"/><Relationship Id="rId21" Type="http://schemas.openxmlformats.org/officeDocument/2006/relationships/slideLayout" Target="../slideLayouts/slideLayout86.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slideLayout" Target="../slideLayouts/slideLayout85.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24" Type="http://schemas.openxmlformats.org/officeDocument/2006/relationships/image" Target="../media/image11.emf"/><Relationship Id="rId5" Type="http://schemas.openxmlformats.org/officeDocument/2006/relationships/slideLayout" Target="../slideLayouts/slideLayout70.xml"/><Relationship Id="rId15" Type="http://schemas.openxmlformats.org/officeDocument/2006/relationships/slideLayout" Target="../slideLayouts/slideLayout80.xml"/><Relationship Id="rId23" Type="http://schemas.openxmlformats.org/officeDocument/2006/relationships/theme" Target="../theme/theme8.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4" name="Rectangle 6"/>
          <p:cNvSpPr>
            <a:spLocks noGrp="1" noChangeArrowheads="1"/>
          </p:cNvSpPr>
          <p:nvPr>
            <p:ph type="sldNum" sz="quarter" idx="4"/>
          </p:nvPr>
        </p:nvSpPr>
        <p:spPr bwMode="auto">
          <a:xfrm>
            <a:off x="10549467" y="6551613"/>
            <a:ext cx="152400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b="0">
                <a:latin typeface="Calibri" pitchFamily="34" charset="0"/>
                <a:cs typeface="Calibri" pitchFamily="34" charset="0"/>
              </a:defRPr>
            </a:lvl1pPr>
          </a:lstStyle>
          <a:p>
            <a:pPr>
              <a:defRPr/>
            </a:pPr>
            <a:fld id="{B87C0795-9ACF-4F33-AFCE-4BD3050565D9}" type="slidenum">
              <a:rPr lang="en-US"/>
              <a:pPr>
                <a:defRPr/>
              </a:pPr>
              <a:t>‹#›</a:t>
            </a:fld>
            <a:endParaRPr lang="en-US" dirty="0"/>
          </a:p>
        </p:txBody>
      </p:sp>
      <p:sp>
        <p:nvSpPr>
          <p:cNvPr id="1027" name="Rectangle 13"/>
          <p:cNvSpPr>
            <a:spLocks noChangeArrowheads="1"/>
          </p:cNvSpPr>
          <p:nvPr userDrawn="1"/>
        </p:nvSpPr>
        <p:spPr bwMode="auto">
          <a:xfrm>
            <a:off x="914400" y="0"/>
            <a:ext cx="11277600" cy="457200"/>
          </a:xfrm>
          <a:prstGeom prst="rect">
            <a:avLst/>
          </a:prstGeom>
          <a:solidFill>
            <a:srgbClr val="7799BB"/>
          </a:solidFill>
          <a:ln w="9525">
            <a:noFill/>
            <a:miter lim="800000"/>
            <a:headEnd/>
            <a:tailEnd/>
          </a:ln>
        </p:spPr>
        <p:txBody>
          <a:bodyPr wrap="none" anchor="ctr"/>
          <a:lstStyle/>
          <a:p>
            <a:endParaRPr lang="en-US" sz="1400"/>
          </a:p>
        </p:txBody>
      </p:sp>
      <p:grpSp>
        <p:nvGrpSpPr>
          <p:cNvPr id="1028" name="Group 24"/>
          <p:cNvGrpSpPr>
            <a:grpSpLocks/>
          </p:cNvGrpSpPr>
          <p:nvPr userDrawn="1"/>
        </p:nvGrpSpPr>
        <p:grpSpPr bwMode="auto">
          <a:xfrm>
            <a:off x="0" y="0"/>
            <a:ext cx="914400" cy="457200"/>
            <a:chOff x="0" y="0"/>
            <a:chExt cx="432" cy="288"/>
          </a:xfrm>
        </p:grpSpPr>
        <p:sp>
          <p:nvSpPr>
            <p:cNvPr id="1033" name="Rectangle 14"/>
            <p:cNvSpPr>
              <a:spLocks noChangeArrowheads="1"/>
            </p:cNvSpPr>
            <p:nvPr userDrawn="1"/>
          </p:nvSpPr>
          <p:spPr bwMode="auto">
            <a:xfrm>
              <a:off x="144" y="0"/>
              <a:ext cx="288" cy="144"/>
            </a:xfrm>
            <a:prstGeom prst="rect">
              <a:avLst/>
            </a:prstGeom>
            <a:solidFill>
              <a:srgbClr val="CC9933"/>
            </a:solidFill>
            <a:ln w="9525">
              <a:noFill/>
              <a:miter lim="800000"/>
              <a:headEnd/>
              <a:tailEnd/>
            </a:ln>
            <a:effectLst/>
          </p:spPr>
          <p:txBody>
            <a:bodyPr wrap="none" anchor="ctr"/>
            <a:lstStyle/>
            <a:p>
              <a:endParaRPr lang="en-US" sz="1400"/>
            </a:p>
          </p:txBody>
        </p:sp>
        <p:sp>
          <p:nvSpPr>
            <p:cNvPr id="1034" name="Rectangle 15"/>
            <p:cNvSpPr>
              <a:spLocks noChangeArrowheads="1"/>
            </p:cNvSpPr>
            <p:nvPr userDrawn="1"/>
          </p:nvSpPr>
          <p:spPr bwMode="auto">
            <a:xfrm>
              <a:off x="0" y="144"/>
              <a:ext cx="288" cy="144"/>
            </a:xfrm>
            <a:prstGeom prst="rect">
              <a:avLst/>
            </a:prstGeom>
            <a:solidFill>
              <a:srgbClr val="C00000"/>
            </a:solidFill>
            <a:ln w="9525">
              <a:noFill/>
              <a:miter lim="800000"/>
              <a:headEnd/>
              <a:tailEnd/>
            </a:ln>
            <a:effectLst/>
          </p:spPr>
          <p:txBody>
            <a:bodyPr wrap="none" anchor="ctr"/>
            <a:lstStyle/>
            <a:p>
              <a:endParaRPr lang="en-US" sz="1400"/>
            </a:p>
          </p:txBody>
        </p:sp>
        <p:sp>
          <p:nvSpPr>
            <p:cNvPr id="1035" name="Rectangle 16"/>
            <p:cNvSpPr>
              <a:spLocks noChangeArrowheads="1"/>
            </p:cNvSpPr>
            <p:nvPr userDrawn="1"/>
          </p:nvSpPr>
          <p:spPr bwMode="auto">
            <a:xfrm>
              <a:off x="0" y="0"/>
              <a:ext cx="144" cy="144"/>
            </a:xfrm>
            <a:prstGeom prst="rect">
              <a:avLst/>
            </a:prstGeom>
            <a:solidFill>
              <a:srgbClr val="003366"/>
            </a:solidFill>
            <a:ln w="9525">
              <a:noFill/>
              <a:miter lim="800000"/>
              <a:headEnd/>
              <a:tailEnd/>
            </a:ln>
            <a:effectLst/>
          </p:spPr>
          <p:txBody>
            <a:bodyPr wrap="none" anchor="ctr"/>
            <a:lstStyle/>
            <a:p>
              <a:endParaRPr lang="en-US" sz="1400"/>
            </a:p>
          </p:txBody>
        </p:sp>
        <p:sp>
          <p:nvSpPr>
            <p:cNvPr id="1036" name="Rectangle 17"/>
            <p:cNvSpPr>
              <a:spLocks noChangeArrowheads="1"/>
            </p:cNvSpPr>
            <p:nvPr userDrawn="1"/>
          </p:nvSpPr>
          <p:spPr bwMode="auto">
            <a:xfrm>
              <a:off x="288" y="144"/>
              <a:ext cx="144" cy="144"/>
            </a:xfrm>
            <a:prstGeom prst="rect">
              <a:avLst/>
            </a:prstGeom>
            <a:solidFill>
              <a:srgbClr val="999933"/>
            </a:solidFill>
            <a:ln w="9525">
              <a:noFill/>
              <a:miter lim="800000"/>
              <a:headEnd/>
              <a:tailEnd/>
            </a:ln>
            <a:effectLst/>
          </p:spPr>
          <p:txBody>
            <a:bodyPr wrap="none" anchor="ctr"/>
            <a:lstStyle/>
            <a:p>
              <a:endParaRPr lang="en-US" sz="1400"/>
            </a:p>
          </p:txBody>
        </p:sp>
      </p:grpSp>
      <p:sp>
        <p:nvSpPr>
          <p:cNvPr id="1029" name="Rectangle 20"/>
          <p:cNvSpPr>
            <a:spLocks noGrp="1" noChangeArrowheads="1"/>
          </p:cNvSpPr>
          <p:nvPr>
            <p:ph type="title"/>
          </p:nvPr>
        </p:nvSpPr>
        <p:spPr bwMode="auto">
          <a:xfrm>
            <a:off x="677333" y="609600"/>
            <a:ext cx="110236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0" name="Rectangle 21"/>
          <p:cNvSpPr>
            <a:spLocks noGrp="1" noChangeArrowheads="1"/>
          </p:cNvSpPr>
          <p:nvPr>
            <p:ph type="body" idx="1"/>
          </p:nvPr>
        </p:nvSpPr>
        <p:spPr bwMode="auto">
          <a:xfrm>
            <a:off x="677333" y="1473200"/>
            <a:ext cx="11023600" cy="4813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1031" name="Picture 12"/>
          <p:cNvPicPr>
            <a:picLocks noChangeAspect="1"/>
          </p:cNvPicPr>
          <p:nvPr userDrawn="1"/>
        </p:nvPicPr>
        <p:blipFill>
          <a:blip r:embed="rId5" cstate="print"/>
          <a:srcRect/>
          <a:stretch>
            <a:fillRect/>
          </a:stretch>
        </p:blipFill>
        <p:spPr bwMode="auto">
          <a:xfrm>
            <a:off x="50800" y="6491288"/>
            <a:ext cx="2116667" cy="347662"/>
          </a:xfrm>
          <a:prstGeom prst="rect">
            <a:avLst/>
          </a:prstGeom>
          <a:noFill/>
          <a:ln w="9525">
            <a:noFill/>
            <a:miter lim="800000"/>
            <a:headEnd/>
            <a:tailEnd/>
          </a:ln>
        </p:spPr>
      </p:pic>
      <p:sp>
        <p:nvSpPr>
          <p:cNvPr id="1032" name="Line 12"/>
          <p:cNvSpPr>
            <a:spLocks noChangeShapeType="1"/>
          </p:cNvSpPr>
          <p:nvPr userDrawn="1"/>
        </p:nvSpPr>
        <p:spPr bwMode="auto">
          <a:xfrm>
            <a:off x="0" y="6464300"/>
            <a:ext cx="12192000" cy="0"/>
          </a:xfrm>
          <a:prstGeom prst="line">
            <a:avLst/>
          </a:prstGeom>
          <a:noFill/>
          <a:ln w="19050">
            <a:solidFill>
              <a:srgbClr val="C00000"/>
            </a:solidFill>
            <a:round/>
            <a:headEnd/>
            <a:tailEnd/>
          </a:ln>
          <a:effectLst/>
        </p:spPr>
        <p:txBody>
          <a:bodyPr/>
          <a:lstStyle/>
          <a:p>
            <a:endParaRPr lang="en-US" sz="1400"/>
          </a:p>
        </p:txBody>
      </p:sp>
    </p:spTree>
  </p:cSld>
  <p:clrMap bg1="lt1" tx1="dk1" bg2="lt2" tx2="dk2" accent1="accent1" accent2="accent2" accent3="accent3" accent4="accent4" accent5="accent5" accent6="accent6" hlink="hlink" folHlink="folHlink"/>
  <p:sldLayoutIdLst>
    <p:sldLayoutId id="2147484086" r:id="rId1"/>
    <p:sldLayoutId id="2147484078" r:id="rId2"/>
    <p:sldLayoutId id="2147484079" r:id="rId3"/>
  </p:sldLayoutIdLst>
  <p:hf sldNum="0" hdr="0" ftr="0"/>
  <p:txStyles>
    <p:titleStyle>
      <a:lvl1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5pPr>
      <a:lvl6pPr marL="457200" algn="l" rtl="0" fontAlgn="base">
        <a:spcBef>
          <a:spcPct val="0"/>
        </a:spcBef>
        <a:spcAft>
          <a:spcPct val="0"/>
        </a:spcAft>
        <a:defRPr sz="2800" b="1">
          <a:solidFill>
            <a:srgbClr val="7799BB"/>
          </a:solidFill>
          <a:latin typeface="Helvetica" pitchFamily="34" charset="0"/>
        </a:defRPr>
      </a:lvl6pPr>
      <a:lvl7pPr marL="914400" algn="l" rtl="0" fontAlgn="base">
        <a:spcBef>
          <a:spcPct val="0"/>
        </a:spcBef>
        <a:spcAft>
          <a:spcPct val="0"/>
        </a:spcAft>
        <a:defRPr sz="2800" b="1">
          <a:solidFill>
            <a:srgbClr val="7799BB"/>
          </a:solidFill>
          <a:latin typeface="Helvetica" pitchFamily="34" charset="0"/>
        </a:defRPr>
      </a:lvl7pPr>
      <a:lvl8pPr marL="1371600" algn="l" rtl="0" fontAlgn="base">
        <a:spcBef>
          <a:spcPct val="0"/>
        </a:spcBef>
        <a:spcAft>
          <a:spcPct val="0"/>
        </a:spcAft>
        <a:defRPr sz="2800" b="1">
          <a:solidFill>
            <a:srgbClr val="7799BB"/>
          </a:solidFill>
          <a:latin typeface="Helvetica" pitchFamily="34" charset="0"/>
        </a:defRPr>
      </a:lvl8pPr>
      <a:lvl9pPr marL="1828800" algn="l" rtl="0" fontAlgn="base">
        <a:spcBef>
          <a:spcPct val="0"/>
        </a:spcBef>
        <a:spcAft>
          <a:spcPct val="0"/>
        </a:spcAft>
        <a:defRPr sz="2800" b="1">
          <a:solidFill>
            <a:srgbClr val="7799BB"/>
          </a:solidFill>
          <a:latin typeface="Helvetica" pitchFamily="34" charset="0"/>
        </a:defRPr>
      </a:lvl9pPr>
    </p:titleStyle>
    <p:bodyStyle>
      <a:lvl1pPr marL="342900" indent="-342900" algn="l" rtl="0" eaLnBrk="0" fontAlgn="base" hangingPunct="0">
        <a:spcBef>
          <a:spcPct val="20000"/>
        </a:spcBef>
        <a:spcAft>
          <a:spcPct val="0"/>
        </a:spcAft>
        <a:buSzPct val="80000"/>
        <a:buFont typeface="Wingdings" pitchFamily="2" charset="2"/>
        <a:buChar char="q"/>
        <a:defRPr sz="2800">
          <a:solidFill>
            <a:srgbClr val="003366"/>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Font typeface="Wingdings" pitchFamily="2" charset="2"/>
        <a:buChar char="§"/>
        <a:defRPr sz="2400">
          <a:solidFill>
            <a:srgbClr val="003366"/>
          </a:solidFill>
          <a:latin typeface="Calibri" pitchFamily="34" charset="0"/>
          <a:ea typeface="Calibri" pitchFamily="34" charset="0"/>
          <a:cs typeface="Calibri" pitchFamily="34" charset="0"/>
        </a:defRPr>
      </a:lvl2pPr>
      <a:lvl3pPr marL="1206500" indent="-292100" algn="l" rtl="0" eaLnBrk="0" fontAlgn="base" hangingPunct="0">
        <a:spcBef>
          <a:spcPct val="20000"/>
        </a:spcBef>
        <a:spcAft>
          <a:spcPct val="0"/>
        </a:spcAft>
        <a:buClr>
          <a:srgbClr val="C00000"/>
        </a:buClr>
        <a:buFont typeface="Wingdings" pitchFamily="2" charset="2"/>
        <a:buChar char="§"/>
        <a:defRPr sz="2000">
          <a:solidFill>
            <a:srgbClr val="C00000"/>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a:solidFill>
            <a:srgbClr val="003366"/>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har char="»"/>
        <a:defRPr>
          <a:solidFill>
            <a:srgbClr val="003366"/>
          </a:solidFill>
          <a:latin typeface="Calibri" pitchFamily="34" charset="0"/>
          <a:ea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3"/>
          <p:cNvSpPr>
            <a:spLocks noChangeArrowheads="1"/>
          </p:cNvSpPr>
          <p:nvPr userDrawn="1"/>
        </p:nvSpPr>
        <p:spPr bwMode="auto">
          <a:xfrm>
            <a:off x="914400" y="0"/>
            <a:ext cx="11277600" cy="457200"/>
          </a:xfrm>
          <a:prstGeom prst="rect">
            <a:avLst/>
          </a:prstGeom>
          <a:solidFill>
            <a:srgbClr val="7799BB"/>
          </a:solidFill>
          <a:ln w="9525">
            <a:noFill/>
            <a:miter lim="800000"/>
            <a:headEnd/>
            <a:tailEnd/>
          </a:ln>
        </p:spPr>
        <p:txBody>
          <a:bodyPr wrap="none" anchor="ctr"/>
          <a:lstStyle/>
          <a:p>
            <a:endParaRPr lang="en-US" sz="1400"/>
          </a:p>
        </p:txBody>
      </p:sp>
      <p:grpSp>
        <p:nvGrpSpPr>
          <p:cNvPr id="2051" name="Group 24"/>
          <p:cNvGrpSpPr>
            <a:grpSpLocks/>
          </p:cNvGrpSpPr>
          <p:nvPr userDrawn="1"/>
        </p:nvGrpSpPr>
        <p:grpSpPr bwMode="auto">
          <a:xfrm>
            <a:off x="0" y="0"/>
            <a:ext cx="914400" cy="457200"/>
            <a:chOff x="0" y="0"/>
            <a:chExt cx="432" cy="288"/>
          </a:xfrm>
        </p:grpSpPr>
        <p:sp>
          <p:nvSpPr>
            <p:cNvPr id="2056" name="Rectangle 14"/>
            <p:cNvSpPr>
              <a:spLocks noChangeArrowheads="1"/>
            </p:cNvSpPr>
            <p:nvPr userDrawn="1"/>
          </p:nvSpPr>
          <p:spPr bwMode="auto">
            <a:xfrm>
              <a:off x="144" y="0"/>
              <a:ext cx="288" cy="144"/>
            </a:xfrm>
            <a:prstGeom prst="rect">
              <a:avLst/>
            </a:prstGeom>
            <a:solidFill>
              <a:srgbClr val="CC9933"/>
            </a:solidFill>
            <a:ln w="9525">
              <a:noFill/>
              <a:miter lim="800000"/>
              <a:headEnd/>
              <a:tailEnd/>
            </a:ln>
            <a:effectLst/>
          </p:spPr>
          <p:txBody>
            <a:bodyPr wrap="none" anchor="ctr"/>
            <a:lstStyle/>
            <a:p>
              <a:endParaRPr lang="en-US" sz="1400"/>
            </a:p>
          </p:txBody>
        </p:sp>
        <p:sp>
          <p:nvSpPr>
            <p:cNvPr id="2057" name="Rectangle 15"/>
            <p:cNvSpPr>
              <a:spLocks noChangeArrowheads="1"/>
            </p:cNvSpPr>
            <p:nvPr userDrawn="1"/>
          </p:nvSpPr>
          <p:spPr bwMode="auto">
            <a:xfrm>
              <a:off x="0" y="144"/>
              <a:ext cx="288" cy="144"/>
            </a:xfrm>
            <a:prstGeom prst="rect">
              <a:avLst/>
            </a:prstGeom>
            <a:solidFill>
              <a:srgbClr val="C00000"/>
            </a:solidFill>
            <a:ln w="9525">
              <a:noFill/>
              <a:miter lim="800000"/>
              <a:headEnd/>
              <a:tailEnd/>
            </a:ln>
            <a:effectLst/>
          </p:spPr>
          <p:txBody>
            <a:bodyPr wrap="none" anchor="ctr"/>
            <a:lstStyle/>
            <a:p>
              <a:endParaRPr lang="en-US" sz="1400"/>
            </a:p>
          </p:txBody>
        </p:sp>
        <p:sp>
          <p:nvSpPr>
            <p:cNvPr id="2058" name="Rectangle 16"/>
            <p:cNvSpPr>
              <a:spLocks noChangeArrowheads="1"/>
            </p:cNvSpPr>
            <p:nvPr userDrawn="1"/>
          </p:nvSpPr>
          <p:spPr bwMode="auto">
            <a:xfrm>
              <a:off x="0" y="0"/>
              <a:ext cx="144" cy="144"/>
            </a:xfrm>
            <a:prstGeom prst="rect">
              <a:avLst/>
            </a:prstGeom>
            <a:solidFill>
              <a:srgbClr val="003366"/>
            </a:solidFill>
            <a:ln w="9525">
              <a:noFill/>
              <a:miter lim="800000"/>
              <a:headEnd/>
              <a:tailEnd/>
            </a:ln>
            <a:effectLst/>
          </p:spPr>
          <p:txBody>
            <a:bodyPr wrap="none" anchor="ctr"/>
            <a:lstStyle/>
            <a:p>
              <a:endParaRPr lang="en-US" sz="1400"/>
            </a:p>
          </p:txBody>
        </p:sp>
        <p:sp>
          <p:nvSpPr>
            <p:cNvPr id="2059" name="Rectangle 17"/>
            <p:cNvSpPr>
              <a:spLocks noChangeArrowheads="1"/>
            </p:cNvSpPr>
            <p:nvPr userDrawn="1"/>
          </p:nvSpPr>
          <p:spPr bwMode="auto">
            <a:xfrm>
              <a:off x="288" y="144"/>
              <a:ext cx="144" cy="144"/>
            </a:xfrm>
            <a:prstGeom prst="rect">
              <a:avLst/>
            </a:prstGeom>
            <a:solidFill>
              <a:srgbClr val="999933"/>
            </a:solidFill>
            <a:ln w="9525">
              <a:noFill/>
              <a:miter lim="800000"/>
              <a:headEnd/>
              <a:tailEnd/>
            </a:ln>
            <a:effectLst/>
          </p:spPr>
          <p:txBody>
            <a:bodyPr wrap="none" anchor="ctr"/>
            <a:lstStyle/>
            <a:p>
              <a:endParaRPr lang="en-US" sz="1400"/>
            </a:p>
          </p:txBody>
        </p:sp>
      </p:grpSp>
      <p:sp>
        <p:nvSpPr>
          <p:cNvPr id="2052" name="Rectangle 20"/>
          <p:cNvSpPr>
            <a:spLocks noGrp="1" noChangeArrowheads="1"/>
          </p:cNvSpPr>
          <p:nvPr>
            <p:ph type="title"/>
          </p:nvPr>
        </p:nvSpPr>
        <p:spPr bwMode="auto">
          <a:xfrm>
            <a:off x="682752" y="609600"/>
            <a:ext cx="11006667"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3" name="Rectangle 21"/>
          <p:cNvSpPr>
            <a:spLocks noGrp="1" noChangeArrowheads="1"/>
          </p:cNvSpPr>
          <p:nvPr>
            <p:ph type="body" idx="1"/>
          </p:nvPr>
        </p:nvSpPr>
        <p:spPr bwMode="auto">
          <a:xfrm>
            <a:off x="682752" y="1472184"/>
            <a:ext cx="11021568" cy="48097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2" name="Rectangle 6"/>
          <p:cNvSpPr>
            <a:spLocks noGrp="1" noChangeArrowheads="1"/>
          </p:cNvSpPr>
          <p:nvPr>
            <p:ph type="sldNum" sz="quarter" idx="4"/>
          </p:nvPr>
        </p:nvSpPr>
        <p:spPr bwMode="auto">
          <a:xfrm>
            <a:off x="10549467" y="6551613"/>
            <a:ext cx="152400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b="0">
                <a:latin typeface="Calibri" pitchFamily="34" charset="0"/>
                <a:cs typeface="Calibri" pitchFamily="34" charset="0"/>
              </a:defRPr>
            </a:lvl1pPr>
          </a:lstStyle>
          <a:p>
            <a:pPr>
              <a:defRPr/>
            </a:pPr>
            <a:fld id="{94E912AC-A432-498F-8BFB-EE6E46545039}" type="slidenum">
              <a:rPr lang="en-US"/>
              <a:pPr>
                <a:defRPr/>
              </a:pPr>
              <a:t>‹#›</a:t>
            </a:fld>
            <a:endParaRPr lang="en-US" dirty="0"/>
          </a:p>
        </p:txBody>
      </p:sp>
      <p:pic>
        <p:nvPicPr>
          <p:cNvPr id="2055" name="Picture 12"/>
          <p:cNvPicPr>
            <a:picLocks noChangeAspect="1"/>
          </p:cNvPicPr>
          <p:nvPr userDrawn="1"/>
        </p:nvPicPr>
        <p:blipFill>
          <a:blip r:embed="rId5" cstate="print"/>
          <a:srcRect/>
          <a:stretch>
            <a:fillRect/>
          </a:stretch>
        </p:blipFill>
        <p:spPr bwMode="auto">
          <a:xfrm>
            <a:off x="50800" y="6491288"/>
            <a:ext cx="2116667" cy="3476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Lst>
  <p:hf sldNum="0" hdr="0" ftr="0"/>
  <p:txStyles>
    <p:titleStyle>
      <a:lvl1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5pPr>
      <a:lvl6pPr marL="457200" algn="l" rtl="0" fontAlgn="base">
        <a:spcBef>
          <a:spcPct val="0"/>
        </a:spcBef>
        <a:spcAft>
          <a:spcPct val="0"/>
        </a:spcAft>
        <a:defRPr sz="2800" b="1">
          <a:solidFill>
            <a:srgbClr val="7799BB"/>
          </a:solidFill>
          <a:latin typeface="Helvetica" pitchFamily="34" charset="0"/>
        </a:defRPr>
      </a:lvl6pPr>
      <a:lvl7pPr marL="914400" algn="l" rtl="0" fontAlgn="base">
        <a:spcBef>
          <a:spcPct val="0"/>
        </a:spcBef>
        <a:spcAft>
          <a:spcPct val="0"/>
        </a:spcAft>
        <a:defRPr sz="2800" b="1">
          <a:solidFill>
            <a:srgbClr val="7799BB"/>
          </a:solidFill>
          <a:latin typeface="Helvetica" pitchFamily="34" charset="0"/>
        </a:defRPr>
      </a:lvl7pPr>
      <a:lvl8pPr marL="1371600" algn="l" rtl="0" fontAlgn="base">
        <a:spcBef>
          <a:spcPct val="0"/>
        </a:spcBef>
        <a:spcAft>
          <a:spcPct val="0"/>
        </a:spcAft>
        <a:defRPr sz="2800" b="1">
          <a:solidFill>
            <a:srgbClr val="7799BB"/>
          </a:solidFill>
          <a:latin typeface="Helvetica" pitchFamily="34" charset="0"/>
        </a:defRPr>
      </a:lvl8pPr>
      <a:lvl9pPr marL="1828800" algn="l" rtl="0" fontAlgn="base">
        <a:spcBef>
          <a:spcPct val="0"/>
        </a:spcBef>
        <a:spcAft>
          <a:spcPct val="0"/>
        </a:spcAft>
        <a:defRPr sz="2800" b="1">
          <a:solidFill>
            <a:srgbClr val="7799BB"/>
          </a:solidFill>
          <a:latin typeface="Helvetica" pitchFamily="34" charset="0"/>
        </a:defRPr>
      </a:lvl9pPr>
    </p:titleStyle>
    <p:bodyStyle>
      <a:lvl1pPr marL="342900" indent="-342900" algn="l" rtl="0" eaLnBrk="0" fontAlgn="base" hangingPunct="0">
        <a:spcBef>
          <a:spcPct val="20000"/>
        </a:spcBef>
        <a:spcAft>
          <a:spcPct val="0"/>
        </a:spcAft>
        <a:buSzPct val="80000"/>
        <a:buFont typeface="Wingdings" pitchFamily="2" charset="2"/>
        <a:buChar char="q"/>
        <a:defRPr sz="2800">
          <a:solidFill>
            <a:srgbClr val="003366"/>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Font typeface="Wingdings" pitchFamily="2" charset="2"/>
        <a:buChar char="§"/>
        <a:defRPr sz="2400">
          <a:solidFill>
            <a:srgbClr val="003366"/>
          </a:solidFill>
          <a:latin typeface="Calibri" pitchFamily="34" charset="0"/>
          <a:ea typeface="Calibri" pitchFamily="34" charset="0"/>
          <a:cs typeface="Calibri" pitchFamily="34" charset="0"/>
        </a:defRPr>
      </a:lvl2pPr>
      <a:lvl3pPr marL="1206500" indent="-292100" algn="l" rtl="0" eaLnBrk="0" fontAlgn="base" hangingPunct="0">
        <a:spcBef>
          <a:spcPct val="20000"/>
        </a:spcBef>
        <a:spcAft>
          <a:spcPct val="0"/>
        </a:spcAft>
        <a:buClr>
          <a:srgbClr val="C00000"/>
        </a:buClr>
        <a:buFont typeface="Wingdings" pitchFamily="2" charset="2"/>
        <a:buChar char="§"/>
        <a:defRPr sz="2000">
          <a:solidFill>
            <a:srgbClr val="C00000"/>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a:solidFill>
            <a:srgbClr val="003366"/>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har char="»"/>
        <a:defRPr>
          <a:solidFill>
            <a:srgbClr val="003366"/>
          </a:solidFill>
          <a:latin typeface="Calibri" pitchFamily="34" charset="0"/>
          <a:ea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13"/>
          <p:cNvSpPr>
            <a:spLocks noChangeArrowheads="1"/>
          </p:cNvSpPr>
          <p:nvPr userDrawn="1"/>
        </p:nvSpPr>
        <p:spPr bwMode="auto">
          <a:xfrm>
            <a:off x="914400" y="0"/>
            <a:ext cx="11277600" cy="457200"/>
          </a:xfrm>
          <a:prstGeom prst="rect">
            <a:avLst/>
          </a:prstGeom>
          <a:solidFill>
            <a:srgbClr val="7799BB"/>
          </a:solidFill>
          <a:ln w="9525">
            <a:noFill/>
            <a:miter lim="800000"/>
            <a:headEnd/>
            <a:tailEnd/>
          </a:ln>
        </p:spPr>
        <p:txBody>
          <a:bodyPr wrap="none" anchor="ctr"/>
          <a:lstStyle/>
          <a:p>
            <a:endParaRPr lang="en-US" sz="1400"/>
          </a:p>
        </p:txBody>
      </p:sp>
      <p:grpSp>
        <p:nvGrpSpPr>
          <p:cNvPr id="3075" name="Group 24"/>
          <p:cNvGrpSpPr>
            <a:grpSpLocks/>
          </p:cNvGrpSpPr>
          <p:nvPr userDrawn="1"/>
        </p:nvGrpSpPr>
        <p:grpSpPr bwMode="auto">
          <a:xfrm>
            <a:off x="0" y="0"/>
            <a:ext cx="914400" cy="457200"/>
            <a:chOff x="0" y="0"/>
            <a:chExt cx="432" cy="288"/>
          </a:xfrm>
        </p:grpSpPr>
        <p:sp>
          <p:nvSpPr>
            <p:cNvPr id="3079" name="Rectangle 14"/>
            <p:cNvSpPr>
              <a:spLocks noChangeArrowheads="1"/>
            </p:cNvSpPr>
            <p:nvPr userDrawn="1"/>
          </p:nvSpPr>
          <p:spPr bwMode="auto">
            <a:xfrm>
              <a:off x="144" y="0"/>
              <a:ext cx="288" cy="144"/>
            </a:xfrm>
            <a:prstGeom prst="rect">
              <a:avLst/>
            </a:prstGeom>
            <a:solidFill>
              <a:srgbClr val="CC9933"/>
            </a:solidFill>
            <a:ln w="9525">
              <a:noFill/>
              <a:miter lim="800000"/>
              <a:headEnd/>
              <a:tailEnd/>
            </a:ln>
            <a:effectLst/>
          </p:spPr>
          <p:txBody>
            <a:bodyPr wrap="none" anchor="ctr"/>
            <a:lstStyle/>
            <a:p>
              <a:endParaRPr lang="en-US" sz="1400"/>
            </a:p>
          </p:txBody>
        </p:sp>
        <p:sp>
          <p:nvSpPr>
            <p:cNvPr id="3080" name="Rectangle 15"/>
            <p:cNvSpPr>
              <a:spLocks noChangeArrowheads="1"/>
            </p:cNvSpPr>
            <p:nvPr userDrawn="1"/>
          </p:nvSpPr>
          <p:spPr bwMode="auto">
            <a:xfrm>
              <a:off x="0" y="144"/>
              <a:ext cx="288" cy="144"/>
            </a:xfrm>
            <a:prstGeom prst="rect">
              <a:avLst/>
            </a:prstGeom>
            <a:solidFill>
              <a:srgbClr val="C00000"/>
            </a:solidFill>
            <a:ln w="9525">
              <a:noFill/>
              <a:miter lim="800000"/>
              <a:headEnd/>
              <a:tailEnd/>
            </a:ln>
            <a:effectLst/>
          </p:spPr>
          <p:txBody>
            <a:bodyPr wrap="none" anchor="ctr"/>
            <a:lstStyle/>
            <a:p>
              <a:endParaRPr lang="en-US" sz="1400"/>
            </a:p>
          </p:txBody>
        </p:sp>
        <p:sp>
          <p:nvSpPr>
            <p:cNvPr id="3081" name="Rectangle 16"/>
            <p:cNvSpPr>
              <a:spLocks noChangeArrowheads="1"/>
            </p:cNvSpPr>
            <p:nvPr userDrawn="1"/>
          </p:nvSpPr>
          <p:spPr bwMode="auto">
            <a:xfrm>
              <a:off x="0" y="0"/>
              <a:ext cx="144" cy="144"/>
            </a:xfrm>
            <a:prstGeom prst="rect">
              <a:avLst/>
            </a:prstGeom>
            <a:solidFill>
              <a:srgbClr val="003366"/>
            </a:solidFill>
            <a:ln w="9525">
              <a:noFill/>
              <a:miter lim="800000"/>
              <a:headEnd/>
              <a:tailEnd/>
            </a:ln>
            <a:effectLst/>
          </p:spPr>
          <p:txBody>
            <a:bodyPr wrap="none" anchor="ctr"/>
            <a:lstStyle/>
            <a:p>
              <a:endParaRPr lang="en-US" sz="1400"/>
            </a:p>
          </p:txBody>
        </p:sp>
        <p:sp>
          <p:nvSpPr>
            <p:cNvPr id="3082" name="Rectangle 17"/>
            <p:cNvSpPr>
              <a:spLocks noChangeArrowheads="1"/>
            </p:cNvSpPr>
            <p:nvPr userDrawn="1"/>
          </p:nvSpPr>
          <p:spPr bwMode="auto">
            <a:xfrm>
              <a:off x="288" y="144"/>
              <a:ext cx="144" cy="144"/>
            </a:xfrm>
            <a:prstGeom prst="rect">
              <a:avLst/>
            </a:prstGeom>
            <a:solidFill>
              <a:srgbClr val="999933"/>
            </a:solidFill>
            <a:ln w="9525">
              <a:noFill/>
              <a:miter lim="800000"/>
              <a:headEnd/>
              <a:tailEnd/>
            </a:ln>
            <a:effectLst/>
          </p:spPr>
          <p:txBody>
            <a:bodyPr wrap="none" anchor="ctr"/>
            <a:lstStyle/>
            <a:p>
              <a:endParaRPr lang="en-US" sz="1400"/>
            </a:p>
          </p:txBody>
        </p:sp>
      </p:grpSp>
      <p:sp>
        <p:nvSpPr>
          <p:cNvPr id="3076" name="Rectangle 20"/>
          <p:cNvSpPr>
            <a:spLocks noGrp="1" noChangeArrowheads="1"/>
          </p:cNvSpPr>
          <p:nvPr>
            <p:ph type="title"/>
          </p:nvPr>
        </p:nvSpPr>
        <p:spPr bwMode="auto">
          <a:xfrm>
            <a:off x="682752" y="609600"/>
            <a:ext cx="11021568" cy="512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7" name="Rectangle 21"/>
          <p:cNvSpPr>
            <a:spLocks noGrp="1" noChangeArrowheads="1"/>
          </p:cNvSpPr>
          <p:nvPr>
            <p:ph type="body" idx="1"/>
          </p:nvPr>
        </p:nvSpPr>
        <p:spPr bwMode="auto">
          <a:xfrm>
            <a:off x="682752" y="1472184"/>
            <a:ext cx="11021568" cy="48097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1" name="Rectangle 6"/>
          <p:cNvSpPr>
            <a:spLocks noGrp="1" noChangeArrowheads="1"/>
          </p:cNvSpPr>
          <p:nvPr>
            <p:ph type="sldNum" sz="quarter" idx="4"/>
          </p:nvPr>
        </p:nvSpPr>
        <p:spPr bwMode="auto">
          <a:xfrm>
            <a:off x="10549467" y="6551613"/>
            <a:ext cx="152400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b="0">
                <a:latin typeface="Calibri" pitchFamily="34" charset="0"/>
                <a:cs typeface="Calibri" pitchFamily="34" charset="0"/>
              </a:defRPr>
            </a:lvl1pPr>
          </a:lstStyle>
          <a:p>
            <a:pPr>
              <a:defRPr/>
            </a:pPr>
            <a:fld id="{0AAB9FF2-6094-4F01-AEE0-E2591BF7C97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96" r:id="rId1"/>
    <p:sldLayoutId id="2147484083" r:id="rId2"/>
    <p:sldLayoutId id="2147484084" r:id="rId3"/>
    <p:sldLayoutId id="2147484085" r:id="rId4"/>
    <p:sldLayoutId id="2147484097" r:id="rId5"/>
  </p:sldLayoutIdLst>
  <p:hf sldNum="0" hdr="0" ftr="0"/>
  <p:txStyles>
    <p:titleStyle>
      <a:lvl1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5pPr>
      <a:lvl6pPr marL="457200" algn="l" rtl="0" fontAlgn="base">
        <a:spcBef>
          <a:spcPct val="0"/>
        </a:spcBef>
        <a:spcAft>
          <a:spcPct val="0"/>
        </a:spcAft>
        <a:defRPr sz="2800" b="1">
          <a:solidFill>
            <a:srgbClr val="7799BB"/>
          </a:solidFill>
          <a:latin typeface="Helvetica" pitchFamily="34" charset="0"/>
        </a:defRPr>
      </a:lvl6pPr>
      <a:lvl7pPr marL="914400" algn="l" rtl="0" fontAlgn="base">
        <a:spcBef>
          <a:spcPct val="0"/>
        </a:spcBef>
        <a:spcAft>
          <a:spcPct val="0"/>
        </a:spcAft>
        <a:defRPr sz="2800" b="1">
          <a:solidFill>
            <a:srgbClr val="7799BB"/>
          </a:solidFill>
          <a:latin typeface="Helvetica" pitchFamily="34" charset="0"/>
        </a:defRPr>
      </a:lvl7pPr>
      <a:lvl8pPr marL="1371600" algn="l" rtl="0" fontAlgn="base">
        <a:spcBef>
          <a:spcPct val="0"/>
        </a:spcBef>
        <a:spcAft>
          <a:spcPct val="0"/>
        </a:spcAft>
        <a:defRPr sz="2800" b="1">
          <a:solidFill>
            <a:srgbClr val="7799BB"/>
          </a:solidFill>
          <a:latin typeface="Helvetica" pitchFamily="34" charset="0"/>
        </a:defRPr>
      </a:lvl8pPr>
      <a:lvl9pPr marL="1828800" algn="l" rtl="0" fontAlgn="base">
        <a:spcBef>
          <a:spcPct val="0"/>
        </a:spcBef>
        <a:spcAft>
          <a:spcPct val="0"/>
        </a:spcAft>
        <a:defRPr sz="2800" b="1">
          <a:solidFill>
            <a:srgbClr val="7799BB"/>
          </a:solidFill>
          <a:latin typeface="Helvetica" pitchFamily="34" charset="0"/>
        </a:defRPr>
      </a:lvl9pPr>
    </p:titleStyle>
    <p:bodyStyle>
      <a:lvl1pPr marL="342900" indent="-342900" algn="l" rtl="0" eaLnBrk="0" fontAlgn="base" hangingPunct="0">
        <a:spcBef>
          <a:spcPct val="20000"/>
        </a:spcBef>
        <a:spcAft>
          <a:spcPct val="0"/>
        </a:spcAft>
        <a:buSzPct val="80000"/>
        <a:buFont typeface="Wingdings" pitchFamily="2" charset="2"/>
        <a:buChar char="q"/>
        <a:defRPr sz="2800">
          <a:solidFill>
            <a:srgbClr val="003366"/>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Font typeface="Wingdings" pitchFamily="2" charset="2"/>
        <a:buChar char="§"/>
        <a:defRPr sz="2400">
          <a:solidFill>
            <a:srgbClr val="003366"/>
          </a:solidFill>
          <a:latin typeface="Calibri" pitchFamily="34" charset="0"/>
          <a:ea typeface="Calibri" pitchFamily="34" charset="0"/>
          <a:cs typeface="Calibri" pitchFamily="34" charset="0"/>
        </a:defRPr>
      </a:lvl2pPr>
      <a:lvl3pPr marL="1206500" indent="-292100" algn="l" rtl="0" eaLnBrk="0" fontAlgn="base" hangingPunct="0">
        <a:spcBef>
          <a:spcPct val="20000"/>
        </a:spcBef>
        <a:spcAft>
          <a:spcPct val="0"/>
        </a:spcAft>
        <a:buClr>
          <a:srgbClr val="C00000"/>
        </a:buClr>
        <a:buFont typeface="Wingdings" pitchFamily="2" charset="2"/>
        <a:buChar char="§"/>
        <a:defRPr sz="2000">
          <a:solidFill>
            <a:srgbClr val="C00000"/>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a:solidFill>
            <a:srgbClr val="003366"/>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har char="»"/>
        <a:defRPr>
          <a:solidFill>
            <a:srgbClr val="003366"/>
          </a:solidFill>
          <a:latin typeface="Calibri" pitchFamily="34" charset="0"/>
          <a:ea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4" name="Rectangle 6"/>
          <p:cNvSpPr>
            <a:spLocks noGrp="1" noChangeArrowheads="1"/>
          </p:cNvSpPr>
          <p:nvPr>
            <p:ph type="sldNum" sz="quarter" idx="4"/>
          </p:nvPr>
        </p:nvSpPr>
        <p:spPr bwMode="auto">
          <a:xfrm>
            <a:off x="10549467" y="6551613"/>
            <a:ext cx="152400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b="0">
                <a:latin typeface="Calibri" pitchFamily="34" charset="0"/>
                <a:cs typeface="Calibri" pitchFamily="34" charset="0"/>
              </a:defRPr>
            </a:lvl1pPr>
          </a:lstStyle>
          <a:p>
            <a:pPr>
              <a:defRPr/>
            </a:pPr>
            <a:fld id="{B87C0795-9ACF-4F33-AFCE-4BD3050565D9}" type="slidenum">
              <a:rPr lang="en-US">
                <a:solidFill>
                  <a:prstClr val="black"/>
                </a:solidFill>
              </a:rPr>
              <a:pPr>
                <a:defRPr/>
              </a:pPr>
              <a:t>‹#›</a:t>
            </a:fld>
            <a:endParaRPr lang="en-US" dirty="0">
              <a:solidFill>
                <a:prstClr val="black"/>
              </a:solidFill>
            </a:endParaRPr>
          </a:p>
        </p:txBody>
      </p:sp>
      <p:sp>
        <p:nvSpPr>
          <p:cNvPr id="1027" name="Rectangle 13"/>
          <p:cNvSpPr>
            <a:spLocks noChangeArrowheads="1"/>
          </p:cNvSpPr>
          <p:nvPr/>
        </p:nvSpPr>
        <p:spPr bwMode="auto">
          <a:xfrm>
            <a:off x="914400" y="0"/>
            <a:ext cx="11277600" cy="457200"/>
          </a:xfrm>
          <a:prstGeom prst="rect">
            <a:avLst/>
          </a:prstGeom>
          <a:solidFill>
            <a:srgbClr val="7799BB"/>
          </a:solidFill>
          <a:ln w="9525">
            <a:noFill/>
            <a:miter lim="800000"/>
            <a:headEnd/>
            <a:tailEnd/>
          </a:ln>
        </p:spPr>
        <p:txBody>
          <a:bodyPr wrap="none" anchor="ctr"/>
          <a:lstStyle/>
          <a:p>
            <a:endParaRPr lang="en-US" sz="1400" dirty="0">
              <a:solidFill>
                <a:prstClr val="black"/>
              </a:solidFill>
            </a:endParaRPr>
          </a:p>
        </p:txBody>
      </p:sp>
      <p:grpSp>
        <p:nvGrpSpPr>
          <p:cNvPr id="1028" name="Group 24"/>
          <p:cNvGrpSpPr>
            <a:grpSpLocks/>
          </p:cNvGrpSpPr>
          <p:nvPr/>
        </p:nvGrpSpPr>
        <p:grpSpPr bwMode="auto">
          <a:xfrm>
            <a:off x="0" y="0"/>
            <a:ext cx="914400" cy="457200"/>
            <a:chOff x="0" y="0"/>
            <a:chExt cx="432" cy="288"/>
          </a:xfrm>
        </p:grpSpPr>
        <p:sp>
          <p:nvSpPr>
            <p:cNvPr id="1033" name="Rectangle 14"/>
            <p:cNvSpPr>
              <a:spLocks noChangeArrowheads="1"/>
            </p:cNvSpPr>
            <p:nvPr userDrawn="1"/>
          </p:nvSpPr>
          <p:spPr bwMode="auto">
            <a:xfrm>
              <a:off x="144" y="0"/>
              <a:ext cx="288" cy="144"/>
            </a:xfrm>
            <a:prstGeom prst="rect">
              <a:avLst/>
            </a:prstGeom>
            <a:solidFill>
              <a:srgbClr val="CC9933"/>
            </a:solidFill>
            <a:ln w="9525">
              <a:noFill/>
              <a:miter lim="800000"/>
              <a:headEnd/>
              <a:tailEnd/>
            </a:ln>
            <a:effectLst/>
          </p:spPr>
          <p:txBody>
            <a:bodyPr wrap="none" anchor="ctr"/>
            <a:lstStyle/>
            <a:p>
              <a:endParaRPr lang="en-US" sz="1400" dirty="0">
                <a:solidFill>
                  <a:prstClr val="black"/>
                </a:solidFill>
              </a:endParaRPr>
            </a:p>
          </p:txBody>
        </p:sp>
        <p:sp>
          <p:nvSpPr>
            <p:cNvPr id="1034" name="Rectangle 15"/>
            <p:cNvSpPr>
              <a:spLocks noChangeArrowheads="1"/>
            </p:cNvSpPr>
            <p:nvPr userDrawn="1"/>
          </p:nvSpPr>
          <p:spPr bwMode="auto">
            <a:xfrm>
              <a:off x="0" y="144"/>
              <a:ext cx="288" cy="144"/>
            </a:xfrm>
            <a:prstGeom prst="rect">
              <a:avLst/>
            </a:prstGeom>
            <a:solidFill>
              <a:srgbClr val="C00000"/>
            </a:solidFill>
            <a:ln w="9525">
              <a:noFill/>
              <a:miter lim="800000"/>
              <a:headEnd/>
              <a:tailEnd/>
            </a:ln>
            <a:effectLst/>
          </p:spPr>
          <p:txBody>
            <a:bodyPr wrap="none" anchor="ctr"/>
            <a:lstStyle/>
            <a:p>
              <a:endParaRPr lang="en-US" sz="1400" dirty="0">
                <a:solidFill>
                  <a:prstClr val="black"/>
                </a:solidFill>
              </a:endParaRPr>
            </a:p>
          </p:txBody>
        </p:sp>
        <p:sp>
          <p:nvSpPr>
            <p:cNvPr id="1035" name="Rectangle 16"/>
            <p:cNvSpPr>
              <a:spLocks noChangeArrowheads="1"/>
            </p:cNvSpPr>
            <p:nvPr userDrawn="1"/>
          </p:nvSpPr>
          <p:spPr bwMode="auto">
            <a:xfrm>
              <a:off x="0" y="0"/>
              <a:ext cx="144" cy="144"/>
            </a:xfrm>
            <a:prstGeom prst="rect">
              <a:avLst/>
            </a:prstGeom>
            <a:solidFill>
              <a:srgbClr val="003366"/>
            </a:solidFill>
            <a:ln w="9525">
              <a:noFill/>
              <a:miter lim="800000"/>
              <a:headEnd/>
              <a:tailEnd/>
            </a:ln>
            <a:effectLst/>
          </p:spPr>
          <p:txBody>
            <a:bodyPr wrap="none" anchor="ctr"/>
            <a:lstStyle/>
            <a:p>
              <a:endParaRPr lang="en-US" sz="1400" dirty="0">
                <a:solidFill>
                  <a:prstClr val="black"/>
                </a:solidFill>
              </a:endParaRPr>
            </a:p>
          </p:txBody>
        </p:sp>
        <p:sp>
          <p:nvSpPr>
            <p:cNvPr id="1036" name="Rectangle 17"/>
            <p:cNvSpPr>
              <a:spLocks noChangeArrowheads="1"/>
            </p:cNvSpPr>
            <p:nvPr userDrawn="1"/>
          </p:nvSpPr>
          <p:spPr bwMode="auto">
            <a:xfrm>
              <a:off x="288" y="144"/>
              <a:ext cx="144" cy="144"/>
            </a:xfrm>
            <a:prstGeom prst="rect">
              <a:avLst/>
            </a:prstGeom>
            <a:solidFill>
              <a:srgbClr val="999933"/>
            </a:solidFill>
            <a:ln w="9525">
              <a:noFill/>
              <a:miter lim="800000"/>
              <a:headEnd/>
              <a:tailEnd/>
            </a:ln>
            <a:effectLst/>
          </p:spPr>
          <p:txBody>
            <a:bodyPr wrap="none" anchor="ctr"/>
            <a:lstStyle/>
            <a:p>
              <a:endParaRPr lang="en-US" sz="1400" dirty="0">
                <a:solidFill>
                  <a:prstClr val="black"/>
                </a:solidFill>
              </a:endParaRPr>
            </a:p>
          </p:txBody>
        </p:sp>
      </p:grpSp>
      <p:sp>
        <p:nvSpPr>
          <p:cNvPr id="1029" name="Rectangle 20"/>
          <p:cNvSpPr>
            <a:spLocks noGrp="1" noChangeArrowheads="1"/>
          </p:cNvSpPr>
          <p:nvPr>
            <p:ph type="title"/>
          </p:nvPr>
        </p:nvSpPr>
        <p:spPr bwMode="auto">
          <a:xfrm>
            <a:off x="677333" y="609600"/>
            <a:ext cx="110236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0" name="Rectangle 21"/>
          <p:cNvSpPr>
            <a:spLocks noGrp="1" noChangeArrowheads="1"/>
          </p:cNvSpPr>
          <p:nvPr>
            <p:ph type="body" idx="1"/>
          </p:nvPr>
        </p:nvSpPr>
        <p:spPr bwMode="auto">
          <a:xfrm>
            <a:off x="677333" y="1473200"/>
            <a:ext cx="11023600" cy="4813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1031" name="Picture 12"/>
          <p:cNvPicPr>
            <a:picLocks noChangeAspect="1"/>
          </p:cNvPicPr>
          <p:nvPr/>
        </p:nvPicPr>
        <p:blipFill>
          <a:blip r:embed="rId5" cstate="print"/>
          <a:srcRect/>
          <a:stretch>
            <a:fillRect/>
          </a:stretch>
        </p:blipFill>
        <p:spPr bwMode="auto">
          <a:xfrm>
            <a:off x="50800" y="6491288"/>
            <a:ext cx="2116667" cy="347662"/>
          </a:xfrm>
          <a:prstGeom prst="rect">
            <a:avLst/>
          </a:prstGeom>
          <a:noFill/>
          <a:ln w="9525">
            <a:noFill/>
            <a:miter lim="800000"/>
            <a:headEnd/>
            <a:tailEnd/>
          </a:ln>
        </p:spPr>
      </p:pic>
      <p:sp>
        <p:nvSpPr>
          <p:cNvPr id="1032" name="Line 12"/>
          <p:cNvSpPr>
            <a:spLocks noChangeShapeType="1"/>
          </p:cNvSpPr>
          <p:nvPr/>
        </p:nvSpPr>
        <p:spPr bwMode="auto">
          <a:xfrm>
            <a:off x="0" y="6464300"/>
            <a:ext cx="12192000" cy="0"/>
          </a:xfrm>
          <a:prstGeom prst="line">
            <a:avLst/>
          </a:prstGeom>
          <a:noFill/>
          <a:ln w="19050">
            <a:solidFill>
              <a:srgbClr val="C00000"/>
            </a:solidFill>
            <a:round/>
            <a:headEnd/>
            <a:tailEnd/>
          </a:ln>
          <a:effectLst/>
        </p:spPr>
        <p:txBody>
          <a:bodyPr/>
          <a:lstStyle/>
          <a:p>
            <a:endParaRPr lang="en-US" sz="1400" dirty="0">
              <a:solidFill>
                <a:prstClr val="black"/>
              </a:solidFill>
            </a:endParaRPr>
          </a:p>
        </p:txBody>
      </p:sp>
    </p:spTree>
    <p:extLst>
      <p:ext uri="{BB962C8B-B14F-4D97-AF65-F5344CB8AC3E}">
        <p14:creationId xmlns:p14="http://schemas.microsoft.com/office/powerpoint/2010/main" val="1254471167"/>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Lst>
  <p:hf sldNum="0" hdr="0" ftr="0"/>
  <p:txStyles>
    <p:titleStyle>
      <a:lvl1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5pPr>
      <a:lvl6pPr marL="457200" algn="l" rtl="0" fontAlgn="base">
        <a:spcBef>
          <a:spcPct val="0"/>
        </a:spcBef>
        <a:spcAft>
          <a:spcPct val="0"/>
        </a:spcAft>
        <a:defRPr sz="2800" b="1">
          <a:solidFill>
            <a:srgbClr val="7799BB"/>
          </a:solidFill>
          <a:latin typeface="Helvetica" pitchFamily="34" charset="0"/>
        </a:defRPr>
      </a:lvl6pPr>
      <a:lvl7pPr marL="914400" algn="l" rtl="0" fontAlgn="base">
        <a:spcBef>
          <a:spcPct val="0"/>
        </a:spcBef>
        <a:spcAft>
          <a:spcPct val="0"/>
        </a:spcAft>
        <a:defRPr sz="2800" b="1">
          <a:solidFill>
            <a:srgbClr val="7799BB"/>
          </a:solidFill>
          <a:latin typeface="Helvetica" pitchFamily="34" charset="0"/>
        </a:defRPr>
      </a:lvl7pPr>
      <a:lvl8pPr marL="1371600" algn="l" rtl="0" fontAlgn="base">
        <a:spcBef>
          <a:spcPct val="0"/>
        </a:spcBef>
        <a:spcAft>
          <a:spcPct val="0"/>
        </a:spcAft>
        <a:defRPr sz="2800" b="1">
          <a:solidFill>
            <a:srgbClr val="7799BB"/>
          </a:solidFill>
          <a:latin typeface="Helvetica" pitchFamily="34" charset="0"/>
        </a:defRPr>
      </a:lvl8pPr>
      <a:lvl9pPr marL="1828800" algn="l" rtl="0" fontAlgn="base">
        <a:spcBef>
          <a:spcPct val="0"/>
        </a:spcBef>
        <a:spcAft>
          <a:spcPct val="0"/>
        </a:spcAft>
        <a:defRPr sz="2800" b="1">
          <a:solidFill>
            <a:srgbClr val="7799BB"/>
          </a:solidFill>
          <a:latin typeface="Helvetica" pitchFamily="34" charset="0"/>
        </a:defRPr>
      </a:lvl9pPr>
    </p:titleStyle>
    <p:bodyStyle>
      <a:lvl1pPr marL="342900" indent="-342900" algn="l" rtl="0" eaLnBrk="0" fontAlgn="base" hangingPunct="0">
        <a:spcBef>
          <a:spcPct val="20000"/>
        </a:spcBef>
        <a:spcAft>
          <a:spcPct val="0"/>
        </a:spcAft>
        <a:buSzPct val="80000"/>
        <a:buFont typeface="Wingdings" pitchFamily="2" charset="2"/>
        <a:buChar char="q"/>
        <a:defRPr sz="2800">
          <a:solidFill>
            <a:srgbClr val="003366"/>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Font typeface="Wingdings" pitchFamily="2" charset="2"/>
        <a:buChar char="§"/>
        <a:defRPr sz="2400">
          <a:solidFill>
            <a:srgbClr val="003366"/>
          </a:solidFill>
          <a:latin typeface="Calibri" pitchFamily="34" charset="0"/>
          <a:ea typeface="Calibri" pitchFamily="34" charset="0"/>
          <a:cs typeface="Calibri" pitchFamily="34" charset="0"/>
        </a:defRPr>
      </a:lvl2pPr>
      <a:lvl3pPr marL="1206500" indent="-292100" algn="l" rtl="0" eaLnBrk="0" fontAlgn="base" hangingPunct="0">
        <a:spcBef>
          <a:spcPct val="20000"/>
        </a:spcBef>
        <a:spcAft>
          <a:spcPct val="0"/>
        </a:spcAft>
        <a:buClr>
          <a:srgbClr val="C00000"/>
        </a:buClr>
        <a:buFont typeface="Wingdings" pitchFamily="2" charset="2"/>
        <a:buChar char="§"/>
        <a:defRPr sz="2000">
          <a:solidFill>
            <a:srgbClr val="C00000"/>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a:solidFill>
            <a:srgbClr val="003366"/>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har char="»"/>
        <a:defRPr>
          <a:solidFill>
            <a:srgbClr val="003366"/>
          </a:solidFill>
          <a:latin typeface="Calibri" pitchFamily="34" charset="0"/>
          <a:ea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4" name="Rectangle 6"/>
          <p:cNvSpPr>
            <a:spLocks noGrp="1" noChangeArrowheads="1"/>
          </p:cNvSpPr>
          <p:nvPr>
            <p:ph type="sldNum" sz="quarter" idx="4"/>
          </p:nvPr>
        </p:nvSpPr>
        <p:spPr bwMode="auto">
          <a:xfrm>
            <a:off x="11785600" y="6551613"/>
            <a:ext cx="287867"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solidFill>
                  <a:srgbClr val="000000"/>
                </a:solidFill>
                <a:latin typeface="Calibri" pitchFamily="34" charset="0"/>
              </a:defRPr>
            </a:lvl1pPr>
          </a:lstStyle>
          <a:p>
            <a:pPr>
              <a:spcBef>
                <a:spcPct val="0"/>
              </a:spcBef>
              <a:defRPr/>
            </a:pPr>
            <a:fld id="{DD673528-AE2C-46B9-BA9B-994D8E40D933}" type="slidenum">
              <a:rPr lang="en-US" b="0">
                <a:ea typeface="MS PGothic" pitchFamily="34" charset="-128"/>
              </a:rPr>
              <a:pPr>
                <a:spcBef>
                  <a:spcPct val="0"/>
                </a:spcBef>
                <a:defRPr/>
              </a:pPr>
              <a:t>‹#›</a:t>
            </a:fld>
            <a:endParaRPr lang="en-US" b="0">
              <a:ea typeface="MS PGothic" pitchFamily="34" charset="-128"/>
            </a:endParaRPr>
          </a:p>
        </p:txBody>
      </p:sp>
      <p:sp>
        <p:nvSpPr>
          <p:cNvPr id="1027" name="Rectangle 13"/>
          <p:cNvSpPr>
            <a:spLocks noChangeArrowheads="1"/>
          </p:cNvSpPr>
          <p:nvPr/>
        </p:nvSpPr>
        <p:spPr bwMode="auto">
          <a:xfrm>
            <a:off x="914400" y="0"/>
            <a:ext cx="11277600" cy="457200"/>
          </a:xfrm>
          <a:prstGeom prst="rect">
            <a:avLst/>
          </a:prstGeom>
          <a:solidFill>
            <a:srgbClr val="7799B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grpSp>
        <p:nvGrpSpPr>
          <p:cNvPr id="1028" name="Group 24"/>
          <p:cNvGrpSpPr>
            <a:grpSpLocks/>
          </p:cNvGrpSpPr>
          <p:nvPr/>
        </p:nvGrpSpPr>
        <p:grpSpPr bwMode="auto">
          <a:xfrm>
            <a:off x="0" y="0"/>
            <a:ext cx="914400" cy="457200"/>
            <a:chOff x="0" y="0"/>
            <a:chExt cx="432" cy="288"/>
          </a:xfrm>
        </p:grpSpPr>
        <p:sp>
          <p:nvSpPr>
            <p:cNvPr id="1033" name="Rectangle 14"/>
            <p:cNvSpPr>
              <a:spLocks noChangeArrowheads="1"/>
            </p:cNvSpPr>
            <p:nvPr userDrawn="1"/>
          </p:nvSpPr>
          <p:spPr bwMode="auto">
            <a:xfrm>
              <a:off x="144" y="0"/>
              <a:ext cx="288" cy="144"/>
            </a:xfrm>
            <a:prstGeom prst="rect">
              <a:avLst/>
            </a:prstGeom>
            <a:solidFill>
              <a:srgbClr val="CC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1034" name="Rectangle 15"/>
            <p:cNvSpPr>
              <a:spLocks noChangeArrowheads="1"/>
            </p:cNvSpPr>
            <p:nvPr userDrawn="1"/>
          </p:nvSpPr>
          <p:spPr bwMode="auto">
            <a:xfrm>
              <a:off x="0" y="144"/>
              <a:ext cx="288" cy="144"/>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1035" name="Rectangle 16"/>
            <p:cNvSpPr>
              <a:spLocks noChangeArrowheads="1"/>
            </p:cNvSpPr>
            <p:nvPr userDrawn="1"/>
          </p:nvSpPr>
          <p:spPr bwMode="auto">
            <a:xfrm>
              <a:off x="0" y="0"/>
              <a:ext cx="144" cy="144"/>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1036" name="Rectangle 17"/>
            <p:cNvSpPr>
              <a:spLocks noChangeArrowheads="1"/>
            </p:cNvSpPr>
            <p:nvPr userDrawn="1"/>
          </p:nvSpPr>
          <p:spPr bwMode="auto">
            <a:xfrm>
              <a:off x="288" y="144"/>
              <a:ext cx="144" cy="144"/>
            </a:xfrm>
            <a:prstGeom prst="rect">
              <a:avLst/>
            </a:prstGeom>
            <a:solidFill>
              <a:srgbClr val="99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grpSp>
      <p:sp>
        <p:nvSpPr>
          <p:cNvPr id="1029" name="Rectangle 20"/>
          <p:cNvSpPr>
            <a:spLocks noGrp="1" noChangeArrowheads="1"/>
          </p:cNvSpPr>
          <p:nvPr>
            <p:ph type="title"/>
          </p:nvPr>
        </p:nvSpPr>
        <p:spPr bwMode="auto">
          <a:xfrm>
            <a:off x="677333" y="609600"/>
            <a:ext cx="1102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0" name="Rectangle 21"/>
          <p:cNvSpPr>
            <a:spLocks noGrp="1" noChangeArrowheads="1"/>
          </p:cNvSpPr>
          <p:nvPr>
            <p:ph type="body" idx="1"/>
          </p:nvPr>
        </p:nvSpPr>
        <p:spPr bwMode="auto">
          <a:xfrm>
            <a:off x="677333" y="1473200"/>
            <a:ext cx="11023600"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pic>
        <p:nvPicPr>
          <p:cNvPr id="1031"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26342" y="6359337"/>
            <a:ext cx="2783565" cy="463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Line 12"/>
          <p:cNvSpPr>
            <a:spLocks noChangeShapeType="1"/>
          </p:cNvSpPr>
          <p:nvPr/>
        </p:nvSpPr>
        <p:spPr bwMode="auto">
          <a:xfrm>
            <a:off x="0" y="6248400"/>
            <a:ext cx="12192000" cy="0"/>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a:lstStyle/>
          <a:p>
            <a:pPr algn="l">
              <a:spcBef>
                <a:spcPct val="0"/>
              </a:spcBef>
            </a:pPr>
            <a:endParaRPr lang="en-US" sz="1800" b="0">
              <a:solidFill>
                <a:prstClr val="black"/>
              </a:solidFill>
              <a:latin typeface="Helvetica" pitchFamily="-84" charset="0"/>
              <a:ea typeface="MS PGothic" pitchFamily="34" charset="-128"/>
            </a:endParaRPr>
          </a:p>
        </p:txBody>
      </p:sp>
    </p:spTree>
    <p:extLst>
      <p:ext uri="{BB962C8B-B14F-4D97-AF65-F5344CB8AC3E}">
        <p14:creationId xmlns:p14="http://schemas.microsoft.com/office/powerpoint/2010/main" val="4193819092"/>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Lst>
  <p:hf sldNum="0" hdr="0" ftr="0"/>
  <p:txStyles>
    <p:titleStyle>
      <a:lvl1pPr algn="l" rtl="0" eaLnBrk="0" fontAlgn="base" hangingPunct="0">
        <a:spcBef>
          <a:spcPct val="0"/>
        </a:spcBef>
        <a:spcAft>
          <a:spcPct val="0"/>
        </a:spcAft>
        <a:defRPr sz="3600" b="1">
          <a:solidFill>
            <a:srgbClr val="003366"/>
          </a:solidFill>
          <a:latin typeface="Calibri" pitchFamily="34" charset="0"/>
          <a:ea typeface="MS PGothic" pitchFamily="34" charset="-128"/>
          <a:cs typeface="Calibri" pitchFamily="34" charset="0"/>
        </a:defRPr>
      </a:lvl1pPr>
      <a:lvl2pPr algn="l" rtl="0" eaLnBrk="0" fontAlgn="base" hangingPunct="0">
        <a:spcBef>
          <a:spcPct val="0"/>
        </a:spcBef>
        <a:spcAft>
          <a:spcPct val="0"/>
        </a:spcAft>
        <a:defRPr sz="3600" b="1">
          <a:solidFill>
            <a:srgbClr val="003366"/>
          </a:solidFill>
          <a:latin typeface="Calibri" pitchFamily="34" charset="0"/>
          <a:ea typeface="MS PGothic" pitchFamily="34" charset="-128"/>
          <a:cs typeface="Calibri" pitchFamily="34" charset="0"/>
        </a:defRPr>
      </a:lvl2pPr>
      <a:lvl3pPr algn="l" rtl="0" eaLnBrk="0" fontAlgn="base" hangingPunct="0">
        <a:spcBef>
          <a:spcPct val="0"/>
        </a:spcBef>
        <a:spcAft>
          <a:spcPct val="0"/>
        </a:spcAft>
        <a:defRPr sz="3600" b="1">
          <a:solidFill>
            <a:srgbClr val="003366"/>
          </a:solidFill>
          <a:latin typeface="Calibri" pitchFamily="34" charset="0"/>
          <a:ea typeface="MS PGothic" pitchFamily="34" charset="-128"/>
          <a:cs typeface="Calibri" pitchFamily="34" charset="0"/>
        </a:defRPr>
      </a:lvl3pPr>
      <a:lvl4pPr algn="l" rtl="0" eaLnBrk="0" fontAlgn="base" hangingPunct="0">
        <a:spcBef>
          <a:spcPct val="0"/>
        </a:spcBef>
        <a:spcAft>
          <a:spcPct val="0"/>
        </a:spcAft>
        <a:defRPr sz="3600" b="1">
          <a:solidFill>
            <a:srgbClr val="003366"/>
          </a:solidFill>
          <a:latin typeface="Calibri" pitchFamily="34" charset="0"/>
          <a:ea typeface="MS PGothic" pitchFamily="34" charset="-128"/>
          <a:cs typeface="Calibri" pitchFamily="34" charset="0"/>
        </a:defRPr>
      </a:lvl4pPr>
      <a:lvl5pPr algn="l" rtl="0" eaLnBrk="0" fontAlgn="base" hangingPunct="0">
        <a:spcBef>
          <a:spcPct val="0"/>
        </a:spcBef>
        <a:spcAft>
          <a:spcPct val="0"/>
        </a:spcAft>
        <a:defRPr sz="3600" b="1">
          <a:solidFill>
            <a:srgbClr val="003366"/>
          </a:solidFill>
          <a:latin typeface="Calibri" pitchFamily="34" charset="0"/>
          <a:ea typeface="MS PGothic" pitchFamily="34" charset="-128"/>
          <a:cs typeface="Calibri" pitchFamily="34" charset="0"/>
        </a:defRPr>
      </a:lvl5pPr>
      <a:lvl6pPr marL="457200" algn="l" rtl="0" fontAlgn="base">
        <a:spcBef>
          <a:spcPct val="0"/>
        </a:spcBef>
        <a:spcAft>
          <a:spcPct val="0"/>
        </a:spcAft>
        <a:defRPr sz="2800" b="1">
          <a:solidFill>
            <a:srgbClr val="7799BB"/>
          </a:solidFill>
          <a:latin typeface="Helvetica" pitchFamily="34" charset="0"/>
        </a:defRPr>
      </a:lvl6pPr>
      <a:lvl7pPr marL="914400" algn="l" rtl="0" fontAlgn="base">
        <a:spcBef>
          <a:spcPct val="0"/>
        </a:spcBef>
        <a:spcAft>
          <a:spcPct val="0"/>
        </a:spcAft>
        <a:defRPr sz="2800" b="1">
          <a:solidFill>
            <a:srgbClr val="7799BB"/>
          </a:solidFill>
          <a:latin typeface="Helvetica" pitchFamily="34" charset="0"/>
        </a:defRPr>
      </a:lvl7pPr>
      <a:lvl8pPr marL="1371600" algn="l" rtl="0" fontAlgn="base">
        <a:spcBef>
          <a:spcPct val="0"/>
        </a:spcBef>
        <a:spcAft>
          <a:spcPct val="0"/>
        </a:spcAft>
        <a:defRPr sz="2800" b="1">
          <a:solidFill>
            <a:srgbClr val="7799BB"/>
          </a:solidFill>
          <a:latin typeface="Helvetica" pitchFamily="34" charset="0"/>
        </a:defRPr>
      </a:lvl8pPr>
      <a:lvl9pPr marL="1828800" algn="l" rtl="0" fontAlgn="base">
        <a:spcBef>
          <a:spcPct val="0"/>
        </a:spcBef>
        <a:spcAft>
          <a:spcPct val="0"/>
        </a:spcAft>
        <a:defRPr sz="2800" b="1">
          <a:solidFill>
            <a:srgbClr val="7799BB"/>
          </a:solidFill>
          <a:latin typeface="Helvetica" pitchFamily="34" charset="0"/>
        </a:defRPr>
      </a:lvl9pPr>
    </p:titleStyle>
    <p:bodyStyle>
      <a:lvl1pPr marL="342900" indent="-342900" algn="l" rtl="0" eaLnBrk="0" fontAlgn="base" hangingPunct="0">
        <a:spcBef>
          <a:spcPct val="20000"/>
        </a:spcBef>
        <a:spcAft>
          <a:spcPct val="0"/>
        </a:spcAft>
        <a:buSzPct val="80000"/>
        <a:buFont typeface="Wingdings" pitchFamily="2" charset="2"/>
        <a:buChar char="q"/>
        <a:defRPr sz="2800">
          <a:solidFill>
            <a:srgbClr val="003366"/>
          </a:solidFill>
          <a:latin typeface="Calibri" pitchFamily="34" charset="0"/>
          <a:ea typeface="MS PGothic" pitchFamily="34" charset="-128"/>
          <a:cs typeface="Calibri" pitchFamily="34" charset="0"/>
        </a:defRPr>
      </a:lvl1pPr>
      <a:lvl2pPr marL="742950" indent="-285750" algn="l" rtl="0" eaLnBrk="0" fontAlgn="base" hangingPunct="0">
        <a:spcBef>
          <a:spcPct val="20000"/>
        </a:spcBef>
        <a:spcAft>
          <a:spcPct val="0"/>
        </a:spcAft>
        <a:buFont typeface="Wingdings" pitchFamily="2" charset="2"/>
        <a:buChar char="§"/>
        <a:defRPr sz="2400">
          <a:solidFill>
            <a:srgbClr val="003366"/>
          </a:solidFill>
          <a:latin typeface="Calibri" pitchFamily="34" charset="0"/>
          <a:ea typeface="Calibri" pitchFamily="34" charset="0"/>
          <a:cs typeface="Calibri" pitchFamily="34" charset="0"/>
        </a:defRPr>
      </a:lvl2pPr>
      <a:lvl3pPr marL="1206500" indent="-292100" algn="l" rtl="0" eaLnBrk="0" fontAlgn="base" hangingPunct="0">
        <a:spcBef>
          <a:spcPct val="20000"/>
        </a:spcBef>
        <a:spcAft>
          <a:spcPct val="0"/>
        </a:spcAft>
        <a:buClr>
          <a:srgbClr val="C00000"/>
        </a:buClr>
        <a:buFont typeface="Wingdings" pitchFamily="2" charset="2"/>
        <a:buChar char="§"/>
        <a:defRPr sz="2000">
          <a:solidFill>
            <a:srgbClr val="C00000"/>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a:solidFill>
            <a:srgbClr val="003366"/>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har char="»"/>
        <a:defRPr>
          <a:solidFill>
            <a:srgbClr val="003366"/>
          </a:solidFill>
          <a:latin typeface="Calibri" pitchFamily="34" charset="0"/>
          <a:ea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4780" y="425002"/>
            <a:ext cx="10786533" cy="458587"/>
          </a:xfrm>
          <a:prstGeom prst="rect">
            <a:avLst/>
          </a:prstGeom>
        </p:spPr>
        <p:txBody>
          <a:bodyPr vert="horz" wrap="square" lIns="91440" tIns="45720" rIns="91440" bIns="45720" rtlCol="0" anchor="t" anchorCtr="0">
            <a:spAutoFit/>
          </a:bodyPr>
          <a:lstStyle/>
          <a:p>
            <a:r>
              <a:rPr lang="en-US" dirty="0"/>
              <a:t>Slide Title Here</a:t>
            </a:r>
          </a:p>
        </p:txBody>
      </p:sp>
      <p:sp>
        <p:nvSpPr>
          <p:cNvPr id="3" name="Text Placeholder 2"/>
          <p:cNvSpPr>
            <a:spLocks noGrp="1"/>
          </p:cNvSpPr>
          <p:nvPr>
            <p:ph type="body" idx="1"/>
          </p:nvPr>
        </p:nvSpPr>
        <p:spPr>
          <a:xfrm>
            <a:off x="577255" y="1515611"/>
            <a:ext cx="10786535" cy="1661993"/>
          </a:xfrm>
          <a:prstGeom prst="rect">
            <a:avLst/>
          </a:prstGeom>
        </p:spPr>
        <p:txBody>
          <a:bodyPr vert="horz" wrap="square" lIns="91440" tIns="45720" rIns="91440" bIns="45720" rtlCol="0">
            <a:noAutofit/>
          </a:body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a:t>02/07/2018</a:t>
            </a:r>
            <a:endParaRPr lang="en-US" dirty="0"/>
          </a:p>
        </p:txBody>
      </p:sp>
      <p:sp>
        <p:nvSpPr>
          <p:cNvPr id="1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endParaRPr lang="en-US" dirty="0"/>
          </a:p>
        </p:txBody>
      </p:sp>
      <p:sp>
        <p:nvSpPr>
          <p:cNvPr id="1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a:defRPr/>
            </a:pPr>
            <a:fld id="{B87C0795-9ACF-4F33-AFCE-4BD3050565D9}" type="slidenum">
              <a:rPr lang="en-US" smtClean="0"/>
              <a:pPr>
                <a:defRPr/>
              </a:pPr>
              <a:t>‹#›</a:t>
            </a:fld>
            <a:endParaRPr lang="en-US" dirty="0"/>
          </a:p>
        </p:txBody>
      </p:sp>
      <p:cxnSp>
        <p:nvCxnSpPr>
          <p:cNvPr id="36" name="Straight Connector 35"/>
          <p:cNvCxnSpPr/>
          <p:nvPr/>
        </p:nvCxnSpPr>
        <p:spPr>
          <a:xfrm>
            <a:off x="486834" y="6250080"/>
            <a:ext cx="11218333" cy="0"/>
          </a:xfrm>
          <a:prstGeom prst="line">
            <a:avLst/>
          </a:prstGeom>
          <a:noFill/>
          <a:ln w="3175" cap="flat">
            <a:solidFill>
              <a:srgbClr val="052049"/>
            </a:solidFill>
            <a:prstDash val="solid"/>
            <a:miter lim="800000"/>
            <a:headEnd/>
            <a:tailEnd/>
          </a:ln>
          <a:extLst>
            <a:ext uri="{909E8E84-426E-40dd-AFC4-6F175D3DCCD1}">
              <a14:hiddenFill xmlns="" xmlns:a14="http://schemas.microsoft.com/office/drawing/2010/main">
                <a:noFill/>
              </a14:hiddenFill>
            </a:ext>
          </a:extLst>
        </p:spPr>
      </p:cxnSp>
      <p:cxnSp>
        <p:nvCxnSpPr>
          <p:cNvPr id="9" name="Straight Connector 8"/>
          <p:cNvCxnSpPr/>
          <p:nvPr/>
        </p:nvCxnSpPr>
        <p:spPr>
          <a:xfrm>
            <a:off x="370417" y="6250080"/>
            <a:ext cx="11460480" cy="0"/>
          </a:xfrm>
          <a:prstGeom prst="line">
            <a:avLst/>
          </a:prstGeom>
          <a:noFill/>
          <a:ln w="3175" cap="flat">
            <a:solidFill>
              <a:srgbClr val="052049"/>
            </a:solidFill>
            <a:prstDash val="solid"/>
            <a:miter lim="800000"/>
            <a:headEnd/>
            <a:tailEnd/>
          </a:ln>
          <a:extLst>
            <a:ext uri="{909E8E84-426E-40dd-AFC4-6F175D3DCCD1}">
              <a14:hiddenFill xmlns="" xmlns:a14="http://schemas.microsoft.com/office/drawing/2010/main">
                <a:noFill/>
              </a14:hiddenFill>
            </a:ext>
          </a:extLst>
        </p:spPr>
      </p:cxnSp>
      <p:sp>
        <p:nvSpPr>
          <p:cNvPr id="13" name="Freeform 77"/>
          <p:cNvSpPr>
            <a:spLocks/>
          </p:cNvSpPr>
          <p:nvPr/>
        </p:nvSpPr>
        <p:spPr bwMode="auto">
          <a:xfrm>
            <a:off x="11190818" y="6400801"/>
            <a:ext cx="641349" cy="308099"/>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400"/>
          </a:p>
        </p:txBody>
      </p:sp>
    </p:spTree>
    <p:extLst>
      <p:ext uri="{BB962C8B-B14F-4D97-AF65-F5344CB8AC3E}">
        <p14:creationId xmlns:p14="http://schemas.microsoft.com/office/powerpoint/2010/main" val="1852827004"/>
      </p:ext>
    </p:extLst>
  </p:cSld>
  <p:clrMap bg1="lt1" tx1="dk1" bg2="lt2" tx2="dk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 id="2147484110" r:id="rId12"/>
    <p:sldLayoutId id="2147484111" r:id="rId13"/>
    <p:sldLayoutId id="2147484112" r:id="rId14"/>
    <p:sldLayoutId id="2147484113" r:id="rId15"/>
    <p:sldLayoutId id="2147484114" r:id="rId16"/>
    <p:sldLayoutId id="2147484115" r:id="rId17"/>
    <p:sldLayoutId id="2147484116" r:id="rId18"/>
    <p:sldLayoutId id="2147484117" r:id="rId19"/>
    <p:sldLayoutId id="2147484118" r:id="rId20"/>
    <p:sldLayoutId id="2147484119" r:id="rId21"/>
    <p:sldLayoutId id="2147484120" r:id="rId22"/>
    <p:sldLayoutId id="2147484121" r:id="rId23"/>
    <p:sldLayoutId id="2147484122" r:id="rId24"/>
    <p:sldLayoutId id="2147484123" r:id="rId25"/>
  </p:sldLayoutIdLst>
  <p:transition>
    <p:fade/>
  </p:transition>
  <p:hf sldNum="0" hdr="0" ftr="0"/>
  <p:txStyles>
    <p:titleStyle>
      <a:lvl1pPr algn="l" defTabSz="914400" rtl="0" eaLnBrk="1" latinLnBrk="0" hangingPunct="1">
        <a:lnSpc>
          <a:spcPct val="85000"/>
        </a:lnSpc>
        <a:spcBef>
          <a:spcPct val="0"/>
        </a:spcBef>
        <a:buNone/>
        <a:defRPr lang="en-US" sz="2800" b="0" kern="1200" cap="none" spc="0" baseline="0" dirty="0" smtClean="0">
          <a:solidFill>
            <a:schemeClr val="tx1"/>
          </a:solidFill>
          <a:latin typeface="+mn-lt"/>
          <a:ea typeface="+mj-ea"/>
          <a:cs typeface="Arial" pitchFamily="34" charset="0"/>
        </a:defRPr>
      </a:lvl1pPr>
    </p:titleStyle>
    <p:bodyStyle>
      <a:lvl1pPr marL="168275" indent="-168275" algn="l" defTabSz="914400" rtl="0" eaLnBrk="1" latinLnBrk="0" hangingPunct="1">
        <a:lnSpc>
          <a:spcPct val="90000"/>
        </a:lnSpc>
        <a:spcBef>
          <a:spcPts val="1200"/>
        </a:spcBef>
        <a:buClr>
          <a:schemeClr val="accent1"/>
        </a:buClr>
        <a:buFont typeface="Wingdings" panose="05000000000000000000" pitchFamily="2" charset="2"/>
        <a:buChar char="§"/>
        <a:defRPr lang="en-US" sz="18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200"/>
        </a:spcBef>
        <a:buClr>
          <a:schemeClr val="accent1"/>
        </a:buClr>
        <a:buFont typeface="Arial" panose="020B0604020202020204" pitchFamily="34" charset="0"/>
        <a:buChar char="•"/>
        <a:defRPr lang="en-US" sz="18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200"/>
        </a:spcBef>
        <a:buClr>
          <a:schemeClr val="accent1"/>
        </a:buClr>
        <a:buFont typeface="Arial" panose="020B0604020202020204" pitchFamily="34" charset="0"/>
        <a:buChar char="‒"/>
        <a:defRPr lang="en-US" sz="18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200"/>
        </a:spcBef>
        <a:buClr>
          <a:schemeClr val="accent1"/>
        </a:buClr>
        <a:buFont typeface="Wingdings" panose="05000000000000000000" pitchFamily="2" charset="2"/>
        <a:buChar char="§"/>
        <a:defRPr lang="en-US" sz="18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200"/>
        </a:spcBef>
        <a:buClr>
          <a:schemeClr val="accent1"/>
        </a:buClr>
        <a:buFont typeface="Arial" panose="020B0604020202020204" pitchFamily="34" charset="0"/>
        <a:buChar char="•"/>
        <a:defRPr lang="en-US" sz="18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426722"/>
            <a:ext cx="10786533" cy="458587"/>
          </a:xfrm>
          <a:prstGeom prst="rect">
            <a:avLst/>
          </a:prstGeom>
        </p:spPr>
        <p:txBody>
          <a:bodyPr vert="horz" wrap="square" lIns="91440" tIns="45720" rIns="91440" bIns="45720" rtlCol="0" anchor="t" anchorCtr="0">
            <a:spAutoFit/>
          </a:bodyPr>
          <a:lstStyle/>
          <a:p>
            <a:r>
              <a:rPr lang="en-US" dirty="0"/>
              <a:t>Slide Title Here</a:t>
            </a:r>
          </a:p>
        </p:txBody>
      </p:sp>
      <p:sp>
        <p:nvSpPr>
          <p:cNvPr id="3" name="Text Placeholder 2"/>
          <p:cNvSpPr>
            <a:spLocks noGrp="1"/>
          </p:cNvSpPr>
          <p:nvPr>
            <p:ph type="body" idx="1"/>
          </p:nvPr>
        </p:nvSpPr>
        <p:spPr>
          <a:xfrm>
            <a:off x="585218" y="1515445"/>
            <a:ext cx="10786535" cy="1661993"/>
          </a:xfrm>
          <a:prstGeom prst="rect">
            <a:avLst/>
          </a:prstGeom>
        </p:spPr>
        <p:txBody>
          <a:bodyPr vert="horz" wrap="square" lIns="91440" tIns="45720" rIns="91440" bIns="45720" rtlCol="0">
            <a:noAutofit/>
          </a:body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41"/>
          <p:cNvPicPr>
            <a:picLocks noChangeAspect="1" noChangeArrowheads="1"/>
          </p:cNvPicPr>
          <p:nvPr/>
        </p:nvPicPr>
        <p:blipFill rotWithShape="1">
          <a:blip r:embed="rId24">
            <a:extLst>
              <a:ext uri="{28A0092B-C50C-407E-A947-70E740481C1C}">
                <a14:useLocalDpi xmlns:a14="http://schemas.microsoft.com/office/drawing/2010/main" val="0"/>
              </a:ext>
            </a:extLst>
          </a:blip>
          <a:srcRect b="35957"/>
          <a:stretch/>
        </p:blipFill>
        <p:spPr bwMode="invGray">
          <a:xfrm>
            <a:off x="11194559" y="6400800"/>
            <a:ext cx="784533" cy="3291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5"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02/07/2018</a:t>
            </a:r>
            <a:endParaRPr lang="en-US" dirty="0"/>
          </a:p>
        </p:txBody>
      </p:sp>
      <p:sp>
        <p:nvSpPr>
          <p:cNvPr id="16"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endParaRPr lang="en-US" dirty="0"/>
          </a:p>
        </p:txBody>
      </p:sp>
      <p:sp>
        <p:nvSpPr>
          <p:cNvPr id="17"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18" name="Straight Connector 17"/>
          <p:cNvCxnSpPr/>
          <p:nvPr/>
        </p:nvCxnSpPr>
        <p:spPr>
          <a:xfrm>
            <a:off x="370417" y="6250080"/>
            <a:ext cx="11460480" cy="0"/>
          </a:xfrm>
          <a:prstGeom prst="line">
            <a:avLst/>
          </a:prstGeom>
          <a:noFill/>
          <a:ln w="3175" cap="flat">
            <a:solidFill>
              <a:schemeClr val="bg2"/>
            </a:solidFill>
            <a:prstDash val="solid"/>
            <a:miter lim="800000"/>
            <a:headEnd/>
            <a:tailEnd/>
          </a:ln>
          <a:extLst>
            <a:ext uri="{909E8E84-426E-40dd-AFC4-6F175D3DCCD1}">
              <a14:hiddenFill xmlns="" xmlns:a14="http://schemas.microsoft.com/office/drawing/2010/main">
                <a:noFill/>
              </a14:hiddenFill>
            </a:ext>
          </a:extLst>
        </p:spPr>
      </p:cxnSp>
    </p:spTree>
    <p:extLst>
      <p:ext uri="{BB962C8B-B14F-4D97-AF65-F5344CB8AC3E}">
        <p14:creationId xmlns:p14="http://schemas.microsoft.com/office/powerpoint/2010/main" val="1358965146"/>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 id="2147484136" r:id="rId12"/>
    <p:sldLayoutId id="2147484137" r:id="rId13"/>
    <p:sldLayoutId id="2147484138" r:id="rId14"/>
    <p:sldLayoutId id="2147484139" r:id="rId15"/>
    <p:sldLayoutId id="2147484140" r:id="rId16"/>
    <p:sldLayoutId id="2147484141" r:id="rId17"/>
    <p:sldLayoutId id="2147484142" r:id="rId18"/>
    <p:sldLayoutId id="2147484163" r:id="rId19"/>
    <p:sldLayoutId id="2147484168" r:id="rId20"/>
    <p:sldLayoutId id="2147484169" r:id="rId21"/>
    <p:sldLayoutId id="2147484170" r:id="rId22"/>
  </p:sldLayoutIdLst>
  <p:transition>
    <p:fade/>
  </p:transition>
  <p:hf sldNum="0" hdr="0" ftr="0"/>
  <p:txStyles>
    <p:titleStyle>
      <a:lvl1pPr algn="l" defTabSz="914400" rtl="0" eaLnBrk="1" latinLnBrk="0" hangingPunct="1">
        <a:lnSpc>
          <a:spcPct val="85000"/>
        </a:lnSpc>
        <a:spcBef>
          <a:spcPct val="0"/>
        </a:spcBef>
        <a:buNone/>
        <a:defRPr lang="en-US" sz="2800" b="0" kern="1200" cap="none" spc="0" baseline="0" dirty="0" smtClean="0">
          <a:solidFill>
            <a:schemeClr val="bg1"/>
          </a:solidFill>
          <a:latin typeface="+mn-lt"/>
          <a:ea typeface="+mj-ea"/>
          <a:cs typeface="Arial" pitchFamily="34" charset="0"/>
        </a:defRPr>
      </a:lvl1pPr>
    </p:titleStyle>
    <p:bodyStyle>
      <a:lvl1pPr marL="168275" indent="-168275" algn="l" defTabSz="914400" rtl="0" eaLnBrk="1" latinLnBrk="0" hangingPunct="1">
        <a:lnSpc>
          <a:spcPct val="90000"/>
        </a:lnSpc>
        <a:spcBef>
          <a:spcPts val="1000"/>
        </a:spcBef>
        <a:buClr>
          <a:schemeClr val="bg1"/>
        </a:buClr>
        <a:buFont typeface="Wingdings" panose="05000000000000000000" pitchFamily="2" charset="2"/>
        <a:buChar char="§"/>
        <a:defRPr lang="en-US" sz="1800" b="0" kern="1200" dirty="0" smtClean="0">
          <a:solidFill>
            <a:schemeClr val="bg1"/>
          </a:solidFill>
          <a:latin typeface="+mj-lt"/>
          <a:ea typeface="+mn-ea"/>
          <a:cs typeface="+mn-cs"/>
        </a:defRPr>
      </a:lvl1pPr>
      <a:lvl2pPr marL="457200" indent="-227013" algn="l" defTabSz="914400" rtl="0" eaLnBrk="1" latinLnBrk="0" hangingPunct="1">
        <a:lnSpc>
          <a:spcPct val="90000"/>
        </a:lnSpc>
        <a:spcBef>
          <a:spcPts val="1000"/>
        </a:spcBef>
        <a:buClr>
          <a:schemeClr val="bg1"/>
        </a:buClr>
        <a:buFont typeface="Arial" panose="020B0604020202020204" pitchFamily="34" charset="0"/>
        <a:buChar char="•"/>
        <a:defRPr lang="en-US" sz="1800" b="0" kern="1200" dirty="0" smtClean="0">
          <a:solidFill>
            <a:schemeClr val="bg1"/>
          </a:solidFill>
          <a:latin typeface="+mj-lt"/>
          <a:ea typeface="+mn-ea"/>
          <a:cs typeface="+mn-cs"/>
        </a:defRPr>
      </a:lvl2pPr>
      <a:lvl3pPr marL="742950" indent="-227013" algn="l" defTabSz="914400" rtl="0" eaLnBrk="1" latinLnBrk="0" hangingPunct="1">
        <a:lnSpc>
          <a:spcPct val="90000"/>
        </a:lnSpc>
        <a:spcBef>
          <a:spcPts val="1000"/>
        </a:spcBef>
        <a:buClr>
          <a:schemeClr val="bg1"/>
        </a:buClr>
        <a:buFont typeface="Arial" panose="020B0604020202020204" pitchFamily="34" charset="0"/>
        <a:buChar char="‒"/>
        <a:defRPr lang="en-US" sz="1800" b="0" kern="1200" dirty="0" smtClean="0">
          <a:solidFill>
            <a:schemeClr val="bg1"/>
          </a:solidFill>
          <a:latin typeface="+mj-lt"/>
          <a:ea typeface="+mn-ea"/>
          <a:cs typeface="+mn-cs"/>
        </a:defRPr>
      </a:lvl3pPr>
      <a:lvl4pPr marL="1028700" indent="-228600" algn="l" defTabSz="914400" rtl="0" eaLnBrk="1" latinLnBrk="0" hangingPunct="1">
        <a:lnSpc>
          <a:spcPct val="90000"/>
        </a:lnSpc>
        <a:spcBef>
          <a:spcPts val="1000"/>
        </a:spcBef>
        <a:buClr>
          <a:schemeClr val="bg1"/>
        </a:buClr>
        <a:buFont typeface="Wingdings" panose="05000000000000000000" pitchFamily="2" charset="2"/>
        <a:buChar char="§"/>
        <a:defRPr lang="en-US" sz="1800" b="0" kern="1200" dirty="0" smtClean="0">
          <a:solidFill>
            <a:schemeClr val="bg1"/>
          </a:solidFill>
          <a:latin typeface="+mj-lt"/>
          <a:ea typeface="+mn-ea"/>
          <a:cs typeface="+mn-cs"/>
        </a:defRPr>
      </a:lvl4pPr>
      <a:lvl5pPr marL="1312863" indent="-227013" algn="l" defTabSz="914400" rtl="0" eaLnBrk="1" latinLnBrk="0" hangingPunct="1">
        <a:lnSpc>
          <a:spcPct val="90000"/>
        </a:lnSpc>
        <a:spcBef>
          <a:spcPts val="1000"/>
        </a:spcBef>
        <a:buClr>
          <a:schemeClr val="bg1"/>
        </a:buClr>
        <a:buFont typeface="Arial" panose="020B0604020202020204" pitchFamily="34" charset="0"/>
        <a:buChar char="•"/>
        <a:defRPr lang="en-US" sz="1800" b="0" kern="1200" dirty="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p:nvSpPr>
        <p:spPr bwMode="invGray">
          <a:xfrm>
            <a:off x="0" y="6250080"/>
            <a:ext cx="12192000" cy="607920"/>
          </a:xfrm>
          <a:prstGeom prst="rect">
            <a:avLst/>
          </a:prstGeom>
          <a:solidFill>
            <a:schemeClr val="tx1"/>
          </a:solidFill>
          <a:ln w="19050" algn="ctr">
            <a:solidFill>
              <a:schemeClr val="tx1"/>
            </a:solid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2" name="Title Placeholder 1"/>
          <p:cNvSpPr>
            <a:spLocks noGrp="1"/>
          </p:cNvSpPr>
          <p:nvPr>
            <p:ph type="title"/>
          </p:nvPr>
        </p:nvSpPr>
        <p:spPr>
          <a:xfrm>
            <a:off x="609600" y="426722"/>
            <a:ext cx="10786533" cy="458587"/>
          </a:xfrm>
          <a:prstGeom prst="rect">
            <a:avLst/>
          </a:prstGeom>
        </p:spPr>
        <p:txBody>
          <a:bodyPr vert="horz" wrap="square" lIns="91440" tIns="45720" rIns="91440" bIns="45720" rtlCol="0" anchor="t" anchorCtr="0">
            <a:spAutoFit/>
          </a:bodyPr>
          <a:lstStyle/>
          <a:p>
            <a:r>
              <a:rPr lang="en-US" dirty="0"/>
              <a:t>Slide Title Here</a:t>
            </a:r>
          </a:p>
        </p:txBody>
      </p:sp>
      <p:sp>
        <p:nvSpPr>
          <p:cNvPr id="3" name="Text Placeholder 2"/>
          <p:cNvSpPr>
            <a:spLocks noGrp="1"/>
          </p:cNvSpPr>
          <p:nvPr>
            <p:ph type="body" idx="1"/>
          </p:nvPr>
        </p:nvSpPr>
        <p:spPr>
          <a:xfrm>
            <a:off x="573026" y="1511810"/>
            <a:ext cx="10786535" cy="1661993"/>
          </a:xfrm>
          <a:prstGeom prst="rect">
            <a:avLst/>
          </a:prstGeom>
        </p:spPr>
        <p:txBody>
          <a:bodyPr vert="horz" wrap="square" lIns="91440" tIns="45720" rIns="91440" bIns="45720" rtlCol="0">
            <a:noAutofit/>
          </a:body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41"/>
          <p:cNvPicPr>
            <a:picLocks noChangeAspect="1" noChangeArrowheads="1"/>
          </p:cNvPicPr>
          <p:nvPr/>
        </p:nvPicPr>
        <p:blipFill rotWithShape="1">
          <a:blip r:embed="rId24">
            <a:extLst>
              <a:ext uri="{28A0092B-C50C-407E-A947-70E740481C1C}">
                <a14:useLocalDpi xmlns:a14="http://schemas.microsoft.com/office/drawing/2010/main" val="0"/>
              </a:ext>
            </a:extLst>
          </a:blip>
          <a:srcRect b="35957"/>
          <a:stretch/>
        </p:blipFill>
        <p:spPr bwMode="invGray">
          <a:xfrm>
            <a:off x="11194559" y="6400800"/>
            <a:ext cx="784533" cy="3291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02/07/2018</a:t>
            </a:r>
            <a:endParaRPr lang="en-US" dirty="0"/>
          </a:p>
        </p:txBody>
      </p:sp>
      <p:sp>
        <p:nvSpPr>
          <p:cNvPr id="14"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endParaRPr lang="en-US" dirty="0"/>
          </a:p>
        </p:txBody>
      </p:sp>
      <p:sp>
        <p:nvSpPr>
          <p:cNvPr id="15"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64464206"/>
      </p:ext>
    </p:extLst>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 id="2147484149" r:id="rId6"/>
    <p:sldLayoutId id="2147484150" r:id="rId7"/>
    <p:sldLayoutId id="2147484151" r:id="rId8"/>
    <p:sldLayoutId id="2147484152" r:id="rId9"/>
    <p:sldLayoutId id="2147484153" r:id="rId10"/>
    <p:sldLayoutId id="2147484154" r:id="rId11"/>
    <p:sldLayoutId id="2147484155" r:id="rId12"/>
    <p:sldLayoutId id="2147484156" r:id="rId13"/>
    <p:sldLayoutId id="2147484157" r:id="rId14"/>
    <p:sldLayoutId id="2147484158" r:id="rId15"/>
    <p:sldLayoutId id="2147484159" r:id="rId16"/>
    <p:sldLayoutId id="2147484160" r:id="rId17"/>
    <p:sldLayoutId id="2147484161" r:id="rId18"/>
    <p:sldLayoutId id="2147484164" r:id="rId19"/>
    <p:sldLayoutId id="2147484166" r:id="rId20"/>
    <p:sldLayoutId id="2147484167" r:id="rId21"/>
    <p:sldLayoutId id="2147484171" r:id="rId22"/>
  </p:sldLayoutIdLst>
  <p:transition>
    <p:fade/>
  </p:transition>
  <p:hf sldNum="0" hdr="0" ftr="0"/>
  <p:txStyles>
    <p:titleStyle>
      <a:lvl1pPr algn="l" defTabSz="914400" rtl="0" eaLnBrk="1" latinLnBrk="0" hangingPunct="1">
        <a:lnSpc>
          <a:spcPct val="85000"/>
        </a:lnSpc>
        <a:spcBef>
          <a:spcPct val="0"/>
        </a:spcBef>
        <a:buNone/>
        <a:defRPr lang="en-US" sz="2800" b="0" kern="1200" cap="none" spc="0" baseline="0" dirty="0" smtClean="0">
          <a:solidFill>
            <a:schemeClr val="tx1"/>
          </a:solidFill>
          <a:latin typeface="+mn-lt"/>
          <a:ea typeface="+mj-ea"/>
          <a:cs typeface="Arial" pitchFamily="34" charset="0"/>
        </a:defRPr>
      </a:lvl1pPr>
    </p:titleStyle>
    <p:bodyStyle>
      <a:lvl1pPr marL="168275" indent="-168275" algn="l" defTabSz="914400" rtl="0" eaLnBrk="1" latinLnBrk="0" hangingPunct="1">
        <a:lnSpc>
          <a:spcPct val="90000"/>
        </a:lnSpc>
        <a:spcBef>
          <a:spcPts val="1000"/>
        </a:spcBef>
        <a:buClr>
          <a:schemeClr val="accent1"/>
        </a:buClr>
        <a:buFont typeface="Wingdings" panose="05000000000000000000" pitchFamily="2" charset="2"/>
        <a:buChar char="§"/>
        <a:defRPr lang="en-US" sz="18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000"/>
        </a:spcBef>
        <a:buClr>
          <a:schemeClr val="accent1"/>
        </a:buClr>
        <a:buFont typeface="Arial" panose="020B0604020202020204" pitchFamily="34" charset="0"/>
        <a:buChar char="•"/>
        <a:defRPr lang="en-US" sz="18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000"/>
        </a:spcBef>
        <a:buClr>
          <a:schemeClr val="accent1"/>
        </a:buClr>
        <a:buFont typeface="Arial" panose="020B0604020202020204" pitchFamily="34" charset="0"/>
        <a:buChar char="‒"/>
        <a:defRPr lang="en-US" sz="18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000"/>
        </a:spcBef>
        <a:buClr>
          <a:schemeClr val="accent1"/>
        </a:buClr>
        <a:buFont typeface="Wingdings" panose="05000000000000000000" pitchFamily="2" charset="2"/>
        <a:buChar char="§"/>
        <a:defRPr lang="en-US" sz="18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000"/>
        </a:spcBef>
        <a:buClr>
          <a:schemeClr val="accent1"/>
        </a:buClr>
        <a:buFont typeface="Arial" panose="020B0604020202020204" pitchFamily="34" charset="0"/>
        <a:buChar char="•"/>
        <a:defRPr lang="en-US" sz="18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4.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74.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4.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4.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4.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4.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74.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4.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74.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8.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419" y="2875675"/>
            <a:ext cx="6595720" cy="530915"/>
          </a:xfrm>
        </p:spPr>
        <p:txBody>
          <a:bodyPr/>
          <a:lstStyle/>
          <a:p>
            <a:r>
              <a:rPr lang="en-US" dirty="0"/>
              <a:t>UPlan Commitment Tracking</a:t>
            </a:r>
          </a:p>
        </p:txBody>
      </p:sp>
      <p:sp>
        <p:nvSpPr>
          <p:cNvPr id="3" name="Text Placeholder 2"/>
          <p:cNvSpPr>
            <a:spLocks noGrp="1"/>
          </p:cNvSpPr>
          <p:nvPr>
            <p:ph type="body" idx="1"/>
          </p:nvPr>
        </p:nvSpPr>
        <p:spPr/>
        <p:txBody>
          <a:bodyPr/>
          <a:lstStyle/>
          <a:p>
            <a:r>
              <a:rPr lang="en-US" sz="3200" dirty="0"/>
              <a:t>Budget &amp; Resource Management</a:t>
            </a:r>
          </a:p>
          <a:p>
            <a:r>
              <a:rPr lang="en-US" sz="3200" dirty="0"/>
              <a:t>Spring 2024</a:t>
            </a:r>
          </a:p>
          <a:p>
            <a:endParaRPr lang="en-US" dirty="0"/>
          </a:p>
        </p:txBody>
      </p:sp>
      <p:sp>
        <p:nvSpPr>
          <p:cNvPr id="4" name="Date Placeholder 3"/>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179293415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data elements are not required; planners may determine their use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14529995"/>
              </p:ext>
            </p:extLst>
          </p:nvPr>
        </p:nvGraphicFramePr>
        <p:xfrm>
          <a:off x="573088" y="1511300"/>
          <a:ext cx="11100540" cy="3648267"/>
        </p:xfrm>
        <a:graphic>
          <a:graphicData uri="http://schemas.openxmlformats.org/drawingml/2006/table">
            <a:tbl>
              <a:tblPr firstRow="1" firstCol="1">
                <a:tableStyleId>{B301B821-A1FF-4177-AEE7-76D212191A09}</a:tableStyleId>
              </a:tblPr>
              <a:tblGrid>
                <a:gridCol w="2195711">
                  <a:extLst>
                    <a:ext uri="{9D8B030D-6E8A-4147-A177-3AD203B41FA5}">
                      <a16:colId xmlns:a16="http://schemas.microsoft.com/office/drawing/2014/main" val="20000"/>
                    </a:ext>
                  </a:extLst>
                </a:gridCol>
                <a:gridCol w="8904829">
                  <a:extLst>
                    <a:ext uri="{9D8B030D-6E8A-4147-A177-3AD203B41FA5}">
                      <a16:colId xmlns:a16="http://schemas.microsoft.com/office/drawing/2014/main" val="20001"/>
                    </a:ext>
                  </a:extLst>
                </a:gridCol>
              </a:tblGrid>
              <a:tr h="265495">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Member</a:t>
                      </a:r>
                      <a:endParaRPr lang="en-US" sz="1600" dirty="0">
                        <a:effectLst/>
                        <a:latin typeface="Arial" panose="020B0604020202020204" pitchFamily="34" charset="0"/>
                        <a:ea typeface="Calibri"/>
                        <a:cs typeface="Arial" panose="020B0604020202020204" pitchFamily="34" charset="0"/>
                      </a:endParaRPr>
                    </a:p>
                  </a:txBody>
                  <a:tcPr marL="46286" marR="46286" marT="0" marB="0"/>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Description</a:t>
                      </a:r>
                      <a:endParaRPr lang="en-US" sz="1600" dirty="0">
                        <a:effectLst/>
                        <a:latin typeface="Arial" panose="020B0604020202020204" pitchFamily="34" charset="0"/>
                        <a:ea typeface="Calibri"/>
                        <a:cs typeface="Arial" panose="020B0604020202020204" pitchFamily="34" charset="0"/>
                      </a:endParaRPr>
                    </a:p>
                  </a:txBody>
                  <a:tcPr marL="46286" marR="46286" marT="0" marB="0"/>
                </a:tc>
                <a:extLst>
                  <a:ext uri="{0D108BD9-81ED-4DB2-BD59-A6C34878D82A}">
                    <a16:rowId xmlns:a16="http://schemas.microsoft.com/office/drawing/2014/main" val="10000"/>
                  </a:ext>
                </a:extLst>
              </a:tr>
              <a:tr h="210312">
                <a:tc>
                  <a:txBody>
                    <a:bodyPr/>
                    <a:lstStyle/>
                    <a:p>
                      <a:pPr marL="0" marR="0" algn="l">
                        <a:lnSpc>
                          <a:spcPct val="115000"/>
                        </a:lnSpc>
                        <a:spcBef>
                          <a:spcPts val="0"/>
                        </a:spcBef>
                        <a:spcAft>
                          <a:spcPts val="0"/>
                        </a:spcAft>
                      </a:pPr>
                      <a:r>
                        <a:rPr lang="en-US" sz="1600" dirty="0">
                          <a:effectLst/>
                          <a:latin typeface="Arial" panose="020B0604020202020204" pitchFamily="34" charset="0"/>
                          <a:ea typeface="Calibri"/>
                          <a:cs typeface="Arial" panose="020B0604020202020204" pitchFamily="34" charset="0"/>
                        </a:rPr>
                        <a:t>Function</a:t>
                      </a:r>
                    </a:p>
                  </a:txBody>
                  <a:tcPr marL="46286" marR="46286" marT="0" marB="0"/>
                </a:tc>
                <a:tc>
                  <a:txBody>
                    <a:bodyPr/>
                    <a:lstStyle/>
                    <a:p>
                      <a:pPr marL="0" marR="0">
                        <a:lnSpc>
                          <a:spcPct val="115000"/>
                        </a:lnSpc>
                        <a:spcBef>
                          <a:spcPts val="0"/>
                        </a:spcBef>
                        <a:spcAft>
                          <a:spcPts val="0"/>
                        </a:spcAft>
                      </a:pPr>
                      <a:r>
                        <a:rPr lang="en-US" sz="1600" dirty="0">
                          <a:effectLst/>
                          <a:latin typeface="Arial" panose="020B0604020202020204" pitchFamily="34" charset="0"/>
                          <a:ea typeface="Calibri"/>
                          <a:cs typeface="Arial" panose="020B0604020202020204" pitchFamily="34" charset="0"/>
                        </a:rPr>
                        <a:t>Function code</a:t>
                      </a:r>
                      <a:r>
                        <a:rPr lang="en-US" sz="1600" baseline="0" dirty="0">
                          <a:effectLst/>
                          <a:latin typeface="Arial" panose="020B0604020202020204" pitchFamily="34" charset="0"/>
                          <a:ea typeface="Calibri"/>
                          <a:cs typeface="Arial" panose="020B0604020202020204" pitchFamily="34" charset="0"/>
                        </a:rPr>
                        <a:t>; used to track journals </a:t>
                      </a:r>
                      <a:r>
                        <a:rPr lang="en-US" sz="1600" dirty="0">
                          <a:effectLst/>
                          <a:latin typeface="Arial" panose="020B0604020202020204" pitchFamily="34" charset="0"/>
                          <a:ea typeface="Calibri"/>
                          <a:cs typeface="Arial" panose="020B0604020202020204" pitchFamily="34" charset="0"/>
                        </a:rPr>
                        <a:t>(List)</a:t>
                      </a:r>
                    </a:p>
                  </a:txBody>
                  <a:tcPr marL="46286" marR="46286" marT="0" marB="0"/>
                </a:tc>
                <a:extLst>
                  <a:ext uri="{0D108BD9-81ED-4DB2-BD59-A6C34878D82A}">
                    <a16:rowId xmlns:a16="http://schemas.microsoft.com/office/drawing/2014/main" val="10001"/>
                  </a:ext>
                </a:extLst>
              </a:tr>
              <a:tr h="210312">
                <a:tc>
                  <a:txBody>
                    <a:bodyPr/>
                    <a:lstStyle/>
                    <a:p>
                      <a:pPr marL="0" marR="0" algn="l">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Long Description</a:t>
                      </a:r>
                      <a:endParaRPr lang="en-US" sz="1600" dirty="0">
                        <a:effectLst/>
                        <a:latin typeface="Arial" panose="020B0604020202020204" pitchFamily="34" charset="0"/>
                        <a:ea typeface="Calibri"/>
                        <a:cs typeface="Arial" panose="020B0604020202020204" pitchFamily="34" charset="0"/>
                      </a:endParaRPr>
                    </a:p>
                  </a:txBody>
                  <a:tcPr marL="46286" marR="46286" marT="0" marB="0"/>
                </a:tc>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Description of the commitment</a:t>
                      </a:r>
                      <a:r>
                        <a:rPr lang="en-US" sz="1600" baseline="0" dirty="0">
                          <a:effectLst/>
                          <a:latin typeface="Arial" panose="020B0604020202020204" pitchFamily="34" charset="0"/>
                          <a:cs typeface="Arial" panose="020B0604020202020204" pitchFamily="34" charset="0"/>
                        </a:rPr>
                        <a:t> -- l</a:t>
                      </a:r>
                      <a:r>
                        <a:rPr lang="en-US" sz="1600" dirty="0">
                          <a:effectLst/>
                          <a:latin typeface="Arial" panose="020B0604020202020204" pitchFamily="34" charset="0"/>
                          <a:cs typeface="Arial" panose="020B0604020202020204" pitchFamily="34" charset="0"/>
                        </a:rPr>
                        <a:t>imited 255 characters</a:t>
                      </a:r>
                      <a:r>
                        <a:rPr lang="en-US" sz="1600" baseline="0" dirty="0">
                          <a:effectLst/>
                          <a:latin typeface="Arial" panose="020B0604020202020204" pitchFamily="34" charset="0"/>
                          <a:cs typeface="Arial" panose="020B0604020202020204" pitchFamily="34" charset="0"/>
                        </a:rPr>
                        <a:t> (Text)</a:t>
                      </a:r>
                      <a:endParaRPr lang="en-US" sz="1600" dirty="0">
                        <a:effectLst/>
                        <a:latin typeface="Arial" panose="020B0604020202020204" pitchFamily="34" charset="0"/>
                        <a:ea typeface="Calibri"/>
                        <a:cs typeface="Arial" panose="020B0604020202020204" pitchFamily="34" charset="0"/>
                      </a:endParaRPr>
                    </a:p>
                  </a:txBody>
                  <a:tcPr marL="46286" marR="46286" marT="0" marB="0"/>
                </a:tc>
                <a:extLst>
                  <a:ext uri="{0D108BD9-81ED-4DB2-BD59-A6C34878D82A}">
                    <a16:rowId xmlns:a16="http://schemas.microsoft.com/office/drawing/2014/main" val="10002"/>
                  </a:ext>
                </a:extLst>
              </a:tr>
              <a:tr h="210312">
                <a:tc>
                  <a:txBody>
                    <a:bodyPr/>
                    <a:lstStyle/>
                    <a:p>
                      <a:pPr marL="0" marR="0" algn="l">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Purpose </a:t>
                      </a:r>
                      <a:endParaRPr lang="en-US" sz="1600" dirty="0">
                        <a:effectLst/>
                        <a:latin typeface="Arial" panose="020B0604020202020204" pitchFamily="34" charset="0"/>
                        <a:ea typeface="Calibri"/>
                        <a:cs typeface="Arial" panose="020B0604020202020204" pitchFamily="34" charset="0"/>
                      </a:endParaRPr>
                    </a:p>
                  </a:txBody>
                  <a:tcPr marL="46286" marR="46286" marT="0" marB="0"/>
                </a:tc>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Purpose of commitment</a:t>
                      </a:r>
                      <a:r>
                        <a:rPr lang="en-US" sz="1600" baseline="0" dirty="0">
                          <a:effectLst/>
                          <a:latin typeface="Arial" panose="020B0604020202020204" pitchFamily="34" charset="0"/>
                          <a:cs typeface="Arial" panose="020B0604020202020204" pitchFamily="34" charset="0"/>
                        </a:rPr>
                        <a:t> -- </a:t>
                      </a:r>
                      <a:r>
                        <a:rPr lang="en-US" sz="1600" dirty="0">
                          <a:effectLst/>
                          <a:latin typeface="Arial" panose="020B0604020202020204" pitchFamily="34" charset="0"/>
                          <a:cs typeface="Arial" panose="020B0604020202020204" pitchFamily="34" charset="0"/>
                        </a:rPr>
                        <a:t>for reporting (List)</a:t>
                      </a:r>
                      <a:endParaRPr lang="en-US" sz="1600" dirty="0">
                        <a:effectLst/>
                        <a:latin typeface="Arial" panose="020B0604020202020204" pitchFamily="34" charset="0"/>
                        <a:ea typeface="Calibri"/>
                        <a:cs typeface="Arial" panose="020B0604020202020204" pitchFamily="34" charset="0"/>
                      </a:endParaRPr>
                    </a:p>
                  </a:txBody>
                  <a:tcPr marL="46286" marR="46286" marT="0" marB="0"/>
                </a:tc>
                <a:extLst>
                  <a:ext uri="{0D108BD9-81ED-4DB2-BD59-A6C34878D82A}">
                    <a16:rowId xmlns:a16="http://schemas.microsoft.com/office/drawing/2014/main" val="10003"/>
                  </a:ext>
                </a:extLst>
              </a:tr>
              <a:tr h="210312">
                <a:tc>
                  <a:txBody>
                    <a:bodyPr/>
                    <a:lstStyle/>
                    <a:p>
                      <a:pPr marL="0" marR="0" algn="l">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Duration</a:t>
                      </a:r>
                      <a:endParaRPr lang="en-US" sz="1600" dirty="0">
                        <a:effectLst/>
                        <a:latin typeface="Arial" panose="020B0604020202020204" pitchFamily="34" charset="0"/>
                        <a:ea typeface="Calibri"/>
                        <a:cs typeface="Arial" panose="020B0604020202020204" pitchFamily="34" charset="0"/>
                      </a:endParaRPr>
                    </a:p>
                  </a:txBody>
                  <a:tcPr marL="46286" marR="46286" marT="0" marB="0"/>
                </a:tc>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Indicates whether commitment is temporary or recurring (List)</a:t>
                      </a:r>
                      <a:endParaRPr lang="en-US" sz="1600" dirty="0">
                        <a:effectLst/>
                        <a:latin typeface="Arial" panose="020B0604020202020204" pitchFamily="34" charset="0"/>
                        <a:ea typeface="Calibri"/>
                        <a:cs typeface="Arial" panose="020B0604020202020204" pitchFamily="34" charset="0"/>
                      </a:endParaRPr>
                    </a:p>
                  </a:txBody>
                  <a:tcPr marL="46286" marR="46286" marT="0" marB="0"/>
                </a:tc>
                <a:extLst>
                  <a:ext uri="{0D108BD9-81ED-4DB2-BD59-A6C34878D82A}">
                    <a16:rowId xmlns:a16="http://schemas.microsoft.com/office/drawing/2014/main" val="10004"/>
                  </a:ext>
                </a:extLst>
              </a:tr>
              <a:tr h="210312">
                <a:tc>
                  <a:txBody>
                    <a:bodyPr/>
                    <a:lstStyle/>
                    <a:p>
                      <a:pPr marL="0" marR="0" algn="l">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Status</a:t>
                      </a:r>
                      <a:endParaRPr lang="en-US" sz="1600" dirty="0">
                        <a:effectLst/>
                        <a:latin typeface="Arial" panose="020B0604020202020204" pitchFamily="34" charset="0"/>
                        <a:ea typeface="Calibri"/>
                        <a:cs typeface="Arial" panose="020B0604020202020204" pitchFamily="34" charset="0"/>
                      </a:endParaRPr>
                    </a:p>
                  </a:txBody>
                  <a:tcPr marL="46286" marR="46286" marT="0" marB="0"/>
                </a:tc>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Indicates whether commitments is new, ongoing, anticipated, or completed (List)</a:t>
                      </a:r>
                      <a:endParaRPr lang="en-US" sz="1600" dirty="0">
                        <a:effectLst/>
                        <a:latin typeface="Arial" panose="020B0604020202020204" pitchFamily="34" charset="0"/>
                        <a:ea typeface="Calibri"/>
                        <a:cs typeface="Arial" panose="020B0604020202020204" pitchFamily="34" charset="0"/>
                      </a:endParaRPr>
                    </a:p>
                  </a:txBody>
                  <a:tcPr marL="46286" marR="46286" marT="0" marB="0"/>
                </a:tc>
                <a:extLst>
                  <a:ext uri="{0D108BD9-81ED-4DB2-BD59-A6C34878D82A}">
                    <a16:rowId xmlns:a16="http://schemas.microsoft.com/office/drawing/2014/main" val="10005"/>
                  </a:ext>
                </a:extLst>
              </a:tr>
              <a:tr h="210312">
                <a:tc>
                  <a:txBody>
                    <a:bodyPr/>
                    <a:lstStyle/>
                    <a:p>
                      <a:pPr marL="0" marR="0" algn="l">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Start Month/Year</a:t>
                      </a:r>
                      <a:endParaRPr lang="en-US" sz="1600" dirty="0">
                        <a:effectLst/>
                        <a:latin typeface="Arial" panose="020B0604020202020204" pitchFamily="34" charset="0"/>
                        <a:ea typeface="Calibri"/>
                        <a:cs typeface="Arial" panose="020B0604020202020204" pitchFamily="34" charset="0"/>
                      </a:endParaRPr>
                    </a:p>
                  </a:txBody>
                  <a:tcPr marL="46286" marR="46286" marT="0" marB="0"/>
                </a:tc>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The start date of the commitment or allocation</a:t>
                      </a:r>
                      <a:r>
                        <a:rPr lang="en-US" sz="1600" baseline="0" dirty="0">
                          <a:effectLst/>
                          <a:latin typeface="Arial" panose="020B0604020202020204" pitchFamily="34" charset="0"/>
                          <a:cs typeface="Arial" panose="020B0604020202020204" pitchFamily="34" charset="0"/>
                        </a:rPr>
                        <a:t> ; f</a:t>
                      </a:r>
                      <a:r>
                        <a:rPr lang="en-US" sz="1600" dirty="0">
                          <a:effectLst/>
                          <a:latin typeface="Arial" panose="020B0604020202020204" pitchFamily="34" charset="0"/>
                          <a:cs typeface="Arial" panose="020B0604020202020204" pitchFamily="34" charset="0"/>
                        </a:rPr>
                        <a:t>or reference only </a:t>
                      </a:r>
                      <a:r>
                        <a:rPr lang="en-US" sz="1600" baseline="0" dirty="0">
                          <a:effectLst/>
                          <a:latin typeface="Arial" panose="020B0604020202020204" pitchFamily="34" charset="0"/>
                          <a:cs typeface="Arial" panose="020B0604020202020204" pitchFamily="34" charset="0"/>
                        </a:rPr>
                        <a:t>(Date)</a:t>
                      </a:r>
                      <a:endParaRPr lang="en-US" sz="1600" dirty="0">
                        <a:effectLst/>
                        <a:latin typeface="Arial" panose="020B0604020202020204" pitchFamily="34" charset="0"/>
                        <a:ea typeface="Calibri"/>
                        <a:cs typeface="Arial" panose="020B0604020202020204" pitchFamily="34" charset="0"/>
                      </a:endParaRPr>
                    </a:p>
                  </a:txBody>
                  <a:tcPr marL="46286" marR="46286" marT="0" marB="0"/>
                </a:tc>
                <a:extLst>
                  <a:ext uri="{0D108BD9-81ED-4DB2-BD59-A6C34878D82A}">
                    <a16:rowId xmlns:a16="http://schemas.microsoft.com/office/drawing/2014/main" val="10006"/>
                  </a:ext>
                </a:extLst>
              </a:tr>
              <a:tr h="420624">
                <a:tc>
                  <a:txBody>
                    <a:bodyPr/>
                    <a:lstStyle/>
                    <a:p>
                      <a:pPr marL="0" marR="0" algn="l">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End Month/ Year</a:t>
                      </a:r>
                      <a:endParaRPr lang="en-US" sz="1600" dirty="0">
                        <a:effectLst/>
                        <a:latin typeface="Arial" panose="020B0604020202020204" pitchFamily="34" charset="0"/>
                        <a:ea typeface="Calibri"/>
                        <a:cs typeface="Arial" panose="020B0604020202020204" pitchFamily="34" charset="0"/>
                      </a:endParaRPr>
                    </a:p>
                  </a:txBody>
                  <a:tcPr marL="46286" marR="46286" marT="0" marB="0"/>
                </a:tc>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The end date of the commitment or allocation</a:t>
                      </a:r>
                      <a:r>
                        <a:rPr lang="en-US" sz="1600" baseline="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used to determine whether a commitment or allocation should “roll” to a new fiscal year (Date)</a:t>
                      </a:r>
                      <a:endParaRPr lang="en-US" sz="1600" dirty="0">
                        <a:effectLst/>
                        <a:latin typeface="Arial" panose="020B0604020202020204" pitchFamily="34" charset="0"/>
                        <a:ea typeface="Calibri"/>
                        <a:cs typeface="Arial" panose="020B0604020202020204" pitchFamily="34" charset="0"/>
                      </a:endParaRPr>
                    </a:p>
                  </a:txBody>
                  <a:tcPr marL="46286" marR="46286" marT="0" marB="0"/>
                </a:tc>
                <a:extLst>
                  <a:ext uri="{0D108BD9-81ED-4DB2-BD59-A6C34878D82A}">
                    <a16:rowId xmlns:a16="http://schemas.microsoft.com/office/drawing/2014/main" val="10007"/>
                  </a:ext>
                </a:extLst>
              </a:tr>
              <a:tr h="210312">
                <a:tc>
                  <a:txBody>
                    <a:bodyPr/>
                    <a:lstStyle/>
                    <a:p>
                      <a:pPr marL="0" marR="0" algn="l">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Contingent</a:t>
                      </a:r>
                      <a:endParaRPr lang="en-US" sz="1600" dirty="0">
                        <a:effectLst/>
                        <a:latin typeface="Arial" panose="020B0604020202020204" pitchFamily="34" charset="0"/>
                        <a:ea typeface="Calibri"/>
                        <a:cs typeface="Arial" panose="020B0604020202020204" pitchFamily="34" charset="0"/>
                      </a:endParaRPr>
                    </a:p>
                  </a:txBody>
                  <a:tcPr marL="46286" marR="46286" marT="0" marB="0"/>
                </a:tc>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Yes/No values</a:t>
                      </a:r>
                      <a:r>
                        <a:rPr lang="en-US" sz="1600" baseline="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used to indicate whether a commitment has contingencies</a:t>
                      </a:r>
                      <a:r>
                        <a:rPr lang="en-US" sz="1600" baseline="0" dirty="0">
                          <a:effectLst/>
                          <a:latin typeface="Arial" panose="020B0604020202020204" pitchFamily="34" charset="0"/>
                          <a:cs typeface="Arial" panose="020B0604020202020204" pitchFamily="34" charset="0"/>
                        </a:rPr>
                        <a:t> (List)</a:t>
                      </a:r>
                      <a:endParaRPr lang="en-US" sz="1600" dirty="0">
                        <a:effectLst/>
                        <a:latin typeface="Arial" panose="020B0604020202020204" pitchFamily="34" charset="0"/>
                        <a:ea typeface="Calibri"/>
                        <a:cs typeface="Arial" panose="020B0604020202020204" pitchFamily="34" charset="0"/>
                      </a:endParaRPr>
                    </a:p>
                  </a:txBody>
                  <a:tcPr marL="46286" marR="46286" marT="0" marB="0"/>
                </a:tc>
                <a:extLst>
                  <a:ext uri="{0D108BD9-81ED-4DB2-BD59-A6C34878D82A}">
                    <a16:rowId xmlns:a16="http://schemas.microsoft.com/office/drawing/2014/main" val="10008"/>
                  </a:ext>
                </a:extLst>
              </a:tr>
              <a:tr h="210312">
                <a:tc>
                  <a:txBody>
                    <a:bodyPr/>
                    <a:lstStyle/>
                    <a:p>
                      <a:pPr marL="0" marR="0" algn="l">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Requestor</a:t>
                      </a:r>
                      <a:endParaRPr lang="en-US" sz="1600" dirty="0">
                        <a:effectLst/>
                        <a:latin typeface="Arial" panose="020B0604020202020204" pitchFamily="34" charset="0"/>
                        <a:ea typeface="Calibri"/>
                        <a:cs typeface="Arial" panose="020B0604020202020204" pitchFamily="34" charset="0"/>
                      </a:endParaRPr>
                    </a:p>
                  </a:txBody>
                  <a:tcPr marL="46286" marR="46286" marT="0" marB="0"/>
                </a:tc>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Name of the person that requested the commitment</a:t>
                      </a:r>
                      <a:r>
                        <a:rPr lang="en-US" sz="1600" baseline="0" dirty="0">
                          <a:effectLst/>
                          <a:latin typeface="Arial" panose="020B0604020202020204" pitchFamily="34" charset="0"/>
                          <a:cs typeface="Arial" panose="020B0604020202020204" pitchFamily="34" charset="0"/>
                        </a:rPr>
                        <a:t> (Text)</a:t>
                      </a:r>
                      <a:endParaRPr lang="en-US" sz="1600" dirty="0">
                        <a:effectLst/>
                        <a:latin typeface="Arial" panose="020B0604020202020204" pitchFamily="34" charset="0"/>
                        <a:ea typeface="Calibri"/>
                        <a:cs typeface="Arial" panose="020B0604020202020204" pitchFamily="34" charset="0"/>
                      </a:endParaRPr>
                    </a:p>
                  </a:txBody>
                  <a:tcPr marL="46286" marR="46286" marT="0" marB="0"/>
                </a:tc>
                <a:extLst>
                  <a:ext uri="{0D108BD9-81ED-4DB2-BD59-A6C34878D82A}">
                    <a16:rowId xmlns:a16="http://schemas.microsoft.com/office/drawing/2014/main" val="10009"/>
                  </a:ext>
                </a:extLst>
              </a:tr>
              <a:tr h="387894">
                <a:tc>
                  <a:txBody>
                    <a:bodyPr/>
                    <a:lstStyle/>
                    <a:p>
                      <a:pPr marL="0" marR="0" algn="l">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Date of Request</a:t>
                      </a:r>
                      <a:endParaRPr lang="en-US" sz="1600" dirty="0">
                        <a:effectLst/>
                        <a:latin typeface="Arial" panose="020B0604020202020204" pitchFamily="34" charset="0"/>
                        <a:ea typeface="Calibri"/>
                        <a:cs typeface="Arial" panose="020B0604020202020204" pitchFamily="34" charset="0"/>
                      </a:endParaRPr>
                    </a:p>
                  </a:txBody>
                  <a:tcPr marL="46286" marR="46286" marT="0" marB="0"/>
                </a:tc>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The date that the commitment or allocation was requested ;</a:t>
                      </a:r>
                      <a:r>
                        <a:rPr lang="en-US" sz="1600" baseline="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may contain a different date than the start date</a:t>
                      </a:r>
                      <a:r>
                        <a:rPr lang="en-US" sz="1600" baseline="0" dirty="0">
                          <a:effectLst/>
                          <a:latin typeface="Arial" panose="020B0604020202020204" pitchFamily="34" charset="0"/>
                          <a:cs typeface="Arial" panose="020B0604020202020204" pitchFamily="34" charset="0"/>
                        </a:rPr>
                        <a:t> (Date)</a:t>
                      </a:r>
                      <a:endParaRPr lang="en-US" sz="1600" dirty="0">
                        <a:effectLst/>
                        <a:latin typeface="Arial" panose="020B0604020202020204" pitchFamily="34" charset="0"/>
                        <a:ea typeface="Calibri"/>
                        <a:cs typeface="Arial" panose="020B0604020202020204" pitchFamily="34" charset="0"/>
                      </a:endParaRPr>
                    </a:p>
                  </a:txBody>
                  <a:tcPr marL="46286" marR="46286" marT="0" marB="0"/>
                </a:tc>
                <a:extLst>
                  <a:ext uri="{0D108BD9-81ED-4DB2-BD59-A6C34878D82A}">
                    <a16:rowId xmlns:a16="http://schemas.microsoft.com/office/drawing/2014/main" val="10010"/>
                  </a:ext>
                </a:extLst>
              </a:tr>
              <a:tr h="210312">
                <a:tc>
                  <a:txBody>
                    <a:bodyPr/>
                    <a:lstStyle/>
                    <a:p>
                      <a:pPr marL="0" marR="0" algn="l">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Authorizer</a:t>
                      </a:r>
                      <a:endParaRPr lang="en-US" sz="1600" dirty="0">
                        <a:effectLst/>
                        <a:latin typeface="Arial" panose="020B0604020202020204" pitchFamily="34" charset="0"/>
                        <a:ea typeface="Calibri"/>
                        <a:cs typeface="Arial" panose="020B0604020202020204" pitchFamily="34" charset="0"/>
                      </a:endParaRPr>
                    </a:p>
                  </a:txBody>
                  <a:tcPr marL="46286" marR="46286" marT="0" marB="0"/>
                </a:tc>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The name of the person who approved/authorized the commitment or allocation</a:t>
                      </a:r>
                      <a:r>
                        <a:rPr lang="en-US" sz="1600" baseline="0" dirty="0">
                          <a:effectLst/>
                          <a:latin typeface="Arial" panose="020B0604020202020204" pitchFamily="34" charset="0"/>
                          <a:cs typeface="Arial" panose="020B0604020202020204" pitchFamily="34" charset="0"/>
                        </a:rPr>
                        <a:t> (Text)</a:t>
                      </a:r>
                      <a:endParaRPr lang="en-US" sz="1600" dirty="0">
                        <a:effectLst/>
                        <a:latin typeface="Arial" panose="020B0604020202020204" pitchFamily="34" charset="0"/>
                        <a:ea typeface="Calibri"/>
                        <a:cs typeface="Arial" panose="020B0604020202020204" pitchFamily="34" charset="0"/>
                      </a:endParaRPr>
                    </a:p>
                  </a:txBody>
                  <a:tcPr marL="46286" marR="46286" marT="0" marB="0"/>
                </a:tc>
                <a:extLst>
                  <a:ext uri="{0D108BD9-81ED-4DB2-BD59-A6C34878D82A}">
                    <a16:rowId xmlns:a16="http://schemas.microsoft.com/office/drawing/2014/main" val="10011"/>
                  </a:ext>
                </a:extLst>
              </a:tr>
            </a:tbl>
          </a:graphicData>
        </a:graphic>
      </p:graphicFrame>
      <p:sp>
        <p:nvSpPr>
          <p:cNvPr id="8" name="Date Placeholder 7"/>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1806167358"/>
      </p:ext>
    </p:extLst>
  </p:cSld>
  <p:clrMapOvr>
    <a:masterClrMapping/>
  </p:clrMapOvr>
  <mc:AlternateContent xmlns:mc="http://schemas.openxmlformats.org/markup-compatibility/2006" xmlns:p14="http://schemas.microsoft.com/office/powerpoint/2010/main">
    <mc:Choice Requires="p14">
      <p:transition spd="slow" p14:dur="2000" advTm="49847"/>
    </mc:Choice>
    <mc:Fallback xmlns="">
      <p:transition spd="slow" advTm="4984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Commitment and Distribution Numbers uniquely identify planned transfers</a:t>
            </a:r>
          </a:p>
        </p:txBody>
      </p:sp>
      <p:sp>
        <p:nvSpPr>
          <p:cNvPr id="3" name="Content Placeholder 2"/>
          <p:cNvSpPr>
            <a:spLocks noGrp="1"/>
          </p:cNvSpPr>
          <p:nvPr>
            <p:ph idx="1"/>
          </p:nvPr>
        </p:nvSpPr>
        <p:spPr/>
        <p:txBody>
          <a:bodyPr/>
          <a:lstStyle/>
          <a:p>
            <a:r>
              <a:rPr lang="en-US" sz="2000" dirty="0"/>
              <a:t>Commitment Number</a:t>
            </a:r>
          </a:p>
          <a:p>
            <a:pPr lvl="1"/>
            <a:r>
              <a:rPr lang="en-US" dirty="0"/>
              <a:t>UPlan generates a unique Commitment Number sequentially for each new commitment by any user  </a:t>
            </a:r>
          </a:p>
          <a:p>
            <a:pPr lvl="1"/>
            <a:r>
              <a:rPr lang="en-US" dirty="0"/>
              <a:t>Commitment Number format is Cmt000001, Cmt000002, etc.</a:t>
            </a:r>
          </a:p>
          <a:p>
            <a:pPr lvl="1"/>
            <a:r>
              <a:rPr lang="en-US" dirty="0"/>
              <a:t>All uses share the same pool of commitment numbers</a:t>
            </a:r>
          </a:p>
          <a:p>
            <a:pPr lvl="2"/>
            <a:r>
              <a:rPr lang="en-US" dirty="0"/>
              <a:t>Once you create a commitment, you “own” that Commitment number</a:t>
            </a:r>
          </a:p>
          <a:p>
            <a:r>
              <a:rPr lang="en-US" sz="2000" dirty="0"/>
              <a:t>Distribution Number</a:t>
            </a:r>
          </a:p>
          <a:p>
            <a:pPr lvl="1"/>
            <a:r>
              <a:rPr lang="en-US" dirty="0"/>
              <a:t>Identifies up to 99 individual distributions</a:t>
            </a:r>
          </a:p>
          <a:p>
            <a:pPr lvl="1"/>
            <a:r>
              <a:rPr lang="en-US" dirty="0"/>
              <a:t>Each new commitment automatically generates Dist01</a:t>
            </a:r>
          </a:p>
          <a:p>
            <a:pPr lvl="1"/>
            <a:r>
              <a:rPr lang="en-US" dirty="0"/>
              <a:t>Distributions are numbered sequentially Dist02, Dist03,...  </a:t>
            </a:r>
          </a:p>
          <a:p>
            <a:endParaRPr lang="en-US" dirty="0"/>
          </a:p>
        </p:txBody>
      </p:sp>
      <p:sp>
        <p:nvSpPr>
          <p:cNvPr id="8" name="Date Placeholder 7"/>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3404461139"/>
      </p:ext>
    </p:extLst>
  </p:cSld>
  <p:clrMapOvr>
    <a:masterClrMapping/>
  </p:clrMapOvr>
  <mc:AlternateContent xmlns:mc="http://schemas.openxmlformats.org/markup-compatibility/2006" xmlns:p14="http://schemas.microsoft.com/office/powerpoint/2010/main">
    <mc:Choice Requires="p14">
      <p:transition spd="slow" p14:dur="2000" advTm="65545"/>
    </mc:Choice>
    <mc:Fallback xmlns="">
      <p:transition spd="slow" advTm="6554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Separate DeptID and Project values are recorded for the source and target </a:t>
            </a:r>
          </a:p>
        </p:txBody>
      </p:sp>
      <p:sp>
        <p:nvSpPr>
          <p:cNvPr id="3" name="Content Placeholder 2"/>
          <p:cNvSpPr>
            <a:spLocks noGrp="1"/>
          </p:cNvSpPr>
          <p:nvPr>
            <p:ph idx="1"/>
          </p:nvPr>
        </p:nvSpPr>
        <p:spPr/>
        <p:txBody>
          <a:bodyPr/>
          <a:lstStyle/>
          <a:p>
            <a:r>
              <a:rPr lang="en-US" sz="2000" dirty="0"/>
              <a:t>Source and Target DeptID</a:t>
            </a:r>
          </a:p>
          <a:p>
            <a:pPr lvl="1"/>
            <a:r>
              <a:rPr lang="en-US" dirty="0"/>
              <a:t>Each commitment has a Source DeptID and a Target DeptID </a:t>
            </a:r>
          </a:p>
          <a:p>
            <a:pPr lvl="1"/>
            <a:r>
              <a:rPr lang="en-US" dirty="0"/>
              <a:t>The module also includes a placeholder DeptID named “Unspecified DeptID” for cases where the Target DeptID is undetermined</a:t>
            </a:r>
          </a:p>
          <a:p>
            <a:pPr lvl="1"/>
            <a:r>
              <a:rPr lang="en-US" dirty="0"/>
              <a:t>It is possible for the Source DeptID and Target DeptID to be the same; in these cases, presumably the Source and Target Projects differ</a:t>
            </a:r>
          </a:p>
          <a:p>
            <a:r>
              <a:rPr lang="en-US" sz="2000" dirty="0"/>
              <a:t>Source and Target Project</a:t>
            </a:r>
          </a:p>
          <a:p>
            <a:pPr lvl="1"/>
            <a:r>
              <a:rPr lang="en-US" dirty="0"/>
              <a:t>Each commitment has a Source Project and a Target Project</a:t>
            </a:r>
          </a:p>
          <a:p>
            <a:pPr lvl="1"/>
            <a:r>
              <a:rPr lang="en-US" dirty="0"/>
              <a:t>The module includes all Projects except Sponsored projects</a:t>
            </a:r>
          </a:p>
          <a:p>
            <a:pPr lvl="1"/>
            <a:r>
              <a:rPr lang="en-US" dirty="0"/>
              <a:t>For Recruitment, Retention, and Other Faculty/PI projects, commitments for individual projects are aggregated to corresponding ADJ projects in General Planning</a:t>
            </a:r>
          </a:p>
          <a:p>
            <a:pPr lvl="1"/>
            <a:r>
              <a:rPr lang="en-US" dirty="0"/>
              <a:t>It is possible for the Source Project and Target Project to be the same; in these cases, presumably the Source and Target DeptIDs differ</a:t>
            </a:r>
          </a:p>
          <a:p>
            <a:pPr lvl="1"/>
            <a:endParaRPr lang="en-US" sz="2000" dirty="0"/>
          </a:p>
          <a:p>
            <a:endParaRPr lang="en-US" sz="2400" dirty="0"/>
          </a:p>
        </p:txBody>
      </p:sp>
      <p:sp>
        <p:nvSpPr>
          <p:cNvPr id="8" name="Date Placeholder 7"/>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1860696928"/>
      </p:ext>
    </p:extLst>
  </p:cSld>
  <p:clrMapOvr>
    <a:masterClrMapping/>
  </p:clrMapOvr>
  <mc:AlternateContent xmlns:mc="http://schemas.openxmlformats.org/markup-compatibility/2006" xmlns:p14="http://schemas.microsoft.com/office/powerpoint/2010/main">
    <mc:Choice Requires="p14">
      <p:transition spd="slow" p14:dur="2000" advTm="170310"/>
    </mc:Choice>
    <mc:Fallback xmlns="">
      <p:transition spd="slow" advTm="17031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present, Fund is the same for both the source and target of the commitment</a:t>
            </a:r>
          </a:p>
        </p:txBody>
      </p:sp>
      <p:sp>
        <p:nvSpPr>
          <p:cNvPr id="3" name="Content Placeholder 2"/>
          <p:cNvSpPr>
            <a:spLocks noGrp="1"/>
          </p:cNvSpPr>
          <p:nvPr>
            <p:ph idx="1"/>
          </p:nvPr>
        </p:nvSpPr>
        <p:spPr/>
        <p:txBody>
          <a:bodyPr/>
          <a:lstStyle/>
          <a:p>
            <a:pPr lvl="0"/>
            <a:r>
              <a:rPr lang="en-US" sz="2000" dirty="0"/>
              <a:t>Exception: Transfers to Plant</a:t>
            </a:r>
          </a:p>
          <a:p>
            <a:pPr lvl="1"/>
            <a:r>
              <a:rPr lang="en-US" dirty="0"/>
              <a:t>Fund will be as entered for the Source </a:t>
            </a:r>
          </a:p>
          <a:p>
            <a:pPr lvl="1"/>
            <a:r>
              <a:rPr lang="en-US" dirty="0"/>
              <a:t>Internal system logic will map the Current Fund to a Plant Fund for the Target in General Planning</a:t>
            </a:r>
          </a:p>
          <a:p>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r>
              <a:rPr lang="en-US" sz="2000" dirty="0"/>
              <a:t>Sponsored funds are not included in the Commitment Tracking module</a:t>
            </a:r>
          </a:p>
          <a:p>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532836551"/>
              </p:ext>
            </p:extLst>
          </p:nvPr>
        </p:nvGraphicFramePr>
        <p:xfrm>
          <a:off x="2986340" y="2924966"/>
          <a:ext cx="6096000" cy="1567117"/>
        </p:xfrm>
        <a:graphic>
          <a:graphicData uri="http://schemas.openxmlformats.org/drawingml/2006/table">
            <a:tbl>
              <a:tblPr firstRow="1" bandRow="1">
                <a:tableStyleId>{5C22544A-7EE6-4342-B048-85BDC9FD1C3A}</a:tableStyleId>
              </a:tblPr>
              <a:tblGrid>
                <a:gridCol w="28194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tblGrid>
              <a:tr h="274320">
                <a:tc>
                  <a:txBody>
                    <a:bodyPr/>
                    <a:lstStyle/>
                    <a:p>
                      <a:pPr marL="0" marR="0" algn="l">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Source Fund</a:t>
                      </a:r>
                      <a:endParaRPr lang="en-US" sz="20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l">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Target Fund</a:t>
                      </a:r>
                      <a:endParaRPr lang="en-US" sz="20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0"/>
                  </a:ext>
                </a:extLst>
              </a:tr>
              <a:tr h="274320">
                <a:tc>
                  <a:txBody>
                    <a:bodyPr/>
                    <a:lstStyle/>
                    <a:p>
                      <a:pPr marL="0" marR="0" algn="l">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7000 Private Restricted Gifts</a:t>
                      </a:r>
                      <a:endParaRPr lang="en-US" sz="20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l">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9000 Unexp plant restr gift fund</a:t>
                      </a:r>
                      <a:endParaRPr lang="en-US" sz="20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1"/>
                  </a:ext>
                </a:extLst>
              </a:tr>
              <a:tr h="274320">
                <a:tc>
                  <a:txBody>
                    <a:bodyPr/>
                    <a:lstStyle/>
                    <a:p>
                      <a:pPr marL="0" marR="0" algn="l">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7100 Private Unrestricted Gifts</a:t>
                      </a:r>
                      <a:endParaRPr lang="en-US" sz="20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l">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9100 Unexp plant unrestr gift fund</a:t>
                      </a:r>
                      <a:endParaRPr lang="en-US" sz="20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2"/>
                  </a:ext>
                </a:extLst>
              </a:tr>
              <a:tr h="274320">
                <a:tc>
                  <a:txBody>
                    <a:bodyPr/>
                    <a:lstStyle/>
                    <a:p>
                      <a:pPr marL="0" marR="0" algn="l">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Other Current Funds (under 100A)</a:t>
                      </a:r>
                      <a:endParaRPr lang="en-US" sz="20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l">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9105 Unexp plan university funds</a:t>
                      </a:r>
                      <a:endParaRPr lang="en-US" sz="20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3"/>
                  </a:ext>
                </a:extLst>
              </a:tr>
              <a:tr h="274320">
                <a:tc>
                  <a:txBody>
                    <a:bodyPr/>
                    <a:lstStyle/>
                    <a:p>
                      <a:pPr marL="0" marR="0" algn="l">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9XXX Plant Fund</a:t>
                      </a:r>
                      <a:endParaRPr lang="en-US" sz="20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l">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Value is the same as the Source</a:t>
                      </a:r>
                      <a:endParaRPr lang="en-US" sz="20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4"/>
                  </a:ext>
                </a:extLst>
              </a:tr>
            </a:tbl>
          </a:graphicData>
        </a:graphic>
      </p:graphicFrame>
      <p:sp>
        <p:nvSpPr>
          <p:cNvPr id="8" name="Date Placeholder 7"/>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361475924"/>
      </p:ext>
    </p:extLst>
  </p:cSld>
  <p:clrMapOvr>
    <a:masterClrMapping/>
  </p:clrMapOvr>
  <mc:AlternateContent xmlns:mc="http://schemas.openxmlformats.org/markup-compatibility/2006" xmlns:p14="http://schemas.microsoft.com/office/powerpoint/2010/main">
    <mc:Choice Requires="p14">
      <p:transition spd="slow" p14:dur="2000" advTm="60401"/>
    </mc:Choice>
    <mc:Fallback xmlns="">
      <p:transition spd="slow" advTm="60401"/>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Transfer Type helps map commitments to accounts in General Planning</a:t>
            </a:r>
          </a:p>
        </p:txBody>
      </p:sp>
      <p:sp>
        <p:nvSpPr>
          <p:cNvPr id="6" name="Content Placeholder 5"/>
          <p:cNvSpPr>
            <a:spLocks noGrp="1"/>
          </p:cNvSpPr>
          <p:nvPr>
            <p:ph idx="1"/>
          </p:nvPr>
        </p:nvSpPr>
        <p:spPr/>
        <p:txBody>
          <a:bodyPr/>
          <a:lstStyle/>
          <a:p>
            <a:r>
              <a:rPr lang="en-US" sz="2000" dirty="0"/>
              <a:t>Describes the type of commitment </a:t>
            </a:r>
          </a:p>
          <a:p>
            <a:r>
              <a:rPr lang="en-US" sz="2000" dirty="0"/>
              <a:t>Used with Fund to determine the appropriate “Transfer” Account in General Planning </a:t>
            </a:r>
          </a:p>
          <a:p>
            <a:pPr lvl="1"/>
            <a:r>
              <a:rPr lang="en-US" dirty="0"/>
              <a:t>Refer to UPlan Job Aid “Commitment Mapping to General Planning” for complete Fund/Account matrix</a:t>
            </a:r>
          </a:p>
          <a:p>
            <a:r>
              <a:rPr lang="en-US" sz="2000" dirty="0"/>
              <a:t>Defaults to NoTransferType if left blank</a:t>
            </a:r>
          </a:p>
          <a:p>
            <a:endParaRPr lang="en-US" sz="3600" dirty="0"/>
          </a:p>
        </p:txBody>
      </p:sp>
      <p:sp>
        <p:nvSpPr>
          <p:cNvPr id="8" name="Date Placeholder 7"/>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3603930217"/>
      </p:ext>
    </p:extLst>
  </p:cSld>
  <p:clrMapOvr>
    <a:masterClrMapping/>
  </p:clrMapOvr>
  <mc:AlternateContent xmlns:mc="http://schemas.openxmlformats.org/markup-compatibility/2006" xmlns:p14="http://schemas.microsoft.com/office/powerpoint/2010/main">
    <mc:Choice Requires="p14">
      <p:transition spd="slow" p14:dur="2000" advTm="58027"/>
    </mc:Choice>
    <mc:Fallback xmlns="">
      <p:transition spd="slow" advTm="5802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Approval Date is a critical data element for integration in General Planning </a:t>
            </a:r>
          </a:p>
        </p:txBody>
      </p:sp>
      <p:sp>
        <p:nvSpPr>
          <p:cNvPr id="3" name="Content Placeholder 2"/>
          <p:cNvSpPr>
            <a:spLocks noGrp="1"/>
          </p:cNvSpPr>
          <p:nvPr>
            <p:ph idx="1"/>
          </p:nvPr>
        </p:nvSpPr>
        <p:spPr/>
        <p:txBody>
          <a:bodyPr/>
          <a:lstStyle/>
          <a:p>
            <a:r>
              <a:rPr lang="en-US" sz="2000" b="1" dirty="0"/>
              <a:t>Required </a:t>
            </a:r>
            <a:r>
              <a:rPr lang="en-US" sz="2000" dirty="0"/>
              <a:t>for a commitment to flow to the Revenue &amp; Expense form in General Planning for the </a:t>
            </a:r>
            <a:r>
              <a:rPr lang="en-US" sz="2000" b="1" dirty="0"/>
              <a:t>Target DFP</a:t>
            </a:r>
          </a:p>
          <a:p>
            <a:pPr lvl="1"/>
            <a:r>
              <a:rPr lang="en-US" dirty="0"/>
              <a:t>If left blank, data will </a:t>
            </a:r>
            <a:r>
              <a:rPr lang="en-US" b="1" dirty="0"/>
              <a:t>not</a:t>
            </a:r>
            <a:r>
              <a:rPr lang="en-US" dirty="0"/>
              <a:t> appear as a transfer for the Target DeptID in the General Planning module</a:t>
            </a:r>
          </a:p>
          <a:p>
            <a:endParaRPr lang="en-US" sz="2000" dirty="0"/>
          </a:p>
          <a:p>
            <a:r>
              <a:rPr lang="en-US" sz="2000" dirty="0"/>
              <a:t>Note: The commitment dollar amount </a:t>
            </a:r>
            <a:r>
              <a:rPr lang="en-US" sz="2000" b="1" dirty="0"/>
              <a:t>will</a:t>
            </a:r>
            <a:r>
              <a:rPr lang="en-US" sz="2000" dirty="0"/>
              <a:t> </a:t>
            </a:r>
            <a:r>
              <a:rPr lang="en-US" sz="2000" b="1" dirty="0"/>
              <a:t>appear </a:t>
            </a:r>
            <a:r>
              <a:rPr lang="en-US" sz="2000" dirty="0"/>
              <a:t>on the Revenue &amp; Expense form for the </a:t>
            </a:r>
            <a:r>
              <a:rPr lang="en-US" sz="2000" b="1" dirty="0"/>
              <a:t>Source DeptID </a:t>
            </a:r>
            <a:r>
              <a:rPr lang="en-US" sz="2000" dirty="0"/>
              <a:t>regardless of whether the Approval Date field is completed or not</a:t>
            </a:r>
          </a:p>
          <a:p>
            <a:endParaRPr lang="en-US" dirty="0"/>
          </a:p>
          <a:p>
            <a:endParaRPr lang="en-US" sz="2400" dirty="0"/>
          </a:p>
        </p:txBody>
      </p:sp>
      <p:sp>
        <p:nvSpPr>
          <p:cNvPr id="8" name="Date Placeholder 7"/>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42376100"/>
      </p:ext>
    </p:extLst>
  </p:cSld>
  <p:clrMapOvr>
    <a:masterClrMapping/>
  </p:clrMapOvr>
  <mc:AlternateContent xmlns:mc="http://schemas.openxmlformats.org/markup-compatibility/2006" xmlns:p14="http://schemas.microsoft.com/office/powerpoint/2010/main">
    <mc:Choice Requires="p14">
      <p:transition spd="slow" p14:dur="2000" advTm="11029"/>
    </mc:Choice>
    <mc:Fallback xmlns="">
      <p:transition spd="slow" advTm="11029"/>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 and Long Descriptions help describe commitments</a:t>
            </a:r>
          </a:p>
        </p:txBody>
      </p:sp>
      <p:sp>
        <p:nvSpPr>
          <p:cNvPr id="3" name="Content Placeholder 2"/>
          <p:cNvSpPr>
            <a:spLocks noGrp="1"/>
          </p:cNvSpPr>
          <p:nvPr>
            <p:ph idx="1"/>
          </p:nvPr>
        </p:nvSpPr>
        <p:spPr/>
        <p:txBody>
          <a:bodyPr/>
          <a:lstStyle/>
          <a:p>
            <a:r>
              <a:rPr lang="en-US" sz="2000" dirty="0"/>
              <a:t>Short Description is used on Commitment Reports and the Manage Commitments form</a:t>
            </a:r>
          </a:p>
          <a:p>
            <a:r>
              <a:rPr lang="en-US" sz="2000" dirty="0"/>
              <a:t>Use Short Descriptions to clearly distinguish commitments and distributions </a:t>
            </a:r>
          </a:p>
          <a:p>
            <a:r>
              <a:rPr lang="en-US" sz="2000" dirty="0"/>
              <a:t>Both fields allow for text up to 255 characters</a:t>
            </a:r>
          </a:p>
          <a:p>
            <a:r>
              <a:rPr lang="en-US" sz="2000" dirty="0"/>
              <a:t>Use Long Description for information that does not fit in another field</a:t>
            </a:r>
          </a:p>
          <a:p>
            <a:pPr lvl="1"/>
            <a:endParaRPr lang="en-US" dirty="0"/>
          </a:p>
        </p:txBody>
      </p:sp>
      <p:sp>
        <p:nvSpPr>
          <p:cNvPr id="8" name="Date Placeholder 7"/>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2783999305"/>
      </p:ext>
    </p:extLst>
  </p:cSld>
  <p:clrMapOvr>
    <a:masterClrMapping/>
  </p:clrMapOvr>
  <mc:AlternateContent xmlns:mc="http://schemas.openxmlformats.org/markup-compatibility/2006" xmlns:p14="http://schemas.microsoft.com/office/powerpoint/2010/main">
    <mc:Choice Requires="p14">
      <p:transition spd="slow" p14:dur="2000" advTm="23256"/>
    </mc:Choice>
    <mc:Fallback xmlns="">
      <p:transition spd="slow" advTm="2325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 Purpose, Duration, Status, Contingency</a:t>
            </a:r>
          </a:p>
        </p:txBody>
      </p:sp>
      <p:sp>
        <p:nvSpPr>
          <p:cNvPr id="3" name="Content Placeholder 2"/>
          <p:cNvSpPr>
            <a:spLocks noGrp="1"/>
          </p:cNvSpPr>
          <p:nvPr>
            <p:ph idx="1"/>
          </p:nvPr>
        </p:nvSpPr>
        <p:spPr>
          <a:xfrm>
            <a:off x="573024" y="1039906"/>
            <a:ext cx="11100731" cy="4483407"/>
          </a:xfrm>
        </p:spPr>
        <p:txBody>
          <a:bodyPr/>
          <a:lstStyle/>
          <a:p>
            <a:r>
              <a:rPr lang="en-US" sz="2000" dirty="0"/>
              <a:t>Function</a:t>
            </a:r>
          </a:p>
          <a:p>
            <a:pPr lvl="1"/>
            <a:r>
              <a:rPr lang="en-US" dirty="0"/>
              <a:t>Smart list with 18 members</a:t>
            </a:r>
          </a:p>
          <a:p>
            <a:pPr lvl="1"/>
            <a:r>
              <a:rPr lang="en-US" dirty="0"/>
              <a:t>Useful for tracking journals</a:t>
            </a:r>
          </a:p>
          <a:p>
            <a:r>
              <a:rPr lang="en-US" sz="2000" dirty="0"/>
              <a:t>Purpose</a:t>
            </a:r>
          </a:p>
          <a:p>
            <a:pPr lvl="1"/>
            <a:r>
              <a:rPr lang="en-US" dirty="0"/>
              <a:t>Smart list with 10 members</a:t>
            </a:r>
          </a:p>
          <a:p>
            <a:pPr lvl="1"/>
            <a:r>
              <a:rPr lang="en-US" dirty="0"/>
              <a:t>Useful for aggregating, grouping, selecting, reporting</a:t>
            </a:r>
          </a:p>
          <a:p>
            <a:r>
              <a:rPr lang="en-US" sz="2000" dirty="0"/>
              <a:t>Duration</a:t>
            </a:r>
          </a:p>
          <a:p>
            <a:pPr lvl="1"/>
            <a:r>
              <a:rPr lang="en-US" dirty="0"/>
              <a:t>Differentiates temporary and recurring allocations </a:t>
            </a:r>
          </a:p>
          <a:p>
            <a:r>
              <a:rPr lang="en-US" sz="2000" dirty="0"/>
              <a:t>Status</a:t>
            </a:r>
          </a:p>
          <a:p>
            <a:pPr lvl="1"/>
            <a:r>
              <a:rPr lang="en-US" dirty="0"/>
              <a:t>Notes status (Anticipated, New, Active, Completed, NoStatus)</a:t>
            </a:r>
          </a:p>
          <a:p>
            <a:r>
              <a:rPr lang="en-US" sz="2000" dirty="0"/>
              <a:t>Contingency </a:t>
            </a:r>
          </a:p>
          <a:p>
            <a:pPr lvl="1"/>
            <a:r>
              <a:rPr lang="en-US" dirty="0"/>
              <a:t>Indicates existence of conditions that must be met before funds will be transferred</a:t>
            </a:r>
          </a:p>
          <a:p>
            <a:pPr lvl="1"/>
            <a:r>
              <a:rPr lang="en-US" dirty="0"/>
              <a:t>Acceptable values are Yes or No</a:t>
            </a:r>
          </a:p>
          <a:p>
            <a:pPr lvl="1"/>
            <a:endParaRPr lang="en-US" sz="1400" dirty="0"/>
          </a:p>
          <a:p>
            <a:pPr lvl="1" indent="0">
              <a:buNone/>
            </a:pPr>
            <a:r>
              <a:rPr lang="en-US" sz="2000" dirty="0"/>
              <a:t>All optional fields.</a:t>
            </a:r>
          </a:p>
        </p:txBody>
      </p:sp>
      <p:sp>
        <p:nvSpPr>
          <p:cNvPr id="9" name="Date Placeholder 8"/>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3996071784"/>
      </p:ext>
    </p:extLst>
  </p:cSld>
  <p:clrMapOvr>
    <a:masterClrMapping/>
  </p:clrMapOvr>
  <mc:AlternateContent xmlns:mc="http://schemas.openxmlformats.org/markup-compatibility/2006" xmlns:p14="http://schemas.microsoft.com/office/powerpoint/2010/main">
    <mc:Choice Requires="p14">
      <p:transition spd="slow" p14:dur="2000" advTm="21776"/>
    </mc:Choice>
    <mc:Fallback xmlns="">
      <p:transition spd="slow" advTm="21776"/>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Optional Fields</a:t>
            </a:r>
          </a:p>
        </p:txBody>
      </p:sp>
      <p:sp>
        <p:nvSpPr>
          <p:cNvPr id="3" name="Content Placeholder 2"/>
          <p:cNvSpPr>
            <a:spLocks noGrp="1"/>
          </p:cNvSpPr>
          <p:nvPr>
            <p:ph idx="1"/>
          </p:nvPr>
        </p:nvSpPr>
        <p:spPr/>
        <p:txBody>
          <a:bodyPr/>
          <a:lstStyle/>
          <a:p>
            <a:r>
              <a:rPr lang="en-US" sz="2000" dirty="0"/>
              <a:t>Requestor and Date of Request</a:t>
            </a:r>
          </a:p>
          <a:p>
            <a:pPr lvl="1"/>
            <a:r>
              <a:rPr lang="en-US" dirty="0"/>
              <a:t>No functional impact – use to store background information as useful </a:t>
            </a:r>
          </a:p>
          <a:p>
            <a:r>
              <a:rPr lang="en-US" sz="2000" dirty="0"/>
              <a:t>Authorizer</a:t>
            </a:r>
          </a:p>
          <a:p>
            <a:pPr lvl="1"/>
            <a:r>
              <a:rPr lang="en-US" dirty="0"/>
              <a:t>No functional impact </a:t>
            </a:r>
          </a:p>
          <a:p>
            <a:r>
              <a:rPr lang="en-US" sz="2000" dirty="0"/>
              <a:t>Start Date and End Date</a:t>
            </a:r>
          </a:p>
          <a:p>
            <a:pPr lvl="1"/>
            <a:r>
              <a:rPr lang="en-US" dirty="0"/>
              <a:t>Start Date has no functional impact</a:t>
            </a:r>
          </a:p>
          <a:p>
            <a:pPr lvl="1"/>
            <a:r>
              <a:rPr lang="en-US" dirty="0"/>
              <a:t>End Date: used to determine if a new Year-10 amount should be populated when the module is updated for the new year</a:t>
            </a:r>
          </a:p>
        </p:txBody>
      </p:sp>
      <p:sp>
        <p:nvSpPr>
          <p:cNvPr id="8" name="Date Placeholder 7"/>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3141910126"/>
      </p:ext>
    </p:extLst>
  </p:cSld>
  <p:clrMapOvr>
    <a:masterClrMapping/>
  </p:clrMapOvr>
  <mc:AlternateContent xmlns:mc="http://schemas.openxmlformats.org/markup-compatibility/2006" xmlns:p14="http://schemas.microsoft.com/office/powerpoint/2010/main">
    <mc:Choice Requires="p14">
      <p:transition spd="slow" p14:dur="2000" advTm="869"/>
    </mc:Choice>
    <mc:Fallback xmlns="">
      <p:transition spd="slow" advTm="869"/>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852928" y="3300984"/>
            <a:ext cx="8714232" cy="594360"/>
          </a:xfrm>
          <a:prstGeom prst="rect">
            <a:avLst/>
          </a:prstGeom>
        </p:spPr>
        <p:txBody>
          <a:bodyPr anchor="b" anchorCtr="0"/>
          <a:lstStyle>
            <a:lvl1pPr algn="l" defTabSz="914400" rtl="0" eaLnBrk="1" latinLnBrk="0" hangingPunct="1">
              <a:lnSpc>
                <a:spcPct val="85000"/>
              </a:lnSpc>
              <a:spcBef>
                <a:spcPct val="0"/>
              </a:spcBef>
              <a:buNone/>
              <a:defRPr lang="en-US" sz="2800" b="0" kern="1200" cap="none" spc="0" baseline="0" dirty="0" smtClean="0">
                <a:solidFill>
                  <a:schemeClr val="tx1"/>
                </a:solidFill>
                <a:latin typeface="+mn-lt"/>
                <a:ea typeface="+mj-ea"/>
                <a:cs typeface="Arial" pitchFamily="34" charset="0"/>
              </a:defRPr>
            </a:lvl1pPr>
          </a:lstStyle>
          <a:p>
            <a:pPr algn="r" fontAlgn="auto">
              <a:spcAft>
                <a:spcPts val="0"/>
              </a:spcAft>
            </a:pPr>
            <a:r>
              <a:rPr lang="en-US" sz="3600" dirty="0"/>
              <a:t>Commitment Tracking Forms</a:t>
            </a:r>
          </a:p>
        </p:txBody>
      </p:sp>
      <p:sp>
        <p:nvSpPr>
          <p:cNvPr id="7" name="Date Placeholder 6"/>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34605334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1600" dirty="0"/>
              <a:t>© [2023-2024] “University of California San Francisco (UCSF)” </a:t>
            </a:r>
          </a:p>
          <a:p>
            <a:pPr marL="0" indent="0">
              <a:buNone/>
            </a:pPr>
            <a:r>
              <a:rPr lang="en-US" sz="1600" b="1" dirty="0"/>
              <a:t>Ownership of Copyright</a:t>
            </a:r>
            <a:endParaRPr lang="en-US" sz="1600" dirty="0"/>
          </a:p>
          <a:p>
            <a:pPr marL="0" indent="0">
              <a:buNone/>
            </a:pPr>
            <a:r>
              <a:rPr lang="en-US" sz="1600" dirty="0"/>
              <a:t>The copyright in this material (including without limitation the text, artwork, photographs, and  images) are owned by UCSF.</a:t>
            </a:r>
          </a:p>
          <a:p>
            <a:pPr marL="0" indent="0">
              <a:buNone/>
            </a:pPr>
            <a:r>
              <a:rPr lang="en-US" sz="1600" b="1" dirty="0"/>
              <a:t>Copyright License</a:t>
            </a:r>
            <a:endParaRPr lang="en-US" sz="1600" dirty="0"/>
          </a:p>
          <a:p>
            <a:pPr marL="0" indent="0">
              <a:buNone/>
            </a:pPr>
            <a:r>
              <a:rPr lang="en-US" sz="1600" dirty="0"/>
              <a:t>UCSF grants to you a non-exclusive royalty-free revocable license to:</a:t>
            </a:r>
          </a:p>
          <a:p>
            <a:pPr marL="0" indent="0">
              <a:buNone/>
            </a:pPr>
            <a:r>
              <a:rPr lang="en-US" sz="1600" dirty="0"/>
              <a:t>- View this material on a computer</a:t>
            </a:r>
          </a:p>
          <a:p>
            <a:pPr marL="0" indent="0">
              <a:buNone/>
            </a:pPr>
            <a:r>
              <a:rPr lang="en-US" sz="1600" dirty="0"/>
              <a:t>- Store this course in your cache or memory</a:t>
            </a:r>
          </a:p>
          <a:p>
            <a:pPr marL="0" indent="0">
              <a:buNone/>
            </a:pPr>
            <a:r>
              <a:rPr lang="en-US" sz="1600" dirty="0"/>
              <a:t>- Print pages or material from this course for your own personal and non-commercial use.</a:t>
            </a:r>
          </a:p>
          <a:p>
            <a:pPr marL="0" indent="0">
              <a:buNone/>
            </a:pPr>
            <a:r>
              <a:rPr lang="en-US" sz="1600" b="1" dirty="0"/>
              <a:t>All rights reserved.</a:t>
            </a:r>
            <a:endParaRPr lang="en-US" sz="1600" dirty="0"/>
          </a:p>
          <a:p>
            <a:pPr marL="0" indent="0">
              <a:buNone/>
            </a:pPr>
            <a:r>
              <a:rPr lang="en-US" sz="1600" b="1" dirty="0"/>
              <a:t>Enforcement of Copyright</a:t>
            </a:r>
            <a:endParaRPr lang="en-US" sz="1600" dirty="0"/>
          </a:p>
          <a:p>
            <a:pPr marL="0" indent="0">
              <a:buNone/>
            </a:pPr>
            <a:r>
              <a:rPr lang="en-US" sz="1600" dirty="0"/>
              <a:t>UCSF takes the protection of its copyright very seriously. If UCSF discovers that copyrighted materials have been used in contravention of the license above, UCSF may bring legal proceedings against you seeking monetary damages and an injunction to stop you from using the materials.</a:t>
            </a:r>
          </a:p>
          <a:p>
            <a:pPr marL="0" indent="0">
              <a:buNone/>
            </a:pPr>
            <a:endParaRPr lang="en-US" sz="1600" dirty="0"/>
          </a:p>
        </p:txBody>
      </p:sp>
      <p:sp>
        <p:nvSpPr>
          <p:cNvPr id="6" name="Date Placeholder 5"/>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210941765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Planners may use one of two landing pages to access commitment data</a:t>
            </a:r>
          </a:p>
        </p:txBody>
      </p:sp>
      <p:sp>
        <p:nvSpPr>
          <p:cNvPr id="3" name="Content Placeholder 2"/>
          <p:cNvSpPr>
            <a:spLocks noGrp="1"/>
          </p:cNvSpPr>
          <p:nvPr>
            <p:ph idx="1"/>
          </p:nvPr>
        </p:nvSpPr>
        <p:spPr/>
        <p:txBody>
          <a:bodyPr/>
          <a:lstStyle/>
          <a:p>
            <a:pPr lvl="0"/>
            <a:r>
              <a:rPr lang="en-US" sz="2000" dirty="0"/>
              <a:t>Manage Commitments Landing Page</a:t>
            </a:r>
          </a:p>
          <a:p>
            <a:pPr lvl="1"/>
            <a:r>
              <a:rPr lang="en-US" dirty="0"/>
              <a:t>View information about all Source DeptID commitments</a:t>
            </a:r>
          </a:p>
          <a:p>
            <a:pPr lvl="1"/>
            <a:r>
              <a:rPr lang="en-US" dirty="0"/>
              <a:t>Add a commitment or distribution</a:t>
            </a:r>
          </a:p>
          <a:p>
            <a:pPr lvl="1"/>
            <a:r>
              <a:rPr lang="en-US" dirty="0"/>
              <a:t>Delete a commitment</a:t>
            </a:r>
          </a:p>
          <a:p>
            <a:pPr lvl="1"/>
            <a:r>
              <a:rPr lang="en-US" dirty="0"/>
              <a:t>Access the Commitments form </a:t>
            </a:r>
          </a:p>
          <a:p>
            <a:r>
              <a:rPr lang="en-US" sz="2000" dirty="0"/>
              <a:t>Search Commitments Landing Page</a:t>
            </a:r>
          </a:p>
          <a:p>
            <a:pPr lvl="1"/>
            <a:r>
              <a:rPr lang="en-US" dirty="0"/>
              <a:t>Same as above, but for a single commitment</a:t>
            </a:r>
          </a:p>
          <a:p>
            <a:r>
              <a:rPr lang="en-US" sz="2000" dirty="0"/>
              <a:t>Commitments</a:t>
            </a:r>
          </a:p>
          <a:p>
            <a:pPr lvl="1"/>
            <a:r>
              <a:rPr lang="en-US" dirty="0"/>
              <a:t>Edit specific commitments for which you are the Source</a:t>
            </a:r>
          </a:p>
          <a:p>
            <a:pPr lvl="1"/>
            <a:r>
              <a:rPr lang="en-US" dirty="0"/>
              <a:t>Add distributions</a:t>
            </a:r>
          </a:p>
        </p:txBody>
      </p:sp>
      <p:sp>
        <p:nvSpPr>
          <p:cNvPr id="8" name="Date Placeholder 7"/>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495264211"/>
      </p:ext>
    </p:extLst>
  </p:cSld>
  <p:clrMapOvr>
    <a:masterClrMapping/>
  </p:clrMapOvr>
  <mc:AlternateContent xmlns:mc="http://schemas.openxmlformats.org/markup-compatibility/2006" xmlns:p14="http://schemas.microsoft.com/office/powerpoint/2010/main">
    <mc:Choice Requires="p14">
      <p:transition spd="slow" p14:dur="2000" advTm="58939"/>
    </mc:Choice>
    <mc:Fallback xmlns="">
      <p:transition spd="slow" advTm="58939"/>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26A10A-5BD4-882A-CAC9-440E16507DB7}"/>
              </a:ext>
            </a:extLst>
          </p:cNvPr>
          <p:cNvPicPr>
            <a:picLocks noChangeAspect="1"/>
          </p:cNvPicPr>
          <p:nvPr/>
        </p:nvPicPr>
        <p:blipFill>
          <a:blip r:embed="rId3"/>
          <a:stretch>
            <a:fillRect/>
          </a:stretch>
        </p:blipFill>
        <p:spPr>
          <a:xfrm>
            <a:off x="382434" y="1550955"/>
            <a:ext cx="11192104" cy="4482393"/>
          </a:xfrm>
          <a:prstGeom prst="rect">
            <a:avLst/>
          </a:prstGeom>
        </p:spPr>
      </p:pic>
      <p:sp>
        <p:nvSpPr>
          <p:cNvPr id="2" name="Title 1"/>
          <p:cNvSpPr>
            <a:spLocks noGrp="1"/>
          </p:cNvSpPr>
          <p:nvPr>
            <p:ph type="title"/>
          </p:nvPr>
        </p:nvSpPr>
        <p:spPr/>
        <p:txBody>
          <a:bodyPr/>
          <a:lstStyle/>
          <a:p>
            <a:r>
              <a:rPr lang="en-US" dirty="0"/>
              <a:t>The Manage Commitments Landing Page Form lists all commitments in the </a:t>
            </a:r>
            <a:r>
              <a:rPr lang="en-US" dirty="0" err="1"/>
              <a:t>MyOrg</a:t>
            </a:r>
            <a:endParaRPr lang="en-US" dirty="0"/>
          </a:p>
        </p:txBody>
      </p:sp>
      <p:sp>
        <p:nvSpPr>
          <p:cNvPr id="6" name="TextBox 5"/>
          <p:cNvSpPr txBox="1"/>
          <p:nvPr/>
        </p:nvSpPr>
        <p:spPr>
          <a:xfrm>
            <a:off x="6968810" y="1401429"/>
            <a:ext cx="2058930" cy="338554"/>
          </a:xfrm>
          <a:prstGeom prst="rect">
            <a:avLst/>
          </a:prstGeom>
          <a:solidFill>
            <a:schemeClr val="bg1"/>
          </a:solidFill>
          <a:ln>
            <a:solidFill>
              <a:srgbClr val="003366"/>
            </a:solidFill>
          </a:ln>
        </p:spPr>
        <p:txBody>
          <a:bodyPr wrap="square" rtlCol="0">
            <a:spAutoFit/>
          </a:bodyPr>
          <a:lstStyle/>
          <a:p>
            <a:pPr algn="l"/>
            <a:r>
              <a:rPr lang="en-US" sz="1600" b="0" dirty="0">
                <a:solidFill>
                  <a:srgbClr val="003366"/>
                </a:solidFill>
                <a:latin typeface="Arial" panose="020B0604020202020204" pitchFamily="34" charset="0"/>
                <a:cs typeface="Arial" panose="020B0604020202020204" pitchFamily="34" charset="0"/>
              </a:rPr>
              <a:t>POV: </a:t>
            </a:r>
            <a:r>
              <a:rPr lang="en-US" sz="1600" b="0" dirty="0" err="1">
                <a:solidFill>
                  <a:srgbClr val="003366"/>
                </a:solidFill>
                <a:latin typeface="Arial" panose="020B0604020202020204" pitchFamily="34" charset="0"/>
                <a:cs typeface="Arial" panose="020B0604020202020204" pitchFamily="34" charset="0"/>
              </a:rPr>
              <a:t>MyOrg</a:t>
            </a:r>
            <a:r>
              <a:rPr lang="en-US" sz="1600" b="0" dirty="0">
                <a:solidFill>
                  <a:srgbClr val="003366"/>
                </a:solidFill>
                <a:latin typeface="Arial" panose="020B0604020202020204" pitchFamily="34" charset="0"/>
                <a:cs typeface="Arial" panose="020B0604020202020204" pitchFamily="34" charset="0"/>
              </a:rPr>
              <a:t> DeptID </a:t>
            </a:r>
          </a:p>
        </p:txBody>
      </p:sp>
      <p:sp>
        <p:nvSpPr>
          <p:cNvPr id="7" name="TextBox 6"/>
          <p:cNvSpPr txBox="1"/>
          <p:nvPr/>
        </p:nvSpPr>
        <p:spPr>
          <a:xfrm>
            <a:off x="5360727" y="3633536"/>
            <a:ext cx="3216165" cy="584775"/>
          </a:xfrm>
          <a:prstGeom prst="rect">
            <a:avLst/>
          </a:prstGeom>
          <a:solidFill>
            <a:schemeClr val="bg1"/>
          </a:solidFill>
          <a:ln>
            <a:solidFill>
              <a:srgbClr val="003366"/>
            </a:solidFill>
          </a:ln>
        </p:spPr>
        <p:txBody>
          <a:bodyPr wrap="square" rtlCol="0">
            <a:spAutoFit/>
          </a:bodyPr>
          <a:lstStyle/>
          <a:p>
            <a:pPr lvl="0" algn="l"/>
            <a:r>
              <a:rPr lang="en-US" sz="1600" b="0" dirty="0">
                <a:solidFill>
                  <a:srgbClr val="003366"/>
                </a:solidFill>
                <a:latin typeface="+mj-lt"/>
              </a:rPr>
              <a:t>Rows: Commitments, Distributions and Source DeptIDs</a:t>
            </a:r>
          </a:p>
        </p:txBody>
      </p:sp>
      <p:sp>
        <p:nvSpPr>
          <p:cNvPr id="8" name="TextBox 7"/>
          <p:cNvSpPr txBox="1"/>
          <p:nvPr/>
        </p:nvSpPr>
        <p:spPr>
          <a:xfrm>
            <a:off x="6841012" y="2738703"/>
            <a:ext cx="4096764" cy="584775"/>
          </a:xfrm>
          <a:prstGeom prst="rect">
            <a:avLst/>
          </a:prstGeom>
          <a:solidFill>
            <a:schemeClr val="bg1"/>
          </a:solidFill>
          <a:ln>
            <a:solidFill>
              <a:srgbClr val="052049"/>
            </a:solidFill>
          </a:ln>
        </p:spPr>
        <p:txBody>
          <a:bodyPr wrap="square" rtlCol="0">
            <a:spAutoFit/>
          </a:bodyPr>
          <a:lstStyle/>
          <a:p>
            <a:pPr lvl="0" algn="l"/>
            <a:r>
              <a:rPr lang="en-US" sz="1600" b="0" dirty="0">
                <a:solidFill>
                  <a:srgbClr val="003366"/>
                </a:solidFill>
                <a:latin typeface="Arial" panose="020B0604020202020204" pitchFamily="34" charset="0"/>
                <a:cs typeface="Arial" panose="020B0604020202020204" pitchFamily="34" charset="0"/>
              </a:rPr>
              <a:t>Columns: Short Description, Target DeptID and Transfer Out Dollars for 11 years</a:t>
            </a:r>
          </a:p>
        </p:txBody>
      </p:sp>
      <p:sp>
        <p:nvSpPr>
          <p:cNvPr id="10" name="TextBox 9"/>
          <p:cNvSpPr txBox="1"/>
          <p:nvPr/>
        </p:nvSpPr>
        <p:spPr>
          <a:xfrm>
            <a:off x="6648988" y="4556020"/>
            <a:ext cx="5160578" cy="1477328"/>
          </a:xfrm>
          <a:prstGeom prst="rect">
            <a:avLst/>
          </a:prstGeom>
          <a:solidFill>
            <a:schemeClr val="bg1"/>
          </a:solidFill>
          <a:ln>
            <a:solidFill>
              <a:srgbClr val="052049"/>
            </a:solidFill>
          </a:ln>
        </p:spPr>
        <p:txBody>
          <a:bodyPr wrap="square" rtlCol="0">
            <a:spAutoFit/>
          </a:bodyPr>
          <a:lstStyle/>
          <a:p>
            <a:pPr algn="l">
              <a:spcBef>
                <a:spcPts val="0"/>
              </a:spcBef>
            </a:pPr>
            <a:r>
              <a:rPr lang="en-US" sz="1800" b="0" dirty="0">
                <a:solidFill>
                  <a:srgbClr val="052049"/>
                </a:solidFill>
                <a:latin typeface="Arial" panose="020B0604020202020204" pitchFamily="34" charset="0"/>
                <a:cs typeface="Arial" panose="020B0604020202020204" pitchFamily="34" charset="0"/>
              </a:rPr>
              <a:t>Right-click (on Source DeptID) options include:</a:t>
            </a:r>
          </a:p>
          <a:p>
            <a:pPr marL="285750" indent="-176213" algn="l">
              <a:spcBef>
                <a:spcPts val="0"/>
              </a:spcBef>
              <a:buFont typeface="Arial" pitchFamily="34" charset="0"/>
              <a:buChar char="•"/>
            </a:pPr>
            <a:r>
              <a:rPr lang="en-US" sz="1800" b="0" dirty="0">
                <a:solidFill>
                  <a:srgbClr val="052049"/>
                </a:solidFill>
                <a:latin typeface="Arial" panose="020B0604020202020204" pitchFamily="34" charset="0"/>
                <a:cs typeface="Arial" panose="020B0604020202020204" pitchFamily="34" charset="0"/>
              </a:rPr>
              <a:t>Add a Commitment </a:t>
            </a:r>
          </a:p>
          <a:p>
            <a:pPr marL="285750" indent="-176213" algn="l">
              <a:spcBef>
                <a:spcPts val="0"/>
              </a:spcBef>
              <a:buFont typeface="Arial" pitchFamily="34" charset="0"/>
              <a:buChar char="•"/>
            </a:pPr>
            <a:r>
              <a:rPr lang="en-US" sz="1800" b="0" dirty="0">
                <a:solidFill>
                  <a:srgbClr val="052049"/>
                </a:solidFill>
                <a:latin typeface="Arial" panose="020B0604020202020204" pitchFamily="34" charset="0"/>
                <a:cs typeface="Arial" panose="020B0604020202020204" pitchFamily="34" charset="0"/>
              </a:rPr>
              <a:t>Add a Distribution</a:t>
            </a:r>
          </a:p>
          <a:p>
            <a:pPr marL="285750" indent="-176213" algn="l">
              <a:spcBef>
                <a:spcPts val="0"/>
              </a:spcBef>
              <a:buFont typeface="Arial" pitchFamily="34" charset="0"/>
              <a:buChar char="•"/>
            </a:pPr>
            <a:r>
              <a:rPr lang="en-US" sz="1800" b="0" dirty="0">
                <a:solidFill>
                  <a:srgbClr val="052049"/>
                </a:solidFill>
                <a:latin typeface="Arial" panose="020B0604020202020204" pitchFamily="34" charset="0"/>
                <a:cs typeface="Arial" panose="020B0604020202020204" pitchFamily="34" charset="0"/>
              </a:rPr>
              <a:t>Edit Existing Commitment</a:t>
            </a:r>
          </a:p>
          <a:p>
            <a:pPr marL="285750" indent="-176213" algn="l">
              <a:spcBef>
                <a:spcPts val="0"/>
              </a:spcBef>
              <a:buFont typeface="Arial" pitchFamily="34" charset="0"/>
              <a:buChar char="•"/>
            </a:pPr>
            <a:r>
              <a:rPr lang="en-US" sz="1800" b="0" dirty="0">
                <a:solidFill>
                  <a:srgbClr val="052049"/>
                </a:solidFill>
                <a:latin typeface="Arial" panose="020B0604020202020204" pitchFamily="34" charset="0"/>
                <a:cs typeface="Arial" panose="020B0604020202020204" pitchFamily="34" charset="0"/>
              </a:rPr>
              <a:t>Delete Commitment</a:t>
            </a:r>
          </a:p>
        </p:txBody>
      </p:sp>
      <p:cxnSp>
        <p:nvCxnSpPr>
          <p:cNvPr id="11" name="Straight Arrow Connector 10"/>
          <p:cNvCxnSpPr/>
          <p:nvPr/>
        </p:nvCxnSpPr>
        <p:spPr bwMode="auto">
          <a:xfrm flipH="1" flipV="1">
            <a:off x="7724507" y="2154136"/>
            <a:ext cx="178514" cy="575848"/>
          </a:xfrm>
          <a:prstGeom prst="straightConnector1">
            <a:avLst/>
          </a:prstGeom>
          <a:solidFill>
            <a:schemeClr val="accent1"/>
          </a:solidFill>
          <a:ln w="28575" cap="flat" cmpd="sng" algn="ctr">
            <a:solidFill>
              <a:schemeClr val="accent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p:cNvCxnSpPr>
            <a:stCxn id="6" idx="1"/>
          </p:cNvCxnSpPr>
          <p:nvPr/>
        </p:nvCxnSpPr>
        <p:spPr bwMode="auto">
          <a:xfrm flipH="1">
            <a:off x="6648988" y="1570706"/>
            <a:ext cx="319822" cy="209975"/>
          </a:xfrm>
          <a:prstGeom prst="straightConnector1">
            <a:avLst/>
          </a:prstGeom>
          <a:solidFill>
            <a:schemeClr val="accent1"/>
          </a:solidFill>
          <a:ln w="28575" cap="flat" cmpd="sng" algn="ctr">
            <a:solidFill>
              <a:schemeClr val="accent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p:cNvCxnSpPr/>
          <p:nvPr/>
        </p:nvCxnSpPr>
        <p:spPr bwMode="auto">
          <a:xfrm flipH="1" flipV="1">
            <a:off x="1710096" y="4021078"/>
            <a:ext cx="3650631" cy="7406"/>
          </a:xfrm>
          <a:prstGeom prst="straightConnector1">
            <a:avLst/>
          </a:prstGeom>
          <a:solidFill>
            <a:schemeClr val="accent1"/>
          </a:solidFill>
          <a:ln w="28575" cap="flat" cmpd="sng" algn="ctr">
            <a:solidFill>
              <a:schemeClr val="accent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Date Placeholder 14"/>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2861112834"/>
      </p:ext>
    </p:extLst>
  </p:cSld>
  <p:clrMapOvr>
    <a:masterClrMapping/>
  </p:clrMapOvr>
  <mc:AlternateContent xmlns:mc="http://schemas.openxmlformats.org/markup-compatibility/2006" xmlns:p14="http://schemas.microsoft.com/office/powerpoint/2010/main">
    <mc:Choice Requires="p14">
      <p:transition spd="slow" p14:dur="2000" advTm="60507"/>
    </mc:Choice>
    <mc:Fallback xmlns="">
      <p:transition spd="slow" advTm="60507"/>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MyOrg</a:t>
            </a:r>
            <a:r>
              <a:rPr lang="en-US" dirty="0"/>
              <a:t> must be set in </a:t>
            </a:r>
            <a:r>
              <a:rPr lang="en-US" dirty="0" err="1"/>
              <a:t>CommtPln</a:t>
            </a:r>
            <a:r>
              <a:rPr lang="en-US" dirty="0"/>
              <a:t> in order to access forms</a:t>
            </a:r>
          </a:p>
        </p:txBody>
      </p:sp>
      <p:sp>
        <p:nvSpPr>
          <p:cNvPr id="3" name="Content Placeholder 2"/>
          <p:cNvSpPr>
            <a:spLocks noGrp="1"/>
          </p:cNvSpPr>
          <p:nvPr>
            <p:ph idx="1"/>
          </p:nvPr>
        </p:nvSpPr>
        <p:spPr/>
        <p:txBody>
          <a:bodyPr/>
          <a:lstStyle/>
          <a:p>
            <a:r>
              <a:rPr lang="en-US" sz="2000" dirty="0"/>
              <a:t>Set from Preferences &gt; User Variables</a:t>
            </a:r>
          </a:p>
          <a:p>
            <a:r>
              <a:rPr lang="en-US" sz="2000" dirty="0"/>
              <a:t>If you select a planning DeptID, only commitments for that Source DeptID appear</a:t>
            </a:r>
          </a:p>
          <a:p>
            <a:r>
              <a:rPr lang="en-US" sz="2000" dirty="0"/>
              <a:t>If you select a higher-level DeptID, commitments for any Source DeptIDs below this </a:t>
            </a:r>
            <a:r>
              <a:rPr lang="en-US" sz="2000" dirty="0" err="1"/>
              <a:t>MyOrg</a:t>
            </a:r>
            <a:r>
              <a:rPr lang="en-US" sz="2000" dirty="0"/>
              <a:t> choice appear</a:t>
            </a:r>
          </a:p>
          <a:p>
            <a:r>
              <a:rPr lang="en-US" sz="2000" dirty="0"/>
              <a:t>You can change DeptIDs by changing </a:t>
            </a:r>
            <a:r>
              <a:rPr lang="en-US" sz="2000" dirty="0" err="1"/>
              <a:t>MyOrg</a:t>
            </a:r>
            <a:r>
              <a:rPr lang="en-US" sz="2000" dirty="0"/>
              <a:t> again in the Manage Commitments form  </a:t>
            </a:r>
          </a:p>
          <a:p>
            <a:endParaRPr lang="en-US" sz="2400" dirty="0"/>
          </a:p>
          <a:p>
            <a:pPr lvl="0">
              <a:buFont typeface="+mj-lt"/>
              <a:buAutoNum type="arabicPeriod"/>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10" name="TextBox 9"/>
          <p:cNvSpPr txBox="1"/>
          <p:nvPr/>
        </p:nvSpPr>
        <p:spPr>
          <a:xfrm>
            <a:off x="7772401" y="1295401"/>
            <a:ext cx="184730" cy="307777"/>
          </a:xfrm>
          <a:prstGeom prst="rect">
            <a:avLst/>
          </a:prstGeom>
          <a:noFill/>
        </p:spPr>
        <p:txBody>
          <a:bodyPr wrap="none" rtlCol="0">
            <a:spAutoFit/>
          </a:bodyPr>
          <a:lstStyle/>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0495" y="3856770"/>
            <a:ext cx="8985788" cy="1370980"/>
          </a:xfrm>
          <a:prstGeom prst="rect">
            <a:avLst/>
          </a:prstGeom>
        </p:spPr>
      </p:pic>
      <p:sp>
        <p:nvSpPr>
          <p:cNvPr id="9" name="Date Placeholder 8"/>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2334598818"/>
      </p:ext>
    </p:extLst>
  </p:cSld>
  <p:clrMapOvr>
    <a:masterClrMapping/>
  </p:clrMapOvr>
  <mc:AlternateContent xmlns:mc="http://schemas.openxmlformats.org/markup-compatibility/2006" xmlns:p14="http://schemas.microsoft.com/office/powerpoint/2010/main">
    <mc:Choice Requires="p14">
      <p:transition spd="slow" p14:dur="2000" advTm="56556"/>
    </mc:Choice>
    <mc:Fallback xmlns="">
      <p:transition spd="slow" advTm="56556"/>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Search Commitments form shows distributions for a single commitment </a:t>
            </a:r>
          </a:p>
        </p:txBody>
      </p:sp>
      <p:sp>
        <p:nvSpPr>
          <p:cNvPr id="5" name="Content Placeholder 4"/>
          <p:cNvSpPr>
            <a:spLocks noGrp="1"/>
          </p:cNvSpPr>
          <p:nvPr>
            <p:ph idx="1"/>
          </p:nvPr>
        </p:nvSpPr>
        <p:spPr/>
        <p:txBody>
          <a:bodyPr/>
          <a:lstStyle/>
          <a:p>
            <a:r>
              <a:rPr lang="en-US" sz="2000" dirty="0"/>
              <a:t>Commitment Number selected via the Page Filter </a:t>
            </a:r>
          </a:p>
          <a:p>
            <a:r>
              <a:rPr lang="en-US" sz="2000" dirty="0"/>
              <a:t>Right-click on the Source DeptID to edit the commitment or add a distribution</a:t>
            </a:r>
          </a:p>
          <a:p>
            <a:r>
              <a:rPr lang="en-US" sz="2000" dirty="0"/>
              <a:t>A new commitment cannot be added from this form</a:t>
            </a:r>
          </a:p>
        </p:txBody>
      </p:sp>
      <p:sp>
        <p:nvSpPr>
          <p:cNvPr id="10" name="TextBox 9"/>
          <p:cNvSpPr txBox="1"/>
          <p:nvPr/>
        </p:nvSpPr>
        <p:spPr>
          <a:xfrm>
            <a:off x="7772401" y="1295401"/>
            <a:ext cx="184730" cy="307777"/>
          </a:xfrm>
          <a:prstGeom prst="rect">
            <a:avLst/>
          </a:prstGeom>
          <a:noFill/>
        </p:spPr>
        <p:txBody>
          <a:bodyPr wrap="none" rtlCol="0">
            <a:spAutoFit/>
          </a:bodyPr>
          <a:lstStyle/>
          <a:p>
            <a:endParaRPr lang="en-US" dirty="0"/>
          </a:p>
        </p:txBody>
      </p:sp>
      <p:sp>
        <p:nvSpPr>
          <p:cNvPr id="9" name="Date Placeholder 8"/>
          <p:cNvSpPr>
            <a:spLocks noGrp="1"/>
          </p:cNvSpPr>
          <p:nvPr>
            <p:ph type="dt" sz="half" idx="2"/>
          </p:nvPr>
        </p:nvSpPr>
        <p:spPr/>
        <p:txBody>
          <a:bodyPr/>
          <a:lstStyle/>
          <a:p>
            <a:r>
              <a:rPr lang="en-US" dirty="0"/>
              <a:t>01/12/2024</a:t>
            </a:r>
          </a:p>
        </p:txBody>
      </p:sp>
      <p:pic>
        <p:nvPicPr>
          <p:cNvPr id="4" name="Picture 3">
            <a:extLst>
              <a:ext uri="{FF2B5EF4-FFF2-40B4-BE49-F238E27FC236}">
                <a16:creationId xmlns:a16="http://schemas.microsoft.com/office/drawing/2014/main" id="{36B3C735-7ED3-A001-1B6D-43AE3C5E5000}"/>
              </a:ext>
            </a:extLst>
          </p:cNvPr>
          <p:cNvPicPr>
            <a:picLocks noChangeAspect="1"/>
          </p:cNvPicPr>
          <p:nvPr/>
        </p:nvPicPr>
        <p:blipFill>
          <a:blip r:embed="rId3"/>
          <a:stretch>
            <a:fillRect/>
          </a:stretch>
        </p:blipFill>
        <p:spPr>
          <a:xfrm>
            <a:off x="3042590" y="3142477"/>
            <a:ext cx="6106819" cy="2085713"/>
          </a:xfrm>
          <a:prstGeom prst="rect">
            <a:avLst/>
          </a:prstGeom>
        </p:spPr>
      </p:pic>
    </p:spTree>
    <p:extLst>
      <p:ext uri="{BB962C8B-B14F-4D97-AF65-F5344CB8AC3E}">
        <p14:creationId xmlns:p14="http://schemas.microsoft.com/office/powerpoint/2010/main" val="492870873"/>
      </p:ext>
    </p:extLst>
  </p:cSld>
  <p:clrMapOvr>
    <a:masterClrMapping/>
  </p:clrMapOvr>
  <mc:AlternateContent xmlns:mc="http://schemas.openxmlformats.org/markup-compatibility/2006" xmlns:p14="http://schemas.microsoft.com/office/powerpoint/2010/main">
    <mc:Choice Requires="p14">
      <p:transition spd="slow" p14:dur="2000" advTm="56556"/>
    </mc:Choice>
    <mc:Fallback xmlns="">
      <p:transition spd="slow" advTm="56556"/>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Commitments data entry form is a composite form</a:t>
            </a:r>
          </a:p>
        </p:txBody>
      </p:sp>
      <p:sp>
        <p:nvSpPr>
          <p:cNvPr id="3" name="Content Placeholder 2"/>
          <p:cNvSpPr>
            <a:spLocks noGrp="1"/>
          </p:cNvSpPr>
          <p:nvPr>
            <p:ph idx="1"/>
          </p:nvPr>
        </p:nvSpPr>
        <p:spPr/>
        <p:txBody>
          <a:bodyPr/>
          <a:lstStyle/>
          <a:p>
            <a:r>
              <a:rPr lang="en-US" sz="2000" dirty="0"/>
              <a:t>The Source DeptID and the Commitment Number are shown in </a:t>
            </a:r>
            <a:r>
              <a:rPr lang="en-US" sz="2000" dirty="0" err="1"/>
              <a:t>th</a:t>
            </a:r>
            <a:r>
              <a:rPr lang="en-US" sz="2000" dirty="0"/>
              <a:t> POV</a:t>
            </a:r>
          </a:p>
          <a:p>
            <a:r>
              <a:rPr lang="en-US" sz="2000" dirty="0"/>
              <a:t>Rows are individual distributions</a:t>
            </a:r>
          </a:p>
        </p:txBody>
      </p:sp>
      <p:sp>
        <p:nvSpPr>
          <p:cNvPr id="9" name="Date Placeholder 8"/>
          <p:cNvSpPr>
            <a:spLocks noGrp="1"/>
          </p:cNvSpPr>
          <p:nvPr>
            <p:ph type="dt" sz="half" idx="2"/>
          </p:nvPr>
        </p:nvSpPr>
        <p:spPr/>
        <p:txBody>
          <a:bodyPr/>
          <a:lstStyle/>
          <a:p>
            <a:r>
              <a:rPr lang="en-US" dirty="0"/>
              <a:t>01/12/2024</a:t>
            </a:r>
          </a:p>
        </p:txBody>
      </p:sp>
      <p:pic>
        <p:nvPicPr>
          <p:cNvPr id="6" name="Picture 5">
            <a:extLst>
              <a:ext uri="{FF2B5EF4-FFF2-40B4-BE49-F238E27FC236}">
                <a16:creationId xmlns:a16="http://schemas.microsoft.com/office/drawing/2014/main" id="{C40FA544-DE21-CFB2-4582-4B138CB8B4CB}"/>
              </a:ext>
            </a:extLst>
          </p:cNvPr>
          <p:cNvPicPr>
            <a:picLocks noChangeAspect="1"/>
          </p:cNvPicPr>
          <p:nvPr/>
        </p:nvPicPr>
        <p:blipFill>
          <a:blip r:embed="rId3"/>
          <a:stretch>
            <a:fillRect/>
          </a:stretch>
        </p:blipFill>
        <p:spPr>
          <a:xfrm>
            <a:off x="2166799" y="2428940"/>
            <a:ext cx="7672139" cy="3558897"/>
          </a:xfrm>
          <a:prstGeom prst="rect">
            <a:avLst/>
          </a:prstGeom>
        </p:spPr>
      </p:pic>
    </p:spTree>
    <p:extLst>
      <p:ext uri="{BB962C8B-B14F-4D97-AF65-F5344CB8AC3E}">
        <p14:creationId xmlns:p14="http://schemas.microsoft.com/office/powerpoint/2010/main" val="4008228619"/>
      </p:ext>
    </p:extLst>
  </p:cSld>
  <p:clrMapOvr>
    <a:masterClrMapping/>
  </p:clrMapOvr>
  <mc:AlternateContent xmlns:mc="http://schemas.openxmlformats.org/markup-compatibility/2006" xmlns:p14="http://schemas.microsoft.com/office/powerpoint/2010/main">
    <mc:Choice Requires="p14">
      <p:transition spd="slow" p14:dur="2000" advTm="22057"/>
    </mc:Choice>
    <mc:Fallback xmlns="">
      <p:transition spd="slow" advTm="22057"/>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Many of commitment fields are Smart Lists and work like drop-down menus</a:t>
            </a:r>
          </a:p>
        </p:txBody>
      </p:sp>
      <p:sp>
        <p:nvSpPr>
          <p:cNvPr id="12" name="Rectangle 11"/>
          <p:cNvSpPr/>
          <p:nvPr/>
        </p:nvSpPr>
        <p:spPr>
          <a:xfrm>
            <a:off x="1249252" y="2703257"/>
            <a:ext cx="9322332" cy="861774"/>
          </a:xfrm>
          <a:prstGeom prst="rect">
            <a:avLst/>
          </a:prstGeom>
        </p:spPr>
        <p:txBody>
          <a:bodyPr wrap="square">
            <a:spAutoFit/>
          </a:bodyPr>
          <a:lstStyle/>
          <a:p>
            <a:pPr marL="342900" indent="-342900" algn="l">
              <a:buFont typeface="Wingdings" panose="05000000000000000000" pitchFamily="2" charset="2"/>
              <a:buChar char="§"/>
            </a:pPr>
            <a:r>
              <a:rPr lang="en-US" sz="2000" b="0" dirty="0">
                <a:solidFill>
                  <a:schemeClr val="accent1">
                    <a:lumMod val="50000"/>
                  </a:schemeClr>
                </a:solidFill>
                <a:latin typeface="+mj-lt"/>
              </a:rPr>
              <a:t>To select a value for a Smart list field, click the down arrow to bring up the list  </a:t>
            </a:r>
          </a:p>
          <a:p>
            <a:pPr marL="342900" indent="-342900" algn="l">
              <a:buFont typeface="Wingdings" panose="05000000000000000000" pitchFamily="2" charset="2"/>
              <a:buChar char="§"/>
            </a:pPr>
            <a:r>
              <a:rPr lang="en-US" sz="2000" b="0" dirty="0">
                <a:solidFill>
                  <a:schemeClr val="accent1">
                    <a:lumMod val="50000"/>
                  </a:schemeClr>
                </a:solidFill>
                <a:latin typeface="+mj-lt"/>
              </a:rPr>
              <a:t>Type the ID or part of the description to help find your selection</a:t>
            </a:r>
          </a:p>
        </p:txBody>
      </p:sp>
      <p:sp>
        <p:nvSpPr>
          <p:cNvPr id="8" name="Date Placeholder 7"/>
          <p:cNvSpPr>
            <a:spLocks noGrp="1"/>
          </p:cNvSpPr>
          <p:nvPr>
            <p:ph type="dt" sz="half" idx="2"/>
          </p:nvPr>
        </p:nvSpPr>
        <p:spPr/>
        <p:txBody>
          <a:bodyPr/>
          <a:lstStyle/>
          <a:p>
            <a:r>
              <a:rPr lang="en-US" dirty="0"/>
              <a:t>01/12/2024</a:t>
            </a:r>
          </a:p>
        </p:txBody>
      </p:sp>
      <p:pic>
        <p:nvPicPr>
          <p:cNvPr id="3" name="Picture 2"/>
          <p:cNvPicPr>
            <a:picLocks noChangeAspect="1"/>
          </p:cNvPicPr>
          <p:nvPr/>
        </p:nvPicPr>
        <p:blipFill>
          <a:blip r:embed="rId2"/>
          <a:stretch>
            <a:fillRect/>
          </a:stretch>
        </p:blipFill>
        <p:spPr>
          <a:xfrm>
            <a:off x="1185656" y="974489"/>
            <a:ext cx="9449524" cy="1639524"/>
          </a:xfrm>
          <a:prstGeom prst="rect">
            <a:avLst/>
          </a:prstGeom>
        </p:spPr>
      </p:pic>
      <p:pic>
        <p:nvPicPr>
          <p:cNvPr id="4" name="Picture 3"/>
          <p:cNvPicPr>
            <a:picLocks noChangeAspect="1"/>
          </p:cNvPicPr>
          <p:nvPr/>
        </p:nvPicPr>
        <p:blipFill>
          <a:blip r:embed="rId3"/>
          <a:stretch>
            <a:fillRect/>
          </a:stretch>
        </p:blipFill>
        <p:spPr>
          <a:xfrm>
            <a:off x="1249252" y="3654275"/>
            <a:ext cx="2692857" cy="2439048"/>
          </a:xfrm>
          <a:prstGeom prst="rect">
            <a:avLst/>
          </a:prstGeom>
        </p:spPr>
      </p:pic>
    </p:spTree>
    <p:extLst>
      <p:ext uri="{BB962C8B-B14F-4D97-AF65-F5344CB8AC3E}">
        <p14:creationId xmlns:p14="http://schemas.microsoft.com/office/powerpoint/2010/main" val="1414027084"/>
      </p:ext>
    </p:extLst>
  </p:cSld>
  <p:clrMapOvr>
    <a:masterClrMapping/>
  </p:clrMapOvr>
  <mc:AlternateContent xmlns:mc="http://schemas.openxmlformats.org/markup-compatibility/2006" xmlns:p14="http://schemas.microsoft.com/office/powerpoint/2010/main">
    <mc:Choice Requires="p14">
      <p:transition spd="slow" p14:dur="2000" advTm="36178"/>
    </mc:Choice>
    <mc:Fallback xmlns="">
      <p:transition spd="slow" advTm="36178"/>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Commitment Tracking module includes 11 years in the Years dimension</a:t>
            </a:r>
          </a:p>
        </p:txBody>
      </p:sp>
      <p:sp>
        <p:nvSpPr>
          <p:cNvPr id="3" name="Content Placeholder 2"/>
          <p:cNvSpPr>
            <a:spLocks noGrp="1"/>
          </p:cNvSpPr>
          <p:nvPr>
            <p:ph idx="1"/>
          </p:nvPr>
        </p:nvSpPr>
        <p:spPr/>
        <p:txBody>
          <a:bodyPr/>
          <a:lstStyle/>
          <a:p>
            <a:r>
              <a:rPr lang="en-US" sz="2000" dirty="0"/>
              <a:t>Years includes the current year plus ten years </a:t>
            </a:r>
          </a:p>
          <a:p>
            <a:r>
              <a:rPr lang="en-US" sz="2000" dirty="0"/>
              <a:t>Current year and Plan Year 1 commitments can be planned at the month level</a:t>
            </a:r>
          </a:p>
          <a:p>
            <a:pPr lvl="1"/>
            <a:r>
              <a:rPr lang="en-US" dirty="0"/>
              <a:t>Important to match the commitment schedule to be consistent with the schedule of the actual financial transfers</a:t>
            </a:r>
          </a:p>
          <a:p>
            <a:pPr lvl="1"/>
            <a:r>
              <a:rPr lang="en-US" dirty="0"/>
              <a:t>At the beginning of each year, users will need to revise their plan year 1 data to match actual financial transfers</a:t>
            </a:r>
          </a:p>
          <a:p>
            <a:r>
              <a:rPr lang="en-US" sz="2000" dirty="0"/>
              <a:t>Planning for Years 2-10 is at the YearTotal level</a:t>
            </a:r>
          </a:p>
          <a:p>
            <a:pPr lvl="1"/>
            <a:endParaRPr lang="en-US" sz="1200" dirty="0"/>
          </a:p>
        </p:txBody>
      </p:sp>
      <p:sp>
        <p:nvSpPr>
          <p:cNvPr id="8" name="Date Placeholder 7"/>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2236591398"/>
      </p:ext>
    </p:extLst>
  </p:cSld>
  <p:clrMapOvr>
    <a:masterClrMapping/>
  </p:clrMapOvr>
  <mc:AlternateContent xmlns:mc="http://schemas.openxmlformats.org/markup-compatibility/2006" xmlns:p14="http://schemas.microsoft.com/office/powerpoint/2010/main">
    <mc:Choice Requires="p14">
      <p:transition spd="slow" p14:dur="2000" advTm="41596"/>
    </mc:Choice>
    <mc:Fallback xmlns="">
      <p:transition spd="slow" advTm="41596"/>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present, the commitment module does not track actual transfers</a:t>
            </a:r>
          </a:p>
        </p:txBody>
      </p:sp>
      <p:sp>
        <p:nvSpPr>
          <p:cNvPr id="3" name="Content Placeholder 2"/>
          <p:cNvSpPr>
            <a:spLocks noGrp="1"/>
          </p:cNvSpPr>
          <p:nvPr>
            <p:ph idx="1"/>
          </p:nvPr>
        </p:nvSpPr>
        <p:spPr/>
        <p:txBody>
          <a:bodyPr/>
          <a:lstStyle/>
          <a:p>
            <a:r>
              <a:rPr lang="en-US" sz="2000" dirty="0"/>
              <a:t>Financial journals are submitted to PeopleSoft independently from UPlan </a:t>
            </a:r>
          </a:p>
          <a:p>
            <a:r>
              <a:rPr lang="en-US" sz="2000" dirty="0"/>
              <a:t>Planners should distribute commitments across months to avoid odd variance reports and forecasts</a:t>
            </a:r>
          </a:p>
          <a:p>
            <a:pPr lvl="1"/>
            <a:r>
              <a:rPr lang="en-US" dirty="0"/>
              <a:t>Match the UPlan commitment with the actual transfers in PeopleSoft  </a:t>
            </a:r>
          </a:p>
          <a:p>
            <a:pPr lvl="1"/>
            <a:r>
              <a:rPr lang="en-US" dirty="0"/>
              <a:t>When the timing of the actual transfer varies from the commitment schedule, the forecast will be incorrect </a:t>
            </a:r>
          </a:p>
          <a:p>
            <a:pPr lvl="2"/>
            <a:r>
              <a:rPr lang="en-US" dirty="0">
                <a:solidFill>
                  <a:srgbClr val="990000"/>
                </a:solidFill>
              </a:rPr>
              <a:t>Adjust (or ask the Source DeptID planner to adjust) the planned distribution in the Commitment Tracking module</a:t>
            </a:r>
          </a:p>
          <a:p>
            <a:pPr lvl="2"/>
            <a:r>
              <a:rPr lang="en-US" dirty="0">
                <a:solidFill>
                  <a:srgbClr val="990000"/>
                </a:solidFill>
              </a:rPr>
              <a:t>Accept variance assuming it will be corrected in future </a:t>
            </a:r>
          </a:p>
        </p:txBody>
      </p:sp>
      <p:sp>
        <p:nvSpPr>
          <p:cNvPr id="8" name="Date Placeholder 7"/>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4263900926"/>
      </p:ext>
    </p:extLst>
  </p:cSld>
  <p:clrMapOvr>
    <a:masterClrMapping/>
  </p:clrMapOvr>
  <mc:AlternateContent xmlns:mc="http://schemas.openxmlformats.org/markup-compatibility/2006" xmlns:p14="http://schemas.microsoft.com/office/powerpoint/2010/main">
    <mc:Choice Requires="p14">
      <p:transition spd="slow" p14:dur="2000" advTm="195348"/>
    </mc:Choice>
    <mc:Fallback xmlns="">
      <p:transition spd="slow" advTm="195348"/>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 DeptIDs and Target DeptIDs should coordinate activity</a:t>
            </a:r>
          </a:p>
        </p:txBody>
      </p:sp>
      <p:sp>
        <p:nvSpPr>
          <p:cNvPr id="3" name="Content Placeholder 2"/>
          <p:cNvSpPr>
            <a:spLocks noGrp="1"/>
          </p:cNvSpPr>
          <p:nvPr>
            <p:ph idx="1"/>
          </p:nvPr>
        </p:nvSpPr>
        <p:spPr/>
        <p:txBody>
          <a:bodyPr/>
          <a:lstStyle/>
          <a:p>
            <a:r>
              <a:rPr lang="en-US" sz="2000" dirty="0"/>
              <a:t>A commitment with Approval Date will flow to Target DeptID’s Revenue and Expense form in </a:t>
            </a:r>
            <a:r>
              <a:rPr lang="en-US" sz="2000" dirty="0" err="1"/>
              <a:t>Tfr</a:t>
            </a:r>
            <a:r>
              <a:rPr lang="en-US" sz="2000" dirty="0"/>
              <a:t> account</a:t>
            </a:r>
          </a:p>
          <a:p>
            <a:r>
              <a:rPr lang="en-US" sz="2000" dirty="0"/>
              <a:t>Target DeptID should NOT enter this same planned transfer in a related COA account</a:t>
            </a:r>
          </a:p>
          <a:p>
            <a:r>
              <a:rPr lang="en-US" sz="2000" dirty="0"/>
              <a:t>Communication is key</a:t>
            </a:r>
          </a:p>
        </p:txBody>
      </p:sp>
      <p:sp>
        <p:nvSpPr>
          <p:cNvPr id="8" name="Date Placeholder 7"/>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477455157"/>
      </p:ext>
    </p:extLst>
  </p:cSld>
  <p:clrMapOvr>
    <a:masterClrMapping/>
  </p:clrMapOvr>
  <mc:AlternateContent xmlns:mc="http://schemas.openxmlformats.org/markup-compatibility/2006" xmlns:p14="http://schemas.microsoft.com/office/powerpoint/2010/main">
    <mc:Choice Requires="p14">
      <p:transition spd="slow" p14:dur="2000" advTm="81723"/>
    </mc:Choice>
    <mc:Fallback xmlns="">
      <p:transition spd="slow" advTm="81723"/>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add a commitment, use the right-click menu on the Manage Commitments form</a:t>
            </a:r>
          </a:p>
        </p:txBody>
      </p:sp>
      <p:sp>
        <p:nvSpPr>
          <p:cNvPr id="3" name="Content Placeholder 2"/>
          <p:cNvSpPr>
            <a:spLocks noGrp="1"/>
          </p:cNvSpPr>
          <p:nvPr>
            <p:ph idx="1"/>
          </p:nvPr>
        </p:nvSpPr>
        <p:spPr>
          <a:xfrm>
            <a:off x="573024" y="1511810"/>
            <a:ext cx="6942201" cy="4011503"/>
          </a:xfrm>
        </p:spPr>
        <p:txBody>
          <a:bodyPr/>
          <a:lstStyle/>
          <a:p>
            <a:r>
              <a:rPr lang="en-US" sz="2000" dirty="0"/>
              <a:t>When a commitment or a distribution is added, UPlan will update the Manage Commitments form </a:t>
            </a:r>
          </a:p>
          <a:p>
            <a:r>
              <a:rPr lang="en-US" sz="2000" dirty="0"/>
              <a:t>Once added, use the </a:t>
            </a:r>
            <a:r>
              <a:rPr lang="en-US" sz="2000" b="1" dirty="0"/>
              <a:t>Edit Existing Commitment </a:t>
            </a:r>
            <a:r>
              <a:rPr lang="en-US" sz="2000" dirty="0"/>
              <a:t>option to actually enter data elements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7141" y="1511810"/>
            <a:ext cx="3590925" cy="4124325"/>
          </a:xfrm>
          <a:prstGeom prst="rect">
            <a:avLst/>
          </a:prstGeom>
        </p:spPr>
      </p:pic>
      <p:sp>
        <p:nvSpPr>
          <p:cNvPr id="9" name="Date Placeholder 8"/>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3009958123"/>
      </p:ext>
    </p:extLst>
  </p:cSld>
  <p:clrMapOvr>
    <a:masterClrMapping/>
  </p:clrMapOvr>
  <mc:AlternateContent xmlns:mc="http://schemas.openxmlformats.org/markup-compatibility/2006" xmlns:p14="http://schemas.microsoft.com/office/powerpoint/2010/main">
    <mc:Choice Requires="p14">
      <p:transition spd="slow" p14:dur="2000" advTm="39902"/>
    </mc:Choice>
    <mc:Fallback xmlns="">
      <p:transition spd="slow" advTm="3990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3366"/>
                </a:solidFill>
              </a:rPr>
              <a:t>Contents</a:t>
            </a:r>
          </a:p>
        </p:txBody>
      </p:sp>
      <p:sp>
        <p:nvSpPr>
          <p:cNvPr id="5" name="Content Placeholder 4"/>
          <p:cNvSpPr>
            <a:spLocks noGrp="1"/>
          </p:cNvSpPr>
          <p:nvPr>
            <p:ph idx="1"/>
          </p:nvPr>
        </p:nvSpPr>
        <p:spPr/>
        <p:txBody>
          <a:bodyPr/>
          <a:lstStyle/>
          <a:p>
            <a:r>
              <a:rPr lang="en-US" sz="2000" dirty="0"/>
              <a:t>Commitment Tracking Overview</a:t>
            </a:r>
          </a:p>
          <a:p>
            <a:r>
              <a:rPr lang="en-US" sz="2000" dirty="0"/>
              <a:t>Commitment Tracking Data Elements</a:t>
            </a:r>
          </a:p>
          <a:p>
            <a:r>
              <a:rPr lang="en-US" sz="2000" dirty="0"/>
              <a:t>Commitment Tracking Forms</a:t>
            </a:r>
          </a:p>
          <a:p>
            <a:r>
              <a:rPr lang="en-US" sz="2000" dirty="0"/>
              <a:t>Commitment Tracking Reports</a:t>
            </a:r>
          </a:p>
        </p:txBody>
      </p:sp>
      <p:sp>
        <p:nvSpPr>
          <p:cNvPr id="8" name="Date Placeholder 7"/>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4248667527"/>
      </p:ext>
    </p:extLst>
  </p:cSld>
  <p:clrMapOvr>
    <a:masterClrMapping/>
  </p:clrMapOvr>
  <mc:AlternateContent xmlns:mc="http://schemas.openxmlformats.org/markup-compatibility/2006" xmlns:p14="http://schemas.microsoft.com/office/powerpoint/2010/main">
    <mc:Choice Requires="p14">
      <p:transition spd="slow" p14:dur="2000" advTm="444"/>
    </mc:Choice>
    <mc:Fallback xmlns="">
      <p:transition spd="slow" advTm="444"/>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3043" y="3358282"/>
            <a:ext cx="2650905" cy="2791595"/>
          </a:xfrm>
          <a:prstGeom prst="rect">
            <a:avLst/>
          </a:prstGeom>
        </p:spPr>
      </p:pic>
      <p:sp>
        <p:nvSpPr>
          <p:cNvPr id="2" name="Title 1"/>
          <p:cNvSpPr>
            <a:spLocks noGrp="1"/>
          </p:cNvSpPr>
          <p:nvPr>
            <p:ph type="title"/>
          </p:nvPr>
        </p:nvSpPr>
        <p:spPr/>
        <p:txBody>
          <a:bodyPr/>
          <a:lstStyle/>
          <a:p>
            <a:r>
              <a:rPr lang="en-US" dirty="0"/>
              <a:t>To edit a commitment, right-click on the Source DeptID from either landing page </a:t>
            </a:r>
          </a:p>
        </p:txBody>
      </p:sp>
      <p:sp>
        <p:nvSpPr>
          <p:cNvPr id="3" name="Content Placeholder 2"/>
          <p:cNvSpPr>
            <a:spLocks noGrp="1"/>
          </p:cNvSpPr>
          <p:nvPr>
            <p:ph idx="1"/>
          </p:nvPr>
        </p:nvSpPr>
        <p:spPr/>
        <p:txBody>
          <a:bodyPr/>
          <a:lstStyle/>
          <a:p>
            <a:pPr marL="514350" indent="-514350">
              <a:buFont typeface="+mj-lt"/>
              <a:buAutoNum type="arabicParenR"/>
            </a:pPr>
            <a:r>
              <a:rPr lang="en-US" sz="2000" dirty="0"/>
              <a:t>Select the Commitment Number you want to edit</a:t>
            </a:r>
          </a:p>
          <a:p>
            <a:pPr marL="514350" indent="-514350">
              <a:buFont typeface="+mj-lt"/>
              <a:buAutoNum type="arabicParenR"/>
            </a:pPr>
            <a:endParaRPr lang="en-US" dirty="0"/>
          </a:p>
          <a:p>
            <a:pPr marL="514350" indent="-514350">
              <a:buFont typeface="+mj-lt"/>
              <a:buAutoNum type="arabicParenR"/>
            </a:pPr>
            <a:endParaRPr lang="en-US" dirty="0"/>
          </a:p>
          <a:p>
            <a:pPr marL="514350" indent="-514350">
              <a:buFont typeface="+mj-lt"/>
              <a:buAutoNum type="arabicParenR"/>
            </a:pPr>
            <a:endParaRPr lang="en-US" dirty="0"/>
          </a:p>
          <a:p>
            <a:pPr marL="514350" indent="-514350">
              <a:buFont typeface="+mj-lt"/>
              <a:buAutoNum type="arabicParenR"/>
            </a:pPr>
            <a:endParaRPr lang="en-US" dirty="0"/>
          </a:p>
          <a:p>
            <a:pPr marL="514350" indent="-514350">
              <a:buFont typeface="+mj-lt"/>
              <a:buAutoNum type="arabicParenR"/>
            </a:pPr>
            <a:r>
              <a:rPr lang="en-US" sz="2000" dirty="0"/>
              <a:t>Right click on the source</a:t>
            </a:r>
            <a:r>
              <a:rPr lang="en-US" sz="2000" b="1" dirty="0"/>
              <a:t> DeptID</a:t>
            </a:r>
            <a:r>
              <a:rPr lang="en-US" sz="2000" dirty="0"/>
              <a:t> </a:t>
            </a:r>
          </a:p>
          <a:p>
            <a:pPr marL="400050" lvl="1" indent="0">
              <a:buNone/>
            </a:pPr>
            <a:r>
              <a:rPr lang="en-US" sz="2000" dirty="0"/>
              <a:t>  and select </a:t>
            </a:r>
            <a:r>
              <a:rPr lang="en-US" sz="2000" b="1" dirty="0"/>
              <a:t>Edit Existing Commitment</a:t>
            </a:r>
            <a:endParaRPr lang="en-US" sz="2000" dirty="0"/>
          </a:p>
          <a:p>
            <a:pPr marL="0" indent="0">
              <a:buNone/>
            </a:pPr>
            <a:endParaRPr lang="en-US" dirty="0"/>
          </a:p>
          <a:p>
            <a:pPr marL="0" indent="0">
              <a:buNone/>
            </a:pPr>
            <a:endParaRPr lang="en-US" dirty="0"/>
          </a:p>
        </p:txBody>
      </p:sp>
      <p:sp>
        <p:nvSpPr>
          <p:cNvPr id="9" name="Date Placeholder 8"/>
          <p:cNvSpPr>
            <a:spLocks noGrp="1"/>
          </p:cNvSpPr>
          <p:nvPr>
            <p:ph type="dt" sz="half" idx="2"/>
          </p:nvPr>
        </p:nvSpPr>
        <p:spPr/>
        <p:txBody>
          <a:bodyPr/>
          <a:lstStyle/>
          <a:p>
            <a:r>
              <a:rPr lang="en-US" dirty="0"/>
              <a:t>01/12/2024</a:t>
            </a:r>
          </a:p>
        </p:txBody>
      </p:sp>
      <p:pic>
        <p:nvPicPr>
          <p:cNvPr id="4" name="Picture 3">
            <a:extLst>
              <a:ext uri="{FF2B5EF4-FFF2-40B4-BE49-F238E27FC236}">
                <a16:creationId xmlns:a16="http://schemas.microsoft.com/office/drawing/2014/main" id="{25CD10E5-50BE-10CC-AC0F-7EF1B71C955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7490" y="2007412"/>
            <a:ext cx="5943600" cy="1048385"/>
          </a:xfrm>
          <a:prstGeom prst="rect">
            <a:avLst/>
          </a:prstGeom>
          <a:noFill/>
          <a:ln>
            <a:noFill/>
          </a:ln>
        </p:spPr>
      </p:pic>
    </p:spTree>
    <p:extLst>
      <p:ext uri="{BB962C8B-B14F-4D97-AF65-F5344CB8AC3E}">
        <p14:creationId xmlns:p14="http://schemas.microsoft.com/office/powerpoint/2010/main" val="3916955699"/>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new distribution can be added from any of the forms</a:t>
            </a:r>
          </a:p>
        </p:txBody>
      </p:sp>
      <p:sp>
        <p:nvSpPr>
          <p:cNvPr id="3" name="Content Placeholder 2"/>
          <p:cNvSpPr>
            <a:spLocks noGrp="1"/>
          </p:cNvSpPr>
          <p:nvPr>
            <p:ph idx="1"/>
          </p:nvPr>
        </p:nvSpPr>
        <p:spPr/>
        <p:txBody>
          <a:bodyPr/>
          <a:lstStyle/>
          <a:p>
            <a:r>
              <a:rPr lang="en-US" sz="2000" dirty="0"/>
              <a:t>Right-click on the Source DeptID for the intended commitment and select </a:t>
            </a:r>
            <a:r>
              <a:rPr lang="en-US" sz="2000" b="1" dirty="0"/>
              <a:t>Add a Distribution</a:t>
            </a:r>
          </a:p>
          <a:p>
            <a:r>
              <a:rPr lang="en-US" sz="2000" dirty="0"/>
              <a:t>The new Distribution will be added below the last distribution in this Commitment, with the next distribution number</a:t>
            </a:r>
          </a:p>
          <a:p>
            <a:r>
              <a:rPr lang="en-US" sz="2000" dirty="0"/>
              <a:t>If you added the Distribution from the Manage Commitments or Commitment Search forms, right click on the Commitment and select </a:t>
            </a:r>
            <a:r>
              <a:rPr lang="en-US" sz="2000" b="1" dirty="0"/>
              <a:t>Edit Existing Commitment</a:t>
            </a:r>
            <a:endParaRPr lang="en-US" sz="2000" dirty="0"/>
          </a:p>
          <a:p>
            <a:r>
              <a:rPr lang="en-US" sz="2000" dirty="0"/>
              <a:t>If you added the Distribution from the Commitments form itself, you can begin entering data immediately</a:t>
            </a:r>
          </a:p>
        </p:txBody>
      </p:sp>
      <p:sp>
        <p:nvSpPr>
          <p:cNvPr id="8" name="Date Placeholder 7"/>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3953911788"/>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commitment can only be deleted from the Manage Commitments form</a:t>
            </a:r>
          </a:p>
        </p:txBody>
      </p:sp>
      <p:sp>
        <p:nvSpPr>
          <p:cNvPr id="3" name="Content Placeholder 2"/>
          <p:cNvSpPr>
            <a:spLocks noGrp="1"/>
          </p:cNvSpPr>
          <p:nvPr>
            <p:ph idx="1"/>
          </p:nvPr>
        </p:nvSpPr>
        <p:spPr/>
        <p:txBody>
          <a:bodyPr/>
          <a:lstStyle/>
          <a:p>
            <a:r>
              <a:rPr lang="en-US" sz="2000" dirty="0"/>
              <a:t>Right click on the row for the Commitment Number you want to delete and select </a:t>
            </a:r>
            <a:r>
              <a:rPr lang="en-US" sz="2000" b="1" dirty="0"/>
              <a:t>Delete Commitment</a:t>
            </a:r>
            <a:endParaRPr lang="en-US" sz="2000" dirty="0"/>
          </a:p>
          <a:p>
            <a:endParaRPr lang="en-US" dirty="0"/>
          </a:p>
          <a:p>
            <a:endParaRPr lang="en-US" dirty="0"/>
          </a:p>
          <a:p>
            <a:endParaRPr lang="en-US" dirty="0"/>
          </a:p>
          <a:p>
            <a:endParaRPr lang="en-US" dirty="0"/>
          </a:p>
          <a:p>
            <a:endParaRPr lang="en-US" dirty="0"/>
          </a:p>
          <a:p>
            <a:r>
              <a:rPr lang="en-US" sz="2000" dirty="0"/>
              <a:t>When the warning prompt appears, click OK</a:t>
            </a:r>
            <a:endParaRPr lang="en-US" sz="3600"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2526" y="4546009"/>
            <a:ext cx="4833634" cy="1234967"/>
          </a:xfrm>
          <a:prstGeom prst="rect">
            <a:avLst/>
          </a:prstGeom>
        </p:spPr>
      </p:pic>
      <p:sp>
        <p:nvSpPr>
          <p:cNvPr id="10" name="Date Placeholder 9"/>
          <p:cNvSpPr>
            <a:spLocks noGrp="1"/>
          </p:cNvSpPr>
          <p:nvPr>
            <p:ph type="dt" sz="half" idx="2"/>
          </p:nvPr>
        </p:nvSpPr>
        <p:spPr/>
        <p:txBody>
          <a:bodyPr/>
          <a:lstStyle/>
          <a:p>
            <a:r>
              <a:rPr lang="en-US" dirty="0"/>
              <a:t>01/12/2024</a:t>
            </a:r>
          </a:p>
        </p:txBody>
      </p:sp>
      <p:pic>
        <p:nvPicPr>
          <p:cNvPr id="4" name="Picture 3">
            <a:extLst>
              <a:ext uri="{FF2B5EF4-FFF2-40B4-BE49-F238E27FC236}">
                <a16:creationId xmlns:a16="http://schemas.microsoft.com/office/drawing/2014/main" id="{D8E42420-C3C4-5D35-77E0-C1FF5928989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64771" y="2311991"/>
            <a:ext cx="8131181" cy="1434250"/>
          </a:xfrm>
          <a:prstGeom prst="rect">
            <a:avLst/>
          </a:prstGeom>
          <a:noFill/>
          <a:ln>
            <a:noFill/>
          </a:ln>
        </p:spPr>
      </p:pic>
    </p:spTree>
    <p:extLst>
      <p:ext uri="{BB962C8B-B14F-4D97-AF65-F5344CB8AC3E}">
        <p14:creationId xmlns:p14="http://schemas.microsoft.com/office/powerpoint/2010/main" val="3778295215"/>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852928" y="3300984"/>
            <a:ext cx="8714232" cy="594360"/>
          </a:xfrm>
          <a:prstGeom prst="rect">
            <a:avLst/>
          </a:prstGeom>
        </p:spPr>
        <p:txBody>
          <a:bodyPr/>
          <a:lstStyle>
            <a:lvl1pPr algn="l" defTabSz="914400" rtl="0" eaLnBrk="1" latinLnBrk="0" hangingPunct="1">
              <a:lnSpc>
                <a:spcPct val="85000"/>
              </a:lnSpc>
              <a:spcBef>
                <a:spcPct val="0"/>
              </a:spcBef>
              <a:buNone/>
              <a:defRPr lang="en-US" sz="2800" b="0" kern="1200" cap="none" spc="0" baseline="0" dirty="0" smtClean="0">
                <a:solidFill>
                  <a:schemeClr val="tx1"/>
                </a:solidFill>
                <a:latin typeface="+mn-lt"/>
                <a:ea typeface="+mj-ea"/>
                <a:cs typeface="Arial" pitchFamily="34" charset="0"/>
              </a:defRPr>
            </a:lvl1pPr>
          </a:lstStyle>
          <a:p>
            <a:pPr algn="r" fontAlgn="auto">
              <a:spcAft>
                <a:spcPts val="0"/>
              </a:spcAft>
            </a:pPr>
            <a:r>
              <a:rPr lang="en-US" sz="3600" dirty="0"/>
              <a:t>Other Commitment Tracking Topics</a:t>
            </a:r>
          </a:p>
        </p:txBody>
      </p:sp>
      <p:sp>
        <p:nvSpPr>
          <p:cNvPr id="7" name="Date Placeholder 6"/>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992832270"/>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Cascading Commitments (Allocations)</a:t>
            </a:r>
          </a:p>
        </p:txBody>
      </p:sp>
      <p:sp>
        <p:nvSpPr>
          <p:cNvPr id="4" name="Content Placeholder 3"/>
          <p:cNvSpPr>
            <a:spLocks noGrp="1"/>
          </p:cNvSpPr>
          <p:nvPr>
            <p:ph idx="1"/>
          </p:nvPr>
        </p:nvSpPr>
        <p:spPr/>
        <p:txBody>
          <a:bodyPr/>
          <a:lstStyle/>
          <a:p>
            <a:r>
              <a:rPr lang="en-US" sz="2000" dirty="0"/>
              <a:t>Prior to UPlan:</a:t>
            </a:r>
          </a:p>
          <a:p>
            <a:pPr lvl="1"/>
            <a:r>
              <a:rPr lang="en-US" dirty="0"/>
              <a:t>Permanent budget tracked allocations of various funds (e.g. State Educational Appropriation and Campus Core Funds) to specific Fund/DPA combinations</a:t>
            </a:r>
          </a:p>
          <a:p>
            <a:pPr lvl="1"/>
            <a:r>
              <a:rPr lang="en-US" dirty="0"/>
              <a:t>Entries were like allocations directly from the Chancellor to specific units</a:t>
            </a:r>
          </a:p>
          <a:p>
            <a:r>
              <a:rPr lang="en-US" sz="2000" dirty="0"/>
              <a:t>In the UPlan: some allocations flow or “cascade”:</a:t>
            </a:r>
          </a:p>
          <a:p>
            <a:pPr marL="0" indent="0">
              <a:buNone/>
            </a:pPr>
            <a:r>
              <a:rPr lang="en-US" sz="2400" dirty="0"/>
              <a:t>	</a:t>
            </a:r>
            <a:r>
              <a:rPr lang="en-US" sz="2400" dirty="0">
                <a:solidFill>
                  <a:srgbClr val="C00000"/>
                </a:solidFill>
              </a:rPr>
              <a:t>Chancellor </a:t>
            </a:r>
            <a:r>
              <a:rPr lang="en-US" sz="2400" dirty="0">
                <a:solidFill>
                  <a:srgbClr val="C00000"/>
                </a:solidFill>
                <a:sym typeface="Wingdings" panose="05000000000000000000" pitchFamily="2" charset="2"/>
              </a:rPr>
              <a:t></a:t>
            </a:r>
            <a:r>
              <a:rPr lang="en-US" sz="2400" dirty="0">
                <a:solidFill>
                  <a:srgbClr val="C00000"/>
                </a:solidFill>
              </a:rPr>
              <a:t> Control Points </a:t>
            </a:r>
            <a:r>
              <a:rPr lang="en-US" sz="2400" dirty="0">
                <a:solidFill>
                  <a:srgbClr val="C00000"/>
                </a:solidFill>
                <a:sym typeface="Wingdings" panose="05000000000000000000" pitchFamily="2" charset="2"/>
              </a:rPr>
              <a:t> </a:t>
            </a:r>
            <a:r>
              <a:rPr lang="en-US" sz="2400" dirty="0">
                <a:solidFill>
                  <a:srgbClr val="C00000"/>
                </a:solidFill>
              </a:rPr>
              <a:t>Depts </a:t>
            </a:r>
            <a:r>
              <a:rPr lang="en-US" sz="2400" dirty="0">
                <a:solidFill>
                  <a:srgbClr val="C00000"/>
                </a:solidFill>
                <a:sym typeface="Wingdings" panose="05000000000000000000" pitchFamily="2" charset="2"/>
              </a:rPr>
              <a:t> </a:t>
            </a:r>
            <a:r>
              <a:rPr lang="en-US" sz="2400" dirty="0">
                <a:solidFill>
                  <a:srgbClr val="C00000"/>
                </a:solidFill>
              </a:rPr>
              <a:t>Divisions</a:t>
            </a:r>
          </a:p>
          <a:p>
            <a:r>
              <a:rPr lang="en-US" sz="2000" dirty="0"/>
              <a:t>Known alternately as cascading commitments or cascading allocations</a:t>
            </a:r>
          </a:p>
        </p:txBody>
      </p:sp>
      <p:sp>
        <p:nvSpPr>
          <p:cNvPr id="8" name="Date Placeholder 7"/>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1513081584"/>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dirty="0"/>
              <a:t>In UPlan, some allocations flow to departments as cascading commitments</a:t>
            </a:r>
          </a:p>
        </p:txBody>
      </p:sp>
      <p:sp>
        <p:nvSpPr>
          <p:cNvPr id="2" name="Bent-Up Arrow 1"/>
          <p:cNvSpPr/>
          <p:nvPr/>
        </p:nvSpPr>
        <p:spPr bwMode="auto">
          <a:xfrm rot="10800000" flipH="1">
            <a:off x="4579225" y="1561288"/>
            <a:ext cx="990600" cy="914400"/>
          </a:xfrm>
          <a:prstGeom prst="bentUpArrow">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dirty="0"/>
          </a:p>
        </p:txBody>
      </p:sp>
      <p:sp>
        <p:nvSpPr>
          <p:cNvPr id="9" name="Rectangle 8"/>
          <p:cNvSpPr/>
          <p:nvPr/>
        </p:nvSpPr>
        <p:spPr bwMode="auto">
          <a:xfrm>
            <a:off x="1759825" y="1180288"/>
            <a:ext cx="2743200" cy="11430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spcBef>
                <a:spcPts val="0"/>
              </a:spcBef>
            </a:pPr>
            <a:r>
              <a:rPr lang="en-US" dirty="0">
                <a:solidFill>
                  <a:schemeClr val="bg1"/>
                </a:solidFill>
              </a:rPr>
              <a:t>Commitment 1: </a:t>
            </a:r>
          </a:p>
          <a:p>
            <a:pPr algn="ctr">
              <a:spcBef>
                <a:spcPts val="0"/>
              </a:spcBef>
            </a:pPr>
            <a:r>
              <a:rPr lang="en-US" dirty="0">
                <a:solidFill>
                  <a:schemeClr val="bg1"/>
                </a:solidFill>
              </a:rPr>
              <a:t>BRM allocates </a:t>
            </a:r>
          </a:p>
          <a:p>
            <a:pPr algn="ctr">
              <a:spcBef>
                <a:spcPts val="0"/>
              </a:spcBef>
            </a:pPr>
            <a:r>
              <a:rPr lang="en-US" dirty="0">
                <a:solidFill>
                  <a:schemeClr val="bg1"/>
                </a:solidFill>
              </a:rPr>
              <a:t>to Control Point</a:t>
            </a:r>
          </a:p>
        </p:txBody>
      </p:sp>
      <p:sp>
        <p:nvSpPr>
          <p:cNvPr id="10" name="Rectangle 9"/>
          <p:cNvSpPr/>
          <p:nvPr/>
        </p:nvSpPr>
        <p:spPr bwMode="auto">
          <a:xfrm>
            <a:off x="3588625" y="2551888"/>
            <a:ext cx="2743200" cy="11430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spcBef>
                <a:spcPts val="0"/>
              </a:spcBef>
            </a:pPr>
            <a:r>
              <a:rPr lang="en-US" dirty="0">
                <a:solidFill>
                  <a:schemeClr val="bg1"/>
                </a:solidFill>
              </a:rPr>
              <a:t>Commitment 2: </a:t>
            </a:r>
          </a:p>
          <a:p>
            <a:pPr algn="ctr">
              <a:spcBef>
                <a:spcPts val="0"/>
              </a:spcBef>
            </a:pPr>
            <a:r>
              <a:rPr lang="en-US" dirty="0">
                <a:solidFill>
                  <a:schemeClr val="bg1"/>
                </a:solidFill>
              </a:rPr>
              <a:t>Control Point allocates </a:t>
            </a:r>
          </a:p>
          <a:p>
            <a:pPr algn="ctr">
              <a:spcBef>
                <a:spcPts val="0"/>
              </a:spcBef>
            </a:pPr>
            <a:r>
              <a:rPr lang="en-US" dirty="0">
                <a:solidFill>
                  <a:schemeClr val="bg1"/>
                </a:solidFill>
              </a:rPr>
              <a:t>to Department</a:t>
            </a:r>
          </a:p>
        </p:txBody>
      </p:sp>
      <p:sp>
        <p:nvSpPr>
          <p:cNvPr id="11" name="Rectangle 10"/>
          <p:cNvSpPr/>
          <p:nvPr/>
        </p:nvSpPr>
        <p:spPr bwMode="auto">
          <a:xfrm>
            <a:off x="5341225" y="3923488"/>
            <a:ext cx="2743200" cy="11430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spcBef>
                <a:spcPts val="0"/>
              </a:spcBef>
            </a:pPr>
            <a:r>
              <a:rPr lang="en-US" dirty="0">
                <a:solidFill>
                  <a:schemeClr val="bg1"/>
                </a:solidFill>
              </a:rPr>
              <a:t>Commitment 3: Department allocates </a:t>
            </a:r>
          </a:p>
          <a:p>
            <a:pPr algn="ctr">
              <a:spcBef>
                <a:spcPts val="0"/>
              </a:spcBef>
            </a:pPr>
            <a:r>
              <a:rPr lang="en-US" dirty="0">
                <a:solidFill>
                  <a:schemeClr val="bg1"/>
                </a:solidFill>
              </a:rPr>
              <a:t>to Division</a:t>
            </a:r>
          </a:p>
        </p:txBody>
      </p:sp>
      <p:sp>
        <p:nvSpPr>
          <p:cNvPr id="13" name="Bent-Up Arrow 12"/>
          <p:cNvSpPr/>
          <p:nvPr/>
        </p:nvSpPr>
        <p:spPr bwMode="auto">
          <a:xfrm rot="10800000" flipH="1">
            <a:off x="6408026" y="2932887"/>
            <a:ext cx="990600" cy="914400"/>
          </a:xfrm>
          <a:prstGeom prst="bentUpArrow">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dirty="0"/>
          </a:p>
        </p:txBody>
      </p:sp>
      <p:sp>
        <p:nvSpPr>
          <p:cNvPr id="14" name="Rectangle 13"/>
          <p:cNvSpPr/>
          <p:nvPr/>
        </p:nvSpPr>
        <p:spPr bwMode="auto">
          <a:xfrm>
            <a:off x="7485712" y="5295088"/>
            <a:ext cx="2743200" cy="7620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spcBef>
                <a:spcPts val="0"/>
              </a:spcBef>
            </a:pPr>
            <a:r>
              <a:rPr lang="en-US" dirty="0">
                <a:solidFill>
                  <a:schemeClr val="bg1"/>
                </a:solidFill>
              </a:rPr>
              <a:t>Division plans expenses</a:t>
            </a:r>
          </a:p>
        </p:txBody>
      </p:sp>
      <p:sp>
        <p:nvSpPr>
          <p:cNvPr id="15" name="Bent-Up Arrow 14"/>
          <p:cNvSpPr/>
          <p:nvPr/>
        </p:nvSpPr>
        <p:spPr bwMode="auto">
          <a:xfrm rot="10800000" flipH="1">
            <a:off x="8236825" y="4304487"/>
            <a:ext cx="990600" cy="914400"/>
          </a:xfrm>
          <a:prstGeom prst="bentUpArrow">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dirty="0"/>
          </a:p>
        </p:txBody>
      </p:sp>
      <p:sp>
        <p:nvSpPr>
          <p:cNvPr id="4" name="TextBox 3"/>
          <p:cNvSpPr txBox="1"/>
          <p:nvPr/>
        </p:nvSpPr>
        <p:spPr>
          <a:xfrm>
            <a:off x="6408025" y="1628558"/>
            <a:ext cx="3832075" cy="1200329"/>
          </a:xfrm>
          <a:prstGeom prst="rect">
            <a:avLst/>
          </a:prstGeom>
          <a:noFill/>
        </p:spPr>
        <p:txBody>
          <a:bodyPr wrap="square" rtlCol="0">
            <a:spAutoFit/>
          </a:bodyPr>
          <a:lstStyle/>
          <a:p>
            <a:pPr marL="0" lvl="1" algn="l"/>
            <a:r>
              <a:rPr lang="en-US" sz="1800" b="0" dirty="0">
                <a:solidFill>
                  <a:schemeClr val="accent1">
                    <a:lumMod val="50000"/>
                  </a:schemeClr>
                </a:solidFill>
                <a:latin typeface="Arial" panose="020B0604020202020204" pitchFamily="34" charset="0"/>
                <a:cs typeface="Arial" panose="020B0604020202020204" pitchFamily="34" charset="0"/>
              </a:rPr>
              <a:t>Use of cascading allocations enables each level to adjust commitments on its own without involving higher levels</a:t>
            </a:r>
            <a:endParaRPr lang="en-US" b="0" dirty="0">
              <a:solidFill>
                <a:schemeClr val="accent1">
                  <a:lumMod val="50000"/>
                </a:schemeClr>
              </a:solidFill>
              <a:latin typeface="Arial" panose="020B0604020202020204" pitchFamily="34" charset="0"/>
              <a:cs typeface="Arial" panose="020B0604020202020204" pitchFamily="34" charset="0"/>
            </a:endParaRPr>
          </a:p>
        </p:txBody>
      </p:sp>
      <p:sp>
        <p:nvSpPr>
          <p:cNvPr id="5" name="TextBox 4"/>
          <p:cNvSpPr txBox="1"/>
          <p:nvPr/>
        </p:nvSpPr>
        <p:spPr>
          <a:xfrm>
            <a:off x="1759825" y="5252553"/>
            <a:ext cx="3947950" cy="1292662"/>
          </a:xfrm>
          <a:prstGeom prst="rect">
            <a:avLst/>
          </a:prstGeom>
          <a:noFill/>
        </p:spPr>
        <p:txBody>
          <a:bodyPr wrap="square" rtlCol="0">
            <a:spAutoFit/>
          </a:bodyPr>
          <a:lstStyle/>
          <a:p>
            <a:pPr marL="0" lvl="1" algn="l"/>
            <a:r>
              <a:rPr lang="en-US" sz="1800" b="0" dirty="0">
                <a:solidFill>
                  <a:schemeClr val="accent1">
                    <a:lumMod val="50000"/>
                  </a:schemeClr>
                </a:solidFill>
                <a:latin typeface="Arial" panose="020B0604020202020204" pitchFamily="34" charset="0"/>
                <a:cs typeface="Arial" panose="020B0604020202020204" pitchFamily="34" charset="0"/>
              </a:rPr>
              <a:t>Non-recurring allocations for specific purposes/activities generally o not entail cascading commitments</a:t>
            </a:r>
          </a:p>
          <a:p>
            <a:pPr algn="l"/>
            <a:endParaRPr lang="en-US" sz="1600" b="0" dirty="0">
              <a:solidFill>
                <a:schemeClr val="accent1">
                  <a:lumMod val="50000"/>
                </a:schemeClr>
              </a:solidFill>
              <a:latin typeface="Calibri" panose="020F0502020204030204" pitchFamily="34" charset="0"/>
            </a:endParaRPr>
          </a:p>
        </p:txBody>
      </p:sp>
      <p:sp>
        <p:nvSpPr>
          <p:cNvPr id="12" name="Date Placeholder 11"/>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698421993"/>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Cascading Allocations of State Funds</a:t>
            </a:r>
          </a:p>
        </p:txBody>
      </p:sp>
      <p:graphicFrame>
        <p:nvGraphicFramePr>
          <p:cNvPr id="4" name="Table 3"/>
          <p:cNvGraphicFramePr>
            <a:graphicFrameLocks noGrp="1"/>
          </p:cNvGraphicFramePr>
          <p:nvPr>
            <p:extLst>
              <p:ext uri="{D42A27DB-BD31-4B8C-83A1-F6EECF244321}">
                <p14:modId xmlns:p14="http://schemas.microsoft.com/office/powerpoint/2010/main" val="2885513715"/>
              </p:ext>
            </p:extLst>
          </p:nvPr>
        </p:nvGraphicFramePr>
        <p:xfrm>
          <a:off x="1430893" y="1415966"/>
          <a:ext cx="8775243" cy="4396740"/>
        </p:xfrm>
        <a:graphic>
          <a:graphicData uri="http://schemas.openxmlformats.org/drawingml/2006/table">
            <a:tbl>
              <a:tblPr>
                <a:tableStyleId>{5C22544A-7EE6-4342-B048-85BDC9FD1C3A}</a:tableStyleId>
              </a:tblPr>
              <a:tblGrid>
                <a:gridCol w="704538">
                  <a:extLst>
                    <a:ext uri="{9D8B030D-6E8A-4147-A177-3AD203B41FA5}">
                      <a16:colId xmlns:a16="http://schemas.microsoft.com/office/drawing/2014/main" val="20000"/>
                    </a:ext>
                  </a:extLst>
                </a:gridCol>
                <a:gridCol w="1723869">
                  <a:extLst>
                    <a:ext uri="{9D8B030D-6E8A-4147-A177-3AD203B41FA5}">
                      <a16:colId xmlns:a16="http://schemas.microsoft.com/office/drawing/2014/main" val="20001"/>
                    </a:ext>
                  </a:extLst>
                </a:gridCol>
                <a:gridCol w="509666">
                  <a:extLst>
                    <a:ext uri="{9D8B030D-6E8A-4147-A177-3AD203B41FA5}">
                      <a16:colId xmlns:a16="http://schemas.microsoft.com/office/drawing/2014/main" val="20002"/>
                    </a:ext>
                  </a:extLst>
                </a:gridCol>
                <a:gridCol w="599607">
                  <a:extLst>
                    <a:ext uri="{9D8B030D-6E8A-4147-A177-3AD203B41FA5}">
                      <a16:colId xmlns:a16="http://schemas.microsoft.com/office/drawing/2014/main" val="20003"/>
                    </a:ext>
                  </a:extLst>
                </a:gridCol>
                <a:gridCol w="464695">
                  <a:extLst>
                    <a:ext uri="{9D8B030D-6E8A-4147-A177-3AD203B41FA5}">
                      <a16:colId xmlns:a16="http://schemas.microsoft.com/office/drawing/2014/main" val="20004"/>
                    </a:ext>
                  </a:extLst>
                </a:gridCol>
                <a:gridCol w="1993692">
                  <a:extLst>
                    <a:ext uri="{9D8B030D-6E8A-4147-A177-3AD203B41FA5}">
                      <a16:colId xmlns:a16="http://schemas.microsoft.com/office/drawing/2014/main" val="20005"/>
                    </a:ext>
                  </a:extLst>
                </a:gridCol>
                <a:gridCol w="584616">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tblGrid>
              <a:tr h="152400">
                <a:tc>
                  <a:txBody>
                    <a:bodyPr/>
                    <a:lstStyle/>
                    <a:p>
                      <a:pPr algn="l" fontAlgn="b"/>
                      <a:r>
                        <a:rPr lang="en-US" sz="900" u="none" strike="noStrike" dirty="0">
                          <a:effectLst/>
                          <a:latin typeface="Calibri" pitchFamily="34" charset="0"/>
                        </a:rPr>
                        <a:t>CommNum</a:t>
                      </a:r>
                      <a:endParaRPr lang="en-US" sz="900" b="1" i="0" u="none" strike="noStrike" dirty="0">
                        <a:solidFill>
                          <a:srgbClr val="000000"/>
                        </a:solidFill>
                        <a:effectLst/>
                        <a:latin typeface="Calibri" pitchFamily="34" charset="0"/>
                      </a:endParaRPr>
                    </a:p>
                  </a:txBody>
                  <a:tcPr marL="7620" marR="7620" marT="7620" marB="0" anchor="b">
                    <a:solidFill>
                      <a:schemeClr val="accent6">
                        <a:lumMod val="60000"/>
                        <a:lumOff val="40000"/>
                      </a:schemeClr>
                    </a:solidFill>
                  </a:tcPr>
                </a:tc>
                <a:tc>
                  <a:txBody>
                    <a:bodyPr/>
                    <a:lstStyle/>
                    <a:p>
                      <a:pPr algn="l" fontAlgn="b"/>
                      <a:r>
                        <a:rPr lang="en-US" sz="900" u="none" strike="noStrike" dirty="0">
                          <a:effectLst/>
                          <a:latin typeface="Calibri" pitchFamily="34" charset="0"/>
                        </a:rPr>
                        <a:t>Cmt000001</a:t>
                      </a:r>
                      <a:endParaRPr lang="en-US" sz="900" b="0" i="0" u="none" strike="noStrike" dirty="0">
                        <a:solidFill>
                          <a:srgbClr val="000000"/>
                        </a:solidFill>
                        <a:effectLst/>
                        <a:latin typeface="Calibri" pitchFamily="34" charset="0"/>
                      </a:endParaRPr>
                    </a:p>
                  </a:txBody>
                  <a:tcPr marL="7620" marR="7620" marT="7620" marB="0" anchor="b">
                    <a:solidFill>
                      <a:schemeClr val="accent6">
                        <a:lumMod val="60000"/>
                        <a:lumOff val="40000"/>
                      </a:schemeClr>
                    </a:solidFill>
                  </a:tcPr>
                </a:tc>
                <a:tc gridSpan="2">
                  <a:txBody>
                    <a:bodyPr/>
                    <a:lstStyle/>
                    <a:p>
                      <a:pPr algn="l" fontAlgn="b"/>
                      <a:r>
                        <a:rPr lang="en-US" sz="900" u="none" strike="noStrike" dirty="0">
                          <a:effectLst/>
                          <a:latin typeface="Calibri" pitchFamily="34" charset="0"/>
                        </a:rPr>
                        <a:t>Source DeptID</a:t>
                      </a:r>
                      <a:endParaRPr lang="en-US" sz="900" b="1" i="0" u="none" strike="noStrike" dirty="0">
                        <a:solidFill>
                          <a:srgbClr val="000000"/>
                        </a:solidFill>
                        <a:effectLst/>
                        <a:latin typeface="Calibri" pitchFamily="34" charset="0"/>
                      </a:endParaRPr>
                    </a:p>
                  </a:txBody>
                  <a:tcPr marL="7620" marR="7620" marT="7620" marB="0" anchor="b">
                    <a:solidFill>
                      <a:schemeClr val="accent3"/>
                    </a:solidFill>
                  </a:tcPr>
                </a:tc>
                <a:tc hMerge="1">
                  <a:txBody>
                    <a:bodyPr/>
                    <a:lstStyle/>
                    <a:p>
                      <a:endParaRPr lang="en-US"/>
                    </a:p>
                  </a:txBody>
                  <a:tcPr/>
                </a:tc>
                <a:tc>
                  <a:txBody>
                    <a:bodyPr/>
                    <a:lstStyle/>
                    <a:p>
                      <a:pPr algn="l" fontAlgn="b"/>
                      <a:r>
                        <a:rPr lang="en-US" sz="900" u="none" strike="noStrike" dirty="0">
                          <a:effectLst/>
                          <a:latin typeface="Calibri" pitchFamily="34" charset="0"/>
                        </a:rPr>
                        <a:t>501011</a:t>
                      </a:r>
                      <a:endParaRPr lang="en-US" sz="900" b="0" i="0" u="none" strike="noStrike" dirty="0">
                        <a:solidFill>
                          <a:srgbClr val="000000"/>
                        </a:solidFill>
                        <a:effectLst/>
                        <a:latin typeface="Calibri" pitchFamily="34" charset="0"/>
                      </a:endParaRPr>
                    </a:p>
                  </a:txBody>
                  <a:tcPr marL="7620" marR="7620" marT="7620" marB="0" anchor="b">
                    <a:solidFill>
                      <a:schemeClr val="accent3"/>
                    </a:solidFill>
                  </a:tcPr>
                </a:tc>
                <a:tc>
                  <a:txBody>
                    <a:bodyPr/>
                    <a:lstStyle/>
                    <a:p>
                      <a:pPr algn="l" fontAlgn="b"/>
                      <a:r>
                        <a:rPr lang="en-US" sz="900" u="none" strike="noStrike" dirty="0">
                          <a:effectLst/>
                          <a:latin typeface="Calibri" pitchFamily="34" charset="0"/>
                        </a:rPr>
                        <a:t>W_CFP Plan</a:t>
                      </a:r>
                      <a:endParaRPr lang="en-US" sz="900" b="0" i="0" u="none" strike="noStrike" dirty="0">
                        <a:solidFill>
                          <a:srgbClr val="000000"/>
                        </a:solidFill>
                        <a:effectLst/>
                        <a:latin typeface="Calibri" pitchFamily="34" charset="0"/>
                      </a:endParaRPr>
                    </a:p>
                  </a:txBody>
                  <a:tcPr marL="7620" marR="7620" marT="7620" marB="0" anchor="b">
                    <a:solidFill>
                      <a:schemeClr val="accent3"/>
                    </a:solidFill>
                  </a:tcPr>
                </a:tc>
                <a:tc>
                  <a:txBody>
                    <a:bodyPr/>
                    <a:lstStyle/>
                    <a:p>
                      <a:pPr algn="l" fontAlgn="b"/>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ctr" fontAlgn="b"/>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ctr" fontAlgn="b"/>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ctr" fontAlgn="b"/>
                      <a:endParaRPr lang="en-US" sz="900" b="0" i="0" u="none" strike="noStrike" dirty="0">
                        <a:solidFill>
                          <a:srgbClr val="000000"/>
                        </a:solidFill>
                        <a:effectLst/>
                        <a:latin typeface="Calibri" pitchFamily="34" charset="0"/>
                      </a:endParaRPr>
                    </a:p>
                  </a:txBody>
                  <a:tcPr marL="7620" marR="7620" marT="7620" marB="0" anchor="b">
                    <a:noFill/>
                  </a:tcPr>
                </a:tc>
                <a:extLst>
                  <a:ext uri="{0D108BD9-81ED-4DB2-BD59-A6C34878D82A}">
                    <a16:rowId xmlns:a16="http://schemas.microsoft.com/office/drawing/2014/main" val="10000"/>
                  </a:ext>
                </a:extLst>
              </a:tr>
              <a:tr h="152400">
                <a:tc>
                  <a:txBody>
                    <a:bodyPr/>
                    <a:lstStyle/>
                    <a:p>
                      <a:pPr algn="l" fontAlgn="b"/>
                      <a:r>
                        <a:rPr lang="en-US" sz="900" b="1" u="none" strike="noStrike" dirty="0">
                          <a:effectLst/>
                          <a:latin typeface="Calibri" pitchFamily="34" charset="0"/>
                        </a:rPr>
                        <a:t>DistNum</a:t>
                      </a:r>
                      <a:endParaRPr lang="en-US" sz="900" b="1"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b="1" u="none" strike="noStrike" dirty="0">
                          <a:effectLst/>
                          <a:latin typeface="Calibri" pitchFamily="34" charset="0"/>
                        </a:rPr>
                        <a:t>Short Description</a:t>
                      </a:r>
                      <a:endParaRPr lang="en-US" sz="900" b="1"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b="1" u="none" strike="noStrike" dirty="0">
                          <a:effectLst/>
                          <a:latin typeface="Calibri" pitchFamily="34" charset="0"/>
                        </a:rPr>
                        <a:t>Fund</a:t>
                      </a:r>
                      <a:endParaRPr lang="en-US" sz="900" b="1"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b="1" u="none" strike="noStrike" dirty="0">
                          <a:effectLst/>
                          <a:latin typeface="Calibri" pitchFamily="34" charset="0"/>
                        </a:rPr>
                        <a:t>Source  Project</a:t>
                      </a:r>
                      <a:endParaRPr lang="en-US" sz="900" b="1"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b="1" u="none" strike="noStrike" dirty="0">
                          <a:effectLst/>
                          <a:latin typeface="Calibri" pitchFamily="34" charset="0"/>
                        </a:rPr>
                        <a:t>Target DeptID</a:t>
                      </a:r>
                      <a:endParaRPr lang="en-US" sz="900" b="1" i="0" u="none" strike="noStrike" dirty="0">
                        <a:solidFill>
                          <a:srgbClr val="000000"/>
                        </a:solidFill>
                        <a:effectLst/>
                        <a:latin typeface="Calibri" pitchFamily="34" charset="0"/>
                      </a:endParaRPr>
                    </a:p>
                  </a:txBody>
                  <a:tcPr marL="7620" marR="7620" marT="7620" marB="0" anchor="b">
                    <a:noFill/>
                  </a:tcPr>
                </a:tc>
                <a:tc>
                  <a:txBody>
                    <a:bodyPr/>
                    <a:lstStyle/>
                    <a:p>
                      <a:pPr algn="l" fontAlgn="b"/>
                      <a:endParaRPr lang="en-US" sz="900" b="1"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b="1" u="none" strike="noStrike" dirty="0">
                          <a:effectLst/>
                          <a:latin typeface="Calibri" pitchFamily="34" charset="0"/>
                        </a:rPr>
                        <a:t>Target Project</a:t>
                      </a:r>
                      <a:endParaRPr lang="en-US" sz="900" b="1" i="0" u="none" strike="noStrike" dirty="0">
                        <a:solidFill>
                          <a:srgbClr val="000000"/>
                        </a:solidFill>
                        <a:effectLst/>
                        <a:latin typeface="Calibri" pitchFamily="34" charset="0"/>
                      </a:endParaRPr>
                    </a:p>
                  </a:txBody>
                  <a:tcPr marL="7620" marR="7620" marT="7620" marB="0" anchor="b">
                    <a:noFill/>
                  </a:tcPr>
                </a:tc>
                <a:tc>
                  <a:txBody>
                    <a:bodyPr/>
                    <a:lstStyle/>
                    <a:p>
                      <a:pPr algn="ctr" fontAlgn="b"/>
                      <a:r>
                        <a:rPr lang="en-US" sz="900" b="1" u="none" strike="noStrike" dirty="0">
                          <a:effectLst/>
                          <a:latin typeface="Calibri" pitchFamily="34" charset="0"/>
                        </a:rPr>
                        <a:t>Amount </a:t>
                      </a:r>
                    </a:p>
                    <a:p>
                      <a:pPr algn="ctr" fontAlgn="b"/>
                      <a:r>
                        <a:rPr lang="en-US" sz="900" b="1" u="none" strike="noStrike" dirty="0">
                          <a:effectLst/>
                          <a:latin typeface="Calibri" pitchFamily="34" charset="0"/>
                        </a:rPr>
                        <a:t>2013-14</a:t>
                      </a:r>
                      <a:endParaRPr lang="en-US" sz="900" b="1" i="0" u="none" strike="noStrike" dirty="0">
                        <a:solidFill>
                          <a:srgbClr val="000000"/>
                        </a:solidFill>
                        <a:effectLst/>
                        <a:latin typeface="Calibri" pitchFamily="34" charset="0"/>
                      </a:endParaRPr>
                    </a:p>
                  </a:txBody>
                  <a:tcPr marL="7620" marR="7620" marT="7620" marB="0" anchor="ctr">
                    <a:noFill/>
                  </a:tcPr>
                </a:tc>
                <a:tc>
                  <a:txBody>
                    <a:bodyPr/>
                    <a:lstStyle/>
                    <a:p>
                      <a:pPr algn="ctr" fontAlgn="b"/>
                      <a:r>
                        <a:rPr lang="en-US" sz="900" b="1" u="none" strike="noStrike" dirty="0">
                          <a:effectLst/>
                          <a:latin typeface="Calibri" pitchFamily="34" charset="0"/>
                        </a:rPr>
                        <a:t>Amount </a:t>
                      </a:r>
                    </a:p>
                    <a:p>
                      <a:pPr algn="ctr" fontAlgn="b"/>
                      <a:r>
                        <a:rPr lang="en-US" sz="900" b="1" u="none" strike="noStrike" dirty="0">
                          <a:effectLst/>
                          <a:latin typeface="Calibri" pitchFamily="34" charset="0"/>
                        </a:rPr>
                        <a:t>2014-15</a:t>
                      </a:r>
                      <a:endParaRPr lang="en-US" sz="900" b="1" i="0" u="none" strike="noStrike" dirty="0">
                        <a:solidFill>
                          <a:srgbClr val="000000"/>
                        </a:solidFill>
                        <a:effectLst/>
                        <a:latin typeface="Calibri" pitchFamily="34" charset="0"/>
                      </a:endParaRPr>
                    </a:p>
                  </a:txBody>
                  <a:tcPr marL="7620" marR="7620" marT="7620" marB="0" anchor="ctr">
                    <a:noFill/>
                  </a:tcPr>
                </a:tc>
                <a:tc>
                  <a:txBody>
                    <a:bodyPr/>
                    <a:lstStyle/>
                    <a:p>
                      <a:pPr algn="ctr" fontAlgn="b"/>
                      <a:r>
                        <a:rPr lang="en-US" sz="900" b="1" u="none" strike="noStrike" dirty="0">
                          <a:effectLst/>
                          <a:latin typeface="Calibri" pitchFamily="34" charset="0"/>
                        </a:rPr>
                        <a:t>Amount </a:t>
                      </a:r>
                    </a:p>
                    <a:p>
                      <a:pPr algn="ctr" fontAlgn="b"/>
                      <a:r>
                        <a:rPr lang="en-US" sz="900" b="1" u="none" strike="noStrike" dirty="0">
                          <a:effectLst/>
                          <a:latin typeface="Calibri" pitchFamily="34" charset="0"/>
                        </a:rPr>
                        <a:t>2015-16</a:t>
                      </a:r>
                      <a:endParaRPr lang="en-US" sz="900" b="1" i="0" u="none" strike="noStrike" dirty="0">
                        <a:solidFill>
                          <a:srgbClr val="000000"/>
                        </a:solidFill>
                        <a:effectLst/>
                        <a:latin typeface="Calibri" pitchFamily="34" charset="0"/>
                      </a:endParaRPr>
                    </a:p>
                  </a:txBody>
                  <a:tcPr marL="7620" marR="7620" marT="7620" marB="0" anchor="ctr">
                    <a:noFill/>
                  </a:tcPr>
                </a:tc>
                <a:extLst>
                  <a:ext uri="{0D108BD9-81ED-4DB2-BD59-A6C34878D82A}">
                    <a16:rowId xmlns:a16="http://schemas.microsoft.com/office/drawing/2014/main" val="10001"/>
                  </a:ext>
                </a:extLst>
              </a:tr>
              <a:tr h="152400">
                <a:tc>
                  <a:txBody>
                    <a:bodyPr/>
                    <a:lstStyle/>
                    <a:p>
                      <a:pPr algn="l" fontAlgn="b"/>
                      <a:r>
                        <a:rPr lang="en-US" sz="900" u="none" strike="noStrike" dirty="0">
                          <a:effectLst/>
                          <a:latin typeface="Calibri" pitchFamily="34" charset="0"/>
                        </a:rPr>
                        <a:t>Dist01</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SEA: Chancellor to SOD Dean</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1900</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1111111</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303036</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D_Dean's Ofc Administration</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1111111</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r" fontAlgn="b"/>
                      <a:r>
                        <a:rPr lang="en-US" sz="900" u="none" strike="noStrike" dirty="0">
                          <a:effectLst/>
                          <a:latin typeface="Calibri" pitchFamily="34" charset="0"/>
                        </a:rPr>
                        <a:t>60,000,000</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r" fontAlgn="b"/>
                      <a:r>
                        <a:rPr lang="en-US" sz="900" u="none" strike="noStrike" dirty="0">
                          <a:effectLst/>
                          <a:latin typeface="Calibri" pitchFamily="34" charset="0"/>
                        </a:rPr>
                        <a:t>61,800,000</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r" fontAlgn="b"/>
                      <a:r>
                        <a:rPr lang="en-US" sz="900" u="none" strike="noStrike" dirty="0">
                          <a:effectLst/>
                          <a:latin typeface="Calibri" pitchFamily="34" charset="0"/>
                        </a:rPr>
                        <a:t>63,654,000</a:t>
                      </a:r>
                      <a:endParaRPr lang="en-US" sz="900" b="0" i="0" u="none" strike="noStrike" dirty="0">
                        <a:solidFill>
                          <a:srgbClr val="000000"/>
                        </a:solidFill>
                        <a:effectLst/>
                        <a:latin typeface="Calibri" pitchFamily="34" charset="0"/>
                      </a:endParaRPr>
                    </a:p>
                  </a:txBody>
                  <a:tcPr marL="7620" marR="7620" marT="7620" marB="0" anchor="b">
                    <a:noFill/>
                  </a:tcPr>
                </a:tc>
                <a:extLst>
                  <a:ext uri="{0D108BD9-81ED-4DB2-BD59-A6C34878D82A}">
                    <a16:rowId xmlns:a16="http://schemas.microsoft.com/office/drawing/2014/main" val="10002"/>
                  </a:ext>
                </a:extLst>
              </a:tr>
              <a:tr h="152400">
                <a:tc>
                  <a:txBody>
                    <a:bodyPr/>
                    <a:lstStyle/>
                    <a:p>
                      <a:pPr algn="l" fontAlgn="b"/>
                      <a:r>
                        <a:rPr lang="en-US" sz="900" u="none" strike="noStrike" dirty="0">
                          <a:effectLst/>
                          <a:latin typeface="Calibri" pitchFamily="34" charset="0"/>
                        </a:rPr>
                        <a:t>Dist02</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SEA: Chancellor to SOM Dean</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1900</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1111111</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122105</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M_DO-CA-OP-Admin-Financial Aff</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1111111</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r" fontAlgn="b"/>
                      <a:r>
                        <a:rPr lang="en-US" sz="900" u="none" strike="noStrike" dirty="0">
                          <a:effectLst/>
                          <a:latin typeface="Calibri" pitchFamily="34" charset="0"/>
                        </a:rPr>
                        <a:t>10,000,000</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r" fontAlgn="b"/>
                      <a:r>
                        <a:rPr lang="en-US" sz="900" u="none" strike="noStrike" dirty="0">
                          <a:effectLst/>
                          <a:latin typeface="Calibri" pitchFamily="34" charset="0"/>
                        </a:rPr>
                        <a:t>10,300,000</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r" fontAlgn="b"/>
                      <a:r>
                        <a:rPr lang="en-US" sz="900" u="none" strike="noStrike" dirty="0">
                          <a:effectLst/>
                          <a:latin typeface="Calibri" pitchFamily="34" charset="0"/>
                        </a:rPr>
                        <a:t>10,609,000</a:t>
                      </a:r>
                      <a:endParaRPr lang="en-US" sz="900" b="0" i="0" u="none" strike="noStrike" dirty="0">
                        <a:solidFill>
                          <a:srgbClr val="000000"/>
                        </a:solidFill>
                        <a:effectLst/>
                        <a:latin typeface="Calibri" pitchFamily="34" charset="0"/>
                      </a:endParaRPr>
                    </a:p>
                  </a:txBody>
                  <a:tcPr marL="7620" marR="7620" marT="7620" marB="0" anchor="b">
                    <a:noFill/>
                  </a:tcPr>
                </a:tc>
                <a:extLst>
                  <a:ext uri="{0D108BD9-81ED-4DB2-BD59-A6C34878D82A}">
                    <a16:rowId xmlns:a16="http://schemas.microsoft.com/office/drawing/2014/main" val="10003"/>
                  </a:ext>
                </a:extLst>
              </a:tr>
              <a:tr h="152400">
                <a:tc>
                  <a:txBody>
                    <a:bodyPr/>
                    <a:lstStyle/>
                    <a:p>
                      <a:pPr algn="l" fontAlgn="b"/>
                      <a:r>
                        <a:rPr lang="en-US" sz="900" u="none" strike="noStrike" dirty="0">
                          <a:effectLst/>
                          <a:latin typeface="Calibri" pitchFamily="34" charset="0"/>
                        </a:rPr>
                        <a:t>Dist03</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SEA: Chancellor to SON Dean</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1900</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1111111</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316002</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N_DO-Administration</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1111111</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r" fontAlgn="b"/>
                      <a:r>
                        <a:rPr lang="en-US" sz="900" u="none" strike="noStrike" dirty="0">
                          <a:effectLst/>
                          <a:latin typeface="Calibri" pitchFamily="34" charset="0"/>
                        </a:rPr>
                        <a:t>10,000,000</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r" fontAlgn="b"/>
                      <a:r>
                        <a:rPr lang="en-US" sz="900" u="none" strike="noStrike" dirty="0">
                          <a:effectLst/>
                          <a:latin typeface="Calibri" pitchFamily="34" charset="0"/>
                        </a:rPr>
                        <a:t>10,300,000</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r" fontAlgn="b"/>
                      <a:r>
                        <a:rPr lang="en-US" sz="900" u="none" strike="noStrike" dirty="0">
                          <a:effectLst/>
                          <a:latin typeface="Calibri" pitchFamily="34" charset="0"/>
                        </a:rPr>
                        <a:t>10,609,000</a:t>
                      </a:r>
                      <a:endParaRPr lang="en-US" sz="900" b="0" i="0" u="none" strike="noStrike" dirty="0">
                        <a:solidFill>
                          <a:srgbClr val="000000"/>
                        </a:solidFill>
                        <a:effectLst/>
                        <a:latin typeface="Calibri" pitchFamily="34" charset="0"/>
                      </a:endParaRPr>
                    </a:p>
                  </a:txBody>
                  <a:tcPr marL="7620" marR="7620" marT="7620" marB="0" anchor="b">
                    <a:noFill/>
                  </a:tcPr>
                </a:tc>
                <a:extLst>
                  <a:ext uri="{0D108BD9-81ED-4DB2-BD59-A6C34878D82A}">
                    <a16:rowId xmlns:a16="http://schemas.microsoft.com/office/drawing/2014/main" val="10004"/>
                  </a:ext>
                </a:extLst>
              </a:tr>
              <a:tr h="152400">
                <a:tc>
                  <a:txBody>
                    <a:bodyPr/>
                    <a:lstStyle/>
                    <a:p>
                      <a:pPr algn="l" fontAlgn="b"/>
                      <a:r>
                        <a:rPr lang="en-US" sz="900" u="none" strike="noStrike" dirty="0">
                          <a:effectLst/>
                          <a:latin typeface="Calibri" pitchFamily="34" charset="0"/>
                        </a:rPr>
                        <a:t>Dist04</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SEA: Chancellor to SOP Dean</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1900</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1111111</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331002</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P_Central Administration</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1111111</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r" fontAlgn="b"/>
                      <a:r>
                        <a:rPr lang="en-US" sz="900" u="none" strike="noStrike" dirty="0">
                          <a:effectLst/>
                          <a:latin typeface="Calibri" pitchFamily="34" charset="0"/>
                        </a:rPr>
                        <a:t>10,000,000</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r" fontAlgn="b"/>
                      <a:r>
                        <a:rPr lang="en-US" sz="900" u="none" strike="noStrike" dirty="0">
                          <a:effectLst/>
                          <a:latin typeface="Calibri" pitchFamily="34" charset="0"/>
                        </a:rPr>
                        <a:t>10,300,000</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r" fontAlgn="b"/>
                      <a:r>
                        <a:rPr lang="en-US" sz="900" u="none" strike="noStrike" dirty="0">
                          <a:effectLst/>
                          <a:latin typeface="Calibri" pitchFamily="34" charset="0"/>
                        </a:rPr>
                        <a:t>10,609,000</a:t>
                      </a:r>
                      <a:endParaRPr lang="en-US" sz="900" b="0" i="0" u="none" strike="noStrike" dirty="0">
                        <a:solidFill>
                          <a:srgbClr val="000000"/>
                        </a:solidFill>
                        <a:effectLst/>
                        <a:latin typeface="Calibri" pitchFamily="34" charset="0"/>
                      </a:endParaRPr>
                    </a:p>
                  </a:txBody>
                  <a:tcPr marL="7620" marR="7620" marT="7620" marB="0" anchor="b">
                    <a:noFill/>
                  </a:tcPr>
                </a:tc>
                <a:extLst>
                  <a:ext uri="{0D108BD9-81ED-4DB2-BD59-A6C34878D82A}">
                    <a16:rowId xmlns:a16="http://schemas.microsoft.com/office/drawing/2014/main" val="10005"/>
                  </a:ext>
                </a:extLst>
              </a:tr>
              <a:tr h="152400">
                <a:tc>
                  <a:txBody>
                    <a:bodyPr/>
                    <a:lstStyle/>
                    <a:p>
                      <a:pPr algn="l" fontAlgn="b"/>
                      <a:r>
                        <a:rPr lang="en-US" sz="900" u="none" strike="noStrike" dirty="0">
                          <a:effectLst/>
                          <a:latin typeface="Calibri" pitchFamily="34" charset="0"/>
                        </a:rPr>
                        <a:t>Total</a:t>
                      </a:r>
                      <a:endParaRPr lang="en-US" sz="900" b="0" i="0" u="none" strike="noStrike" dirty="0">
                        <a:solidFill>
                          <a:srgbClr val="000000"/>
                        </a:solidFill>
                        <a:effectLst/>
                        <a:latin typeface="Calibri" pitchFamily="34" charset="0"/>
                      </a:endParaRPr>
                    </a:p>
                  </a:txBody>
                  <a:tcPr marL="7620" marR="7620" marT="7620" marB="0" anchor="b">
                    <a:lnB w="12700" cap="flat" cmpd="sng" algn="ctr">
                      <a:solidFill>
                        <a:schemeClr val="tx1"/>
                      </a:solidFill>
                      <a:prstDash val="solid"/>
                      <a:round/>
                      <a:headEnd type="none" w="med" len="med"/>
                      <a:tailEnd type="none" w="med" len="med"/>
                    </a:lnB>
                    <a:noFill/>
                  </a:tcPr>
                </a:tc>
                <a:tc>
                  <a:txBody>
                    <a:bodyPr/>
                    <a:lstStyle/>
                    <a:p>
                      <a:pPr algn="l" fontAlgn="b"/>
                      <a:endParaRPr lang="en-US" sz="900" b="0" i="0" u="none" strike="noStrike" dirty="0">
                        <a:solidFill>
                          <a:srgbClr val="000000"/>
                        </a:solidFill>
                        <a:effectLst/>
                        <a:latin typeface="Calibri" pitchFamily="34" charset="0"/>
                      </a:endParaRPr>
                    </a:p>
                  </a:txBody>
                  <a:tcPr marL="7620" marR="7620" marT="7620" marB="0" anchor="b">
                    <a:lnB w="12700" cap="flat" cmpd="sng" algn="ctr">
                      <a:solidFill>
                        <a:schemeClr val="tx1"/>
                      </a:solidFill>
                      <a:prstDash val="solid"/>
                      <a:round/>
                      <a:headEnd type="none" w="med" len="med"/>
                      <a:tailEnd type="none" w="med" len="med"/>
                    </a:lnB>
                    <a:noFill/>
                  </a:tcPr>
                </a:tc>
                <a:tc>
                  <a:txBody>
                    <a:bodyPr/>
                    <a:lstStyle/>
                    <a:p>
                      <a:pPr algn="l" fontAlgn="b"/>
                      <a:endParaRPr lang="en-US" sz="900" b="0" i="0" u="none" strike="noStrike" dirty="0">
                        <a:solidFill>
                          <a:srgbClr val="000000"/>
                        </a:solidFill>
                        <a:effectLst/>
                        <a:latin typeface="Calibri" pitchFamily="34" charset="0"/>
                      </a:endParaRPr>
                    </a:p>
                  </a:txBody>
                  <a:tcPr marL="7620" marR="7620" marT="7620" marB="0" anchor="b">
                    <a:lnB w="12700" cap="flat" cmpd="sng" algn="ctr">
                      <a:solidFill>
                        <a:schemeClr val="tx1"/>
                      </a:solidFill>
                      <a:prstDash val="solid"/>
                      <a:round/>
                      <a:headEnd type="none" w="med" len="med"/>
                      <a:tailEnd type="none" w="med" len="med"/>
                    </a:lnB>
                    <a:noFill/>
                  </a:tcPr>
                </a:tc>
                <a:tc>
                  <a:txBody>
                    <a:bodyPr/>
                    <a:lstStyle/>
                    <a:p>
                      <a:pPr algn="l" fontAlgn="b"/>
                      <a:endParaRPr lang="en-US" sz="900" b="0" i="0" u="none" strike="noStrike" dirty="0">
                        <a:solidFill>
                          <a:srgbClr val="000000"/>
                        </a:solidFill>
                        <a:effectLst/>
                        <a:latin typeface="Calibri" pitchFamily="34" charset="0"/>
                      </a:endParaRPr>
                    </a:p>
                  </a:txBody>
                  <a:tcPr marL="7620" marR="7620" marT="7620" marB="0" anchor="b">
                    <a:lnB w="12700" cap="flat" cmpd="sng" algn="ctr">
                      <a:solidFill>
                        <a:schemeClr val="tx1"/>
                      </a:solidFill>
                      <a:prstDash val="solid"/>
                      <a:round/>
                      <a:headEnd type="none" w="med" len="med"/>
                      <a:tailEnd type="none" w="med" len="med"/>
                    </a:lnB>
                    <a:noFill/>
                  </a:tcPr>
                </a:tc>
                <a:tc>
                  <a:txBody>
                    <a:bodyPr/>
                    <a:lstStyle/>
                    <a:p>
                      <a:pPr algn="l" fontAlgn="b"/>
                      <a:endParaRPr lang="en-US" sz="900" b="0" i="0" u="none" strike="noStrike" dirty="0">
                        <a:solidFill>
                          <a:srgbClr val="000000"/>
                        </a:solidFill>
                        <a:effectLst/>
                        <a:latin typeface="Calibri" pitchFamily="34" charset="0"/>
                      </a:endParaRPr>
                    </a:p>
                  </a:txBody>
                  <a:tcPr marL="7620" marR="7620" marT="7620" marB="0" anchor="b">
                    <a:lnB w="12700" cap="flat" cmpd="sng" algn="ctr">
                      <a:solidFill>
                        <a:schemeClr val="tx1"/>
                      </a:solidFill>
                      <a:prstDash val="solid"/>
                      <a:round/>
                      <a:headEnd type="none" w="med" len="med"/>
                      <a:tailEnd type="none" w="med" len="med"/>
                    </a:lnB>
                    <a:noFill/>
                  </a:tcPr>
                </a:tc>
                <a:tc>
                  <a:txBody>
                    <a:bodyPr/>
                    <a:lstStyle/>
                    <a:p>
                      <a:pPr algn="l" fontAlgn="b"/>
                      <a:endParaRPr lang="en-US" sz="900" b="0" i="0" u="none" strike="noStrike" dirty="0">
                        <a:solidFill>
                          <a:srgbClr val="000000"/>
                        </a:solidFill>
                        <a:effectLst/>
                        <a:latin typeface="Calibri" pitchFamily="34" charset="0"/>
                      </a:endParaRPr>
                    </a:p>
                  </a:txBody>
                  <a:tcPr marL="7620" marR="7620" marT="7620" marB="0" anchor="b">
                    <a:lnB w="12700" cap="flat" cmpd="sng" algn="ctr">
                      <a:solidFill>
                        <a:schemeClr val="tx1"/>
                      </a:solidFill>
                      <a:prstDash val="solid"/>
                      <a:round/>
                      <a:headEnd type="none" w="med" len="med"/>
                      <a:tailEnd type="none" w="med" len="med"/>
                    </a:lnB>
                    <a:noFill/>
                  </a:tcPr>
                </a:tc>
                <a:tc>
                  <a:txBody>
                    <a:bodyPr/>
                    <a:lstStyle/>
                    <a:p>
                      <a:pPr algn="l" fontAlgn="b"/>
                      <a:endParaRPr lang="en-US" sz="900" b="0" i="0" u="none" strike="noStrike" dirty="0">
                        <a:solidFill>
                          <a:srgbClr val="000000"/>
                        </a:solidFill>
                        <a:effectLst/>
                        <a:latin typeface="Calibri" pitchFamily="34" charset="0"/>
                      </a:endParaRPr>
                    </a:p>
                  </a:txBody>
                  <a:tcPr marL="7620" marR="7620" marT="7620" marB="0" anchor="b">
                    <a:lnB w="12700" cap="flat" cmpd="sng" algn="ctr">
                      <a:solidFill>
                        <a:schemeClr val="tx1"/>
                      </a:solidFill>
                      <a:prstDash val="solid"/>
                      <a:round/>
                      <a:headEnd type="none" w="med" len="med"/>
                      <a:tailEnd type="none" w="med" len="med"/>
                    </a:lnB>
                    <a:noFill/>
                  </a:tcPr>
                </a:tc>
                <a:tc>
                  <a:txBody>
                    <a:bodyPr/>
                    <a:lstStyle/>
                    <a:p>
                      <a:pPr algn="r" fontAlgn="b"/>
                      <a:r>
                        <a:rPr lang="en-US" sz="900" u="none" strike="noStrike" dirty="0">
                          <a:effectLst/>
                          <a:latin typeface="Calibri" pitchFamily="34" charset="0"/>
                        </a:rPr>
                        <a:t>90,000,000</a:t>
                      </a:r>
                      <a:endParaRPr lang="en-US" sz="900" b="0" i="0" u="none" strike="noStrike" dirty="0">
                        <a:solidFill>
                          <a:srgbClr val="000000"/>
                        </a:solidFill>
                        <a:effectLst/>
                        <a:latin typeface="Calibri" pitchFamily="34" charset="0"/>
                      </a:endParaRPr>
                    </a:p>
                  </a:txBody>
                  <a:tcPr marL="7620" marR="7620" marT="7620" marB="0" anchor="b">
                    <a:lnB w="12700" cap="flat" cmpd="sng" algn="ctr">
                      <a:solidFill>
                        <a:schemeClr val="tx1"/>
                      </a:solidFill>
                      <a:prstDash val="solid"/>
                      <a:round/>
                      <a:headEnd type="none" w="med" len="med"/>
                      <a:tailEnd type="none" w="med" len="med"/>
                    </a:lnB>
                    <a:noFill/>
                  </a:tcPr>
                </a:tc>
                <a:tc>
                  <a:txBody>
                    <a:bodyPr/>
                    <a:lstStyle/>
                    <a:p>
                      <a:pPr algn="r" fontAlgn="b"/>
                      <a:r>
                        <a:rPr lang="en-US" sz="900" u="none" strike="noStrike" dirty="0">
                          <a:effectLst/>
                          <a:latin typeface="Calibri" pitchFamily="34" charset="0"/>
                        </a:rPr>
                        <a:t>92,700,000</a:t>
                      </a:r>
                      <a:endParaRPr lang="en-US" sz="900" b="0" i="0" u="none" strike="noStrike" dirty="0">
                        <a:solidFill>
                          <a:srgbClr val="000000"/>
                        </a:solidFill>
                        <a:effectLst/>
                        <a:latin typeface="Calibri" pitchFamily="34" charset="0"/>
                      </a:endParaRPr>
                    </a:p>
                  </a:txBody>
                  <a:tcPr marL="7620" marR="7620" marT="7620" marB="0" anchor="b">
                    <a:lnB w="12700" cap="flat" cmpd="sng" algn="ctr">
                      <a:solidFill>
                        <a:schemeClr val="tx1"/>
                      </a:solidFill>
                      <a:prstDash val="solid"/>
                      <a:round/>
                      <a:headEnd type="none" w="med" len="med"/>
                      <a:tailEnd type="none" w="med" len="med"/>
                    </a:lnB>
                    <a:noFill/>
                  </a:tcPr>
                </a:tc>
                <a:tc>
                  <a:txBody>
                    <a:bodyPr/>
                    <a:lstStyle/>
                    <a:p>
                      <a:pPr algn="r" fontAlgn="b"/>
                      <a:r>
                        <a:rPr lang="en-US" sz="900" u="none" strike="noStrike" dirty="0">
                          <a:effectLst/>
                          <a:latin typeface="Calibri" pitchFamily="34" charset="0"/>
                        </a:rPr>
                        <a:t>95,481,000</a:t>
                      </a:r>
                      <a:endParaRPr lang="en-US" sz="900" b="0" i="0" u="none" strike="noStrike" dirty="0">
                        <a:solidFill>
                          <a:srgbClr val="000000"/>
                        </a:solidFill>
                        <a:effectLst/>
                        <a:latin typeface="Calibri" pitchFamily="34" charset="0"/>
                      </a:endParaRPr>
                    </a:p>
                  </a:txBody>
                  <a:tcPr marL="7620" marR="7620" marT="7620" marB="0"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152400">
                <a:tc>
                  <a:txBody>
                    <a:bodyPr/>
                    <a:lstStyle/>
                    <a:p>
                      <a:pPr algn="l" fontAlgn="b"/>
                      <a:endParaRPr lang="en-US" sz="900" b="0" i="0" u="none" strike="noStrike" dirty="0">
                        <a:solidFill>
                          <a:srgbClr val="000000"/>
                        </a:solidFill>
                        <a:effectLst/>
                        <a:latin typeface="Calibri" pitchFamily="34" charset="0"/>
                      </a:endParaRPr>
                    </a:p>
                  </a:txBody>
                  <a:tcPr marL="7620" marR="7620" marT="7620" marB="0" anchor="b">
                    <a:lnT w="12700" cap="flat" cmpd="sng" algn="ctr">
                      <a:solidFill>
                        <a:schemeClr val="tx1"/>
                      </a:solidFill>
                      <a:prstDash val="solid"/>
                      <a:round/>
                      <a:headEnd type="none" w="med" len="med"/>
                      <a:tailEnd type="none" w="med" len="med"/>
                    </a:lnT>
                    <a:noFill/>
                  </a:tcPr>
                </a:tc>
                <a:tc>
                  <a:txBody>
                    <a:bodyPr/>
                    <a:lstStyle/>
                    <a:p>
                      <a:pPr algn="l" fontAlgn="b"/>
                      <a:endParaRPr lang="en-US" sz="900" b="0" i="0" u="none" strike="noStrike" dirty="0">
                        <a:solidFill>
                          <a:srgbClr val="000000"/>
                        </a:solidFill>
                        <a:effectLst/>
                        <a:latin typeface="Calibri" pitchFamily="34" charset="0"/>
                      </a:endParaRPr>
                    </a:p>
                  </a:txBody>
                  <a:tcPr marL="7620" marR="7620" marT="7620" marB="0" anchor="b">
                    <a:lnT w="12700" cap="flat" cmpd="sng" algn="ctr">
                      <a:solidFill>
                        <a:schemeClr val="tx1"/>
                      </a:solidFill>
                      <a:prstDash val="solid"/>
                      <a:round/>
                      <a:headEnd type="none" w="med" len="med"/>
                      <a:tailEnd type="none" w="med" len="med"/>
                    </a:lnT>
                    <a:noFill/>
                  </a:tcPr>
                </a:tc>
                <a:tc>
                  <a:txBody>
                    <a:bodyPr/>
                    <a:lstStyle/>
                    <a:p>
                      <a:pPr algn="l" fontAlgn="b"/>
                      <a:endParaRPr lang="en-US" sz="900" b="0" i="0" u="none" strike="noStrike" dirty="0">
                        <a:solidFill>
                          <a:srgbClr val="000000"/>
                        </a:solidFill>
                        <a:effectLst/>
                        <a:latin typeface="Calibri" pitchFamily="34" charset="0"/>
                      </a:endParaRPr>
                    </a:p>
                  </a:txBody>
                  <a:tcPr marL="7620" marR="7620" marT="7620" marB="0" anchor="b">
                    <a:lnT w="12700" cap="flat" cmpd="sng" algn="ctr">
                      <a:solidFill>
                        <a:schemeClr val="tx1"/>
                      </a:solidFill>
                      <a:prstDash val="solid"/>
                      <a:round/>
                      <a:headEnd type="none" w="med" len="med"/>
                      <a:tailEnd type="none" w="med" len="med"/>
                    </a:lnT>
                    <a:noFill/>
                  </a:tcPr>
                </a:tc>
                <a:tc>
                  <a:txBody>
                    <a:bodyPr/>
                    <a:lstStyle/>
                    <a:p>
                      <a:pPr algn="l" fontAlgn="b"/>
                      <a:endParaRPr lang="en-US" sz="900" b="0" i="0" u="none" strike="noStrike" dirty="0">
                        <a:solidFill>
                          <a:srgbClr val="000000"/>
                        </a:solidFill>
                        <a:effectLst/>
                        <a:latin typeface="Calibri" pitchFamily="34" charset="0"/>
                      </a:endParaRPr>
                    </a:p>
                  </a:txBody>
                  <a:tcPr marL="7620" marR="7620" marT="7620" marB="0" anchor="b">
                    <a:lnT w="12700" cap="flat" cmpd="sng" algn="ctr">
                      <a:solidFill>
                        <a:schemeClr val="tx1"/>
                      </a:solidFill>
                      <a:prstDash val="solid"/>
                      <a:round/>
                      <a:headEnd type="none" w="med" len="med"/>
                      <a:tailEnd type="none" w="med" len="med"/>
                    </a:lnT>
                    <a:noFill/>
                  </a:tcPr>
                </a:tc>
                <a:tc>
                  <a:txBody>
                    <a:bodyPr/>
                    <a:lstStyle/>
                    <a:p>
                      <a:pPr algn="l" fontAlgn="b"/>
                      <a:endParaRPr lang="en-US" sz="900" b="0" i="0" u="none" strike="noStrike" dirty="0">
                        <a:solidFill>
                          <a:srgbClr val="000000"/>
                        </a:solidFill>
                        <a:effectLst/>
                        <a:latin typeface="Calibri" pitchFamily="34" charset="0"/>
                      </a:endParaRPr>
                    </a:p>
                  </a:txBody>
                  <a:tcPr marL="7620" marR="7620" marT="7620" marB="0" anchor="b">
                    <a:lnT w="12700" cap="flat" cmpd="sng" algn="ctr">
                      <a:solidFill>
                        <a:schemeClr val="tx1"/>
                      </a:solidFill>
                      <a:prstDash val="solid"/>
                      <a:round/>
                      <a:headEnd type="none" w="med" len="med"/>
                      <a:tailEnd type="none" w="med" len="med"/>
                    </a:lnT>
                    <a:noFill/>
                  </a:tcPr>
                </a:tc>
                <a:tc>
                  <a:txBody>
                    <a:bodyPr/>
                    <a:lstStyle/>
                    <a:p>
                      <a:pPr algn="l" fontAlgn="b"/>
                      <a:endParaRPr lang="en-US" sz="900" b="0" i="0" u="none" strike="noStrike" dirty="0">
                        <a:solidFill>
                          <a:srgbClr val="000000"/>
                        </a:solidFill>
                        <a:effectLst/>
                        <a:latin typeface="Calibri" pitchFamily="34" charset="0"/>
                      </a:endParaRPr>
                    </a:p>
                  </a:txBody>
                  <a:tcPr marL="7620" marR="7620" marT="7620" marB="0" anchor="b">
                    <a:lnT w="12700" cap="flat" cmpd="sng" algn="ctr">
                      <a:solidFill>
                        <a:schemeClr val="tx1"/>
                      </a:solidFill>
                      <a:prstDash val="solid"/>
                      <a:round/>
                      <a:headEnd type="none" w="med" len="med"/>
                      <a:tailEnd type="none" w="med" len="med"/>
                    </a:lnT>
                    <a:noFill/>
                  </a:tcPr>
                </a:tc>
                <a:tc>
                  <a:txBody>
                    <a:bodyPr/>
                    <a:lstStyle/>
                    <a:p>
                      <a:pPr algn="l" fontAlgn="b"/>
                      <a:endParaRPr lang="en-US" sz="900" b="0" i="0" u="none" strike="noStrike" dirty="0">
                        <a:solidFill>
                          <a:srgbClr val="000000"/>
                        </a:solidFill>
                        <a:effectLst/>
                        <a:latin typeface="Calibri" pitchFamily="34" charset="0"/>
                      </a:endParaRPr>
                    </a:p>
                  </a:txBody>
                  <a:tcPr marL="7620" marR="7620" marT="7620" marB="0" anchor="b">
                    <a:lnT w="12700" cap="flat" cmpd="sng" algn="ctr">
                      <a:solidFill>
                        <a:schemeClr val="tx1"/>
                      </a:solidFill>
                      <a:prstDash val="solid"/>
                      <a:round/>
                      <a:headEnd type="none" w="med" len="med"/>
                      <a:tailEnd type="none" w="med" len="med"/>
                    </a:lnT>
                    <a:noFill/>
                  </a:tcPr>
                </a:tc>
                <a:tc>
                  <a:txBody>
                    <a:bodyPr/>
                    <a:lstStyle/>
                    <a:p>
                      <a:pPr algn="ctr" fontAlgn="b"/>
                      <a:endParaRPr lang="en-US" sz="900" b="0" i="0" u="none" strike="noStrike" dirty="0">
                        <a:solidFill>
                          <a:srgbClr val="000000"/>
                        </a:solidFill>
                        <a:effectLst/>
                        <a:latin typeface="Calibri" pitchFamily="34" charset="0"/>
                      </a:endParaRPr>
                    </a:p>
                  </a:txBody>
                  <a:tcPr marL="7620" marR="7620" marT="7620" marB="0" anchor="b">
                    <a:lnT w="12700" cap="flat" cmpd="sng" algn="ctr">
                      <a:solidFill>
                        <a:schemeClr val="tx1"/>
                      </a:solidFill>
                      <a:prstDash val="solid"/>
                      <a:round/>
                      <a:headEnd type="none" w="med" len="med"/>
                      <a:tailEnd type="none" w="med" len="med"/>
                    </a:lnT>
                    <a:noFill/>
                  </a:tcPr>
                </a:tc>
                <a:tc>
                  <a:txBody>
                    <a:bodyPr/>
                    <a:lstStyle/>
                    <a:p>
                      <a:pPr algn="ctr" fontAlgn="b"/>
                      <a:endParaRPr lang="en-US" sz="900" b="0" i="0" u="none" strike="noStrike" dirty="0">
                        <a:solidFill>
                          <a:srgbClr val="000000"/>
                        </a:solidFill>
                        <a:effectLst/>
                        <a:latin typeface="Calibri" pitchFamily="34" charset="0"/>
                      </a:endParaRPr>
                    </a:p>
                  </a:txBody>
                  <a:tcPr marL="7620" marR="7620" marT="7620" marB="0" anchor="b">
                    <a:lnT w="12700" cap="flat" cmpd="sng" algn="ctr">
                      <a:solidFill>
                        <a:schemeClr val="tx1"/>
                      </a:solidFill>
                      <a:prstDash val="solid"/>
                      <a:round/>
                      <a:headEnd type="none" w="med" len="med"/>
                      <a:tailEnd type="none" w="med" len="med"/>
                    </a:lnT>
                    <a:noFill/>
                  </a:tcPr>
                </a:tc>
                <a:tc>
                  <a:txBody>
                    <a:bodyPr/>
                    <a:lstStyle/>
                    <a:p>
                      <a:pPr algn="ctr" fontAlgn="b"/>
                      <a:endParaRPr lang="en-US" sz="900" b="0" i="0" u="none" strike="noStrike" dirty="0">
                        <a:solidFill>
                          <a:srgbClr val="000000"/>
                        </a:solidFill>
                        <a:effectLst/>
                        <a:latin typeface="Calibri" pitchFamily="34" charset="0"/>
                      </a:endParaRPr>
                    </a:p>
                  </a:txBody>
                  <a:tcPr marL="7620" marR="7620" marT="7620" marB="0" anchor="b">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7"/>
                  </a:ext>
                </a:extLst>
              </a:tr>
              <a:tr h="152400">
                <a:tc>
                  <a:txBody>
                    <a:bodyPr/>
                    <a:lstStyle/>
                    <a:p>
                      <a:pPr algn="l" fontAlgn="b"/>
                      <a:r>
                        <a:rPr lang="en-US" sz="900" u="none" strike="noStrike" dirty="0">
                          <a:effectLst/>
                          <a:latin typeface="Calibri" pitchFamily="34" charset="0"/>
                        </a:rPr>
                        <a:t>CommNum</a:t>
                      </a:r>
                      <a:endParaRPr lang="en-US" sz="900" b="1" i="0" u="none" strike="noStrike" dirty="0">
                        <a:solidFill>
                          <a:srgbClr val="000000"/>
                        </a:solidFill>
                        <a:effectLst/>
                        <a:latin typeface="Calibri" pitchFamily="34" charset="0"/>
                      </a:endParaRPr>
                    </a:p>
                  </a:txBody>
                  <a:tcPr marL="7620" marR="7620" marT="7620" marB="0" anchor="b">
                    <a:solidFill>
                      <a:schemeClr val="accent6">
                        <a:lumMod val="60000"/>
                        <a:lumOff val="40000"/>
                      </a:schemeClr>
                    </a:solidFill>
                  </a:tcPr>
                </a:tc>
                <a:tc>
                  <a:txBody>
                    <a:bodyPr/>
                    <a:lstStyle/>
                    <a:p>
                      <a:pPr algn="l" fontAlgn="b"/>
                      <a:r>
                        <a:rPr lang="en-US" sz="900" u="none" strike="noStrike" dirty="0">
                          <a:effectLst/>
                          <a:latin typeface="Calibri" pitchFamily="34" charset="0"/>
                        </a:rPr>
                        <a:t>Cmt000019</a:t>
                      </a:r>
                      <a:endParaRPr lang="en-US" sz="900" b="0" i="0" u="none" strike="noStrike" dirty="0">
                        <a:solidFill>
                          <a:srgbClr val="000000"/>
                        </a:solidFill>
                        <a:effectLst/>
                        <a:latin typeface="Calibri" pitchFamily="34" charset="0"/>
                      </a:endParaRPr>
                    </a:p>
                  </a:txBody>
                  <a:tcPr marL="7620" marR="7620" marT="7620" marB="0" anchor="b">
                    <a:solidFill>
                      <a:schemeClr val="accent6">
                        <a:lumMod val="60000"/>
                        <a:lumOff val="40000"/>
                      </a:schemeClr>
                    </a:solidFill>
                  </a:tcPr>
                </a:tc>
                <a:tc gridSpan="2">
                  <a:txBody>
                    <a:bodyPr/>
                    <a:lstStyle/>
                    <a:p>
                      <a:pPr algn="l" fontAlgn="b"/>
                      <a:r>
                        <a:rPr lang="en-US" sz="900" u="none" strike="noStrike" dirty="0">
                          <a:effectLst/>
                          <a:latin typeface="Calibri" pitchFamily="34" charset="0"/>
                        </a:rPr>
                        <a:t>Source DeptID</a:t>
                      </a:r>
                      <a:endParaRPr lang="en-US" sz="900" b="1" i="0" u="none" strike="noStrike" dirty="0">
                        <a:solidFill>
                          <a:srgbClr val="000000"/>
                        </a:solidFill>
                        <a:effectLst/>
                        <a:latin typeface="Calibri" pitchFamily="34" charset="0"/>
                      </a:endParaRPr>
                    </a:p>
                  </a:txBody>
                  <a:tcPr marL="7620" marR="7620" marT="7620" marB="0" anchor="b">
                    <a:solidFill>
                      <a:schemeClr val="accent3"/>
                    </a:solidFill>
                  </a:tcPr>
                </a:tc>
                <a:tc hMerge="1">
                  <a:txBody>
                    <a:bodyPr/>
                    <a:lstStyle/>
                    <a:p>
                      <a:endParaRPr lang="en-US"/>
                    </a:p>
                  </a:txBody>
                  <a:tcPr/>
                </a:tc>
                <a:tc>
                  <a:txBody>
                    <a:bodyPr/>
                    <a:lstStyle/>
                    <a:p>
                      <a:pPr algn="l" fontAlgn="b"/>
                      <a:r>
                        <a:rPr lang="en-US" sz="900" u="none" strike="noStrike" dirty="0">
                          <a:effectLst/>
                          <a:latin typeface="Calibri" pitchFamily="34" charset="0"/>
                        </a:rPr>
                        <a:t>303036</a:t>
                      </a:r>
                      <a:endParaRPr lang="en-US" sz="900" b="0" i="0" u="none" strike="noStrike" dirty="0">
                        <a:solidFill>
                          <a:srgbClr val="000000"/>
                        </a:solidFill>
                        <a:effectLst/>
                        <a:latin typeface="Calibri" pitchFamily="34" charset="0"/>
                      </a:endParaRPr>
                    </a:p>
                  </a:txBody>
                  <a:tcPr marL="7620" marR="7620" marT="7620" marB="0" anchor="b">
                    <a:solidFill>
                      <a:schemeClr val="accent3"/>
                    </a:solidFill>
                  </a:tcPr>
                </a:tc>
                <a:tc>
                  <a:txBody>
                    <a:bodyPr/>
                    <a:lstStyle/>
                    <a:p>
                      <a:pPr algn="l" fontAlgn="b"/>
                      <a:r>
                        <a:rPr lang="en-US" sz="900" u="none" strike="noStrike" dirty="0">
                          <a:effectLst/>
                          <a:latin typeface="Calibri" pitchFamily="34" charset="0"/>
                        </a:rPr>
                        <a:t>D_Dean's Ofc Administration</a:t>
                      </a:r>
                      <a:endParaRPr lang="en-US" sz="900" b="0" i="0" u="none" strike="noStrike" dirty="0">
                        <a:solidFill>
                          <a:srgbClr val="000000"/>
                        </a:solidFill>
                        <a:effectLst/>
                        <a:latin typeface="Calibri" pitchFamily="34" charset="0"/>
                      </a:endParaRPr>
                    </a:p>
                  </a:txBody>
                  <a:tcPr marL="7620" marR="7620" marT="7620" marB="0" anchor="b">
                    <a:solidFill>
                      <a:schemeClr val="accent3"/>
                    </a:solidFill>
                  </a:tcPr>
                </a:tc>
                <a:tc>
                  <a:txBody>
                    <a:bodyPr/>
                    <a:lstStyle/>
                    <a:p>
                      <a:pPr algn="l" fontAlgn="b"/>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ctr" fontAlgn="b"/>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ctr" fontAlgn="b"/>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ctr" fontAlgn="b"/>
                      <a:endParaRPr lang="en-US" sz="900" b="0" i="0" u="none" strike="noStrike" dirty="0">
                        <a:solidFill>
                          <a:srgbClr val="000000"/>
                        </a:solidFill>
                        <a:effectLst/>
                        <a:latin typeface="Calibri" pitchFamily="34" charset="0"/>
                      </a:endParaRPr>
                    </a:p>
                  </a:txBody>
                  <a:tcPr marL="7620" marR="7620" marT="7620" marB="0" anchor="b">
                    <a:noFill/>
                  </a:tcPr>
                </a:tc>
                <a:extLst>
                  <a:ext uri="{0D108BD9-81ED-4DB2-BD59-A6C34878D82A}">
                    <a16:rowId xmlns:a16="http://schemas.microsoft.com/office/drawing/2014/main" val="10008"/>
                  </a:ext>
                </a:extLst>
              </a:tr>
              <a:tr h="304800">
                <a:tc>
                  <a:txBody>
                    <a:bodyPr/>
                    <a:lstStyle/>
                    <a:p>
                      <a:pPr algn="l" fontAlgn="b"/>
                      <a:r>
                        <a:rPr lang="en-US" sz="900" b="1" u="none" strike="noStrike" dirty="0">
                          <a:effectLst/>
                          <a:latin typeface="Calibri" pitchFamily="34" charset="0"/>
                        </a:rPr>
                        <a:t>DistNum</a:t>
                      </a:r>
                      <a:endParaRPr lang="en-US" sz="900" b="1"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b="1" u="none" strike="noStrike" dirty="0">
                          <a:effectLst/>
                          <a:latin typeface="Calibri" pitchFamily="34" charset="0"/>
                        </a:rPr>
                        <a:t>Short Description</a:t>
                      </a:r>
                      <a:endParaRPr lang="en-US" sz="900" b="1"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b="1" u="none" strike="noStrike" dirty="0">
                          <a:effectLst/>
                          <a:latin typeface="Calibri" pitchFamily="34" charset="0"/>
                        </a:rPr>
                        <a:t>Fund</a:t>
                      </a:r>
                      <a:endParaRPr lang="en-US" sz="900" b="1"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b="1" u="none" strike="noStrike" dirty="0">
                          <a:effectLst/>
                          <a:latin typeface="Calibri" pitchFamily="34" charset="0"/>
                        </a:rPr>
                        <a:t>Source  Project</a:t>
                      </a:r>
                      <a:endParaRPr lang="en-US" sz="900" b="1"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b="1" u="none" strike="noStrike" dirty="0">
                          <a:effectLst/>
                          <a:latin typeface="Calibri" pitchFamily="34" charset="0"/>
                        </a:rPr>
                        <a:t>Target DeptID</a:t>
                      </a:r>
                      <a:endParaRPr lang="en-US" sz="900" b="1" i="0" u="none" strike="noStrike" dirty="0">
                        <a:solidFill>
                          <a:srgbClr val="000000"/>
                        </a:solidFill>
                        <a:effectLst/>
                        <a:latin typeface="Calibri" pitchFamily="34" charset="0"/>
                      </a:endParaRPr>
                    </a:p>
                  </a:txBody>
                  <a:tcPr marL="7620" marR="7620" marT="7620" marB="0" anchor="b">
                    <a:noFill/>
                  </a:tcPr>
                </a:tc>
                <a:tc>
                  <a:txBody>
                    <a:bodyPr/>
                    <a:lstStyle/>
                    <a:p>
                      <a:pPr algn="l" fontAlgn="b"/>
                      <a:endParaRPr lang="en-US" sz="900" b="1"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b="1" u="none" strike="noStrike" dirty="0">
                          <a:effectLst/>
                          <a:latin typeface="Calibri" pitchFamily="34" charset="0"/>
                        </a:rPr>
                        <a:t>Target Project</a:t>
                      </a:r>
                      <a:endParaRPr lang="en-US" sz="900" b="1" i="0" u="none" strike="noStrike" dirty="0">
                        <a:solidFill>
                          <a:srgbClr val="000000"/>
                        </a:solidFill>
                        <a:effectLst/>
                        <a:latin typeface="Calibri" pitchFamily="34" charset="0"/>
                      </a:endParaRPr>
                    </a:p>
                  </a:txBody>
                  <a:tcPr marL="7620" marR="7620" marT="7620" marB="0" anchor="b">
                    <a:noFill/>
                  </a:tcPr>
                </a:tc>
                <a:tc>
                  <a:txBody>
                    <a:bodyPr/>
                    <a:lstStyle/>
                    <a:p>
                      <a:pPr algn="ctr" fontAlgn="b"/>
                      <a:r>
                        <a:rPr lang="en-US" sz="900" b="1" u="none" strike="noStrike" dirty="0">
                          <a:effectLst/>
                          <a:latin typeface="Calibri" pitchFamily="34" charset="0"/>
                        </a:rPr>
                        <a:t>Amount </a:t>
                      </a:r>
                    </a:p>
                    <a:p>
                      <a:pPr algn="ctr" fontAlgn="b"/>
                      <a:r>
                        <a:rPr lang="en-US" sz="900" b="1" u="none" strike="noStrike" dirty="0">
                          <a:effectLst/>
                          <a:latin typeface="Calibri" pitchFamily="34" charset="0"/>
                        </a:rPr>
                        <a:t>2013-14</a:t>
                      </a:r>
                      <a:endParaRPr lang="en-US" sz="900" b="1" i="0" u="none" strike="noStrike" dirty="0">
                        <a:solidFill>
                          <a:srgbClr val="000000"/>
                        </a:solidFill>
                        <a:effectLst/>
                        <a:latin typeface="Calibri" pitchFamily="34" charset="0"/>
                      </a:endParaRPr>
                    </a:p>
                  </a:txBody>
                  <a:tcPr marL="7620" marR="7620" marT="7620" marB="0" anchor="ctr">
                    <a:noFill/>
                  </a:tcPr>
                </a:tc>
                <a:tc>
                  <a:txBody>
                    <a:bodyPr/>
                    <a:lstStyle/>
                    <a:p>
                      <a:pPr algn="ctr" fontAlgn="b"/>
                      <a:r>
                        <a:rPr lang="en-US" sz="900" b="1" u="none" strike="noStrike" dirty="0">
                          <a:effectLst/>
                          <a:latin typeface="Calibri" pitchFamily="34" charset="0"/>
                        </a:rPr>
                        <a:t>Amount </a:t>
                      </a:r>
                    </a:p>
                    <a:p>
                      <a:pPr algn="ctr" fontAlgn="b"/>
                      <a:r>
                        <a:rPr lang="en-US" sz="900" b="1" u="none" strike="noStrike" dirty="0">
                          <a:effectLst/>
                          <a:latin typeface="Calibri" pitchFamily="34" charset="0"/>
                        </a:rPr>
                        <a:t>2014-15</a:t>
                      </a:r>
                      <a:endParaRPr lang="en-US" sz="900" b="1" i="0" u="none" strike="noStrike" dirty="0">
                        <a:solidFill>
                          <a:srgbClr val="000000"/>
                        </a:solidFill>
                        <a:effectLst/>
                        <a:latin typeface="Calibri" pitchFamily="34" charset="0"/>
                      </a:endParaRPr>
                    </a:p>
                  </a:txBody>
                  <a:tcPr marL="7620" marR="7620" marT="7620" marB="0" anchor="ctr">
                    <a:noFill/>
                  </a:tcPr>
                </a:tc>
                <a:tc>
                  <a:txBody>
                    <a:bodyPr/>
                    <a:lstStyle/>
                    <a:p>
                      <a:pPr algn="ctr" fontAlgn="b"/>
                      <a:r>
                        <a:rPr lang="en-US" sz="900" b="1" u="none" strike="noStrike" dirty="0">
                          <a:effectLst/>
                          <a:latin typeface="Calibri" pitchFamily="34" charset="0"/>
                        </a:rPr>
                        <a:t>Amount </a:t>
                      </a:r>
                    </a:p>
                    <a:p>
                      <a:pPr algn="ctr" fontAlgn="b"/>
                      <a:r>
                        <a:rPr lang="en-US" sz="900" b="1" u="none" strike="noStrike" dirty="0">
                          <a:effectLst/>
                          <a:latin typeface="Calibri" pitchFamily="34" charset="0"/>
                        </a:rPr>
                        <a:t>2015-16</a:t>
                      </a:r>
                      <a:endParaRPr lang="en-US" sz="900" b="1" i="0" u="none" strike="noStrike" dirty="0">
                        <a:solidFill>
                          <a:srgbClr val="000000"/>
                        </a:solidFill>
                        <a:effectLst/>
                        <a:latin typeface="Calibri" pitchFamily="34" charset="0"/>
                      </a:endParaRPr>
                    </a:p>
                  </a:txBody>
                  <a:tcPr marL="7620" marR="7620" marT="7620" marB="0" anchor="ctr">
                    <a:noFill/>
                  </a:tcPr>
                </a:tc>
                <a:extLst>
                  <a:ext uri="{0D108BD9-81ED-4DB2-BD59-A6C34878D82A}">
                    <a16:rowId xmlns:a16="http://schemas.microsoft.com/office/drawing/2014/main" val="10009"/>
                  </a:ext>
                </a:extLst>
              </a:tr>
              <a:tr h="152400">
                <a:tc>
                  <a:txBody>
                    <a:bodyPr/>
                    <a:lstStyle/>
                    <a:p>
                      <a:pPr algn="l" fontAlgn="b"/>
                      <a:r>
                        <a:rPr lang="en-US" sz="900" u="none" strike="noStrike" dirty="0">
                          <a:effectLst/>
                          <a:latin typeface="Calibri" pitchFamily="34" charset="0"/>
                        </a:rPr>
                        <a:t>Dist01</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SEA: SOD Dean to Peds</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1900</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1111111</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301006</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D_Pediatric Dentistry</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1111111</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r" fontAlgn="b"/>
                      <a:r>
                        <a:rPr lang="en-US" sz="900" u="none" strike="noStrike" dirty="0">
                          <a:effectLst/>
                          <a:latin typeface="Calibri" pitchFamily="34" charset="0"/>
                        </a:rPr>
                        <a:t>1,200,000</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r" fontAlgn="b"/>
                      <a:r>
                        <a:rPr lang="en-US" sz="900" u="none" strike="noStrike" dirty="0">
                          <a:effectLst/>
                          <a:latin typeface="Calibri" pitchFamily="34" charset="0"/>
                        </a:rPr>
                        <a:t>1,200,000</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r" fontAlgn="b"/>
                      <a:r>
                        <a:rPr lang="en-US" sz="900" u="none" strike="noStrike" dirty="0">
                          <a:effectLst/>
                          <a:latin typeface="Calibri" pitchFamily="34" charset="0"/>
                        </a:rPr>
                        <a:t>1,200,000</a:t>
                      </a:r>
                      <a:endParaRPr lang="en-US" sz="900" b="0" i="0" u="none" strike="noStrike" dirty="0">
                        <a:solidFill>
                          <a:srgbClr val="000000"/>
                        </a:solidFill>
                        <a:effectLst/>
                        <a:latin typeface="Calibri" pitchFamily="34" charset="0"/>
                      </a:endParaRPr>
                    </a:p>
                  </a:txBody>
                  <a:tcPr marL="7620" marR="7620" marT="7620" marB="0" anchor="b">
                    <a:noFill/>
                  </a:tcPr>
                </a:tc>
                <a:extLst>
                  <a:ext uri="{0D108BD9-81ED-4DB2-BD59-A6C34878D82A}">
                    <a16:rowId xmlns:a16="http://schemas.microsoft.com/office/drawing/2014/main" val="10010"/>
                  </a:ext>
                </a:extLst>
              </a:tr>
              <a:tr h="152400">
                <a:tc>
                  <a:txBody>
                    <a:bodyPr/>
                    <a:lstStyle/>
                    <a:p>
                      <a:pPr algn="l" fontAlgn="b"/>
                      <a:r>
                        <a:rPr lang="en-US" sz="900" u="none" strike="noStrike" dirty="0">
                          <a:effectLst/>
                          <a:latin typeface="Calibri" pitchFamily="34" charset="0"/>
                        </a:rPr>
                        <a:t>Dist02</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SEA:  Craniofacial Anomalies</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1900</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1111111</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301009</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D_Craniofacial Anomalies</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1111111</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r" fontAlgn="b"/>
                      <a:r>
                        <a:rPr lang="en-US" sz="900" u="none" strike="noStrike" dirty="0">
                          <a:effectLst/>
                          <a:latin typeface="Calibri" pitchFamily="34" charset="0"/>
                        </a:rPr>
                        <a:t>1,800,000</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r" fontAlgn="b"/>
                      <a:r>
                        <a:rPr lang="en-US" sz="900" u="none" strike="noStrike" dirty="0">
                          <a:effectLst/>
                          <a:latin typeface="Calibri" pitchFamily="34" charset="0"/>
                        </a:rPr>
                        <a:t>1,800,000</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r" fontAlgn="b"/>
                      <a:r>
                        <a:rPr lang="en-US" sz="900" u="none" strike="noStrike" dirty="0">
                          <a:effectLst/>
                          <a:latin typeface="Calibri" pitchFamily="34" charset="0"/>
                        </a:rPr>
                        <a:t>1,800,000</a:t>
                      </a:r>
                      <a:endParaRPr lang="en-US" sz="900" b="0" i="0" u="none" strike="noStrike" dirty="0">
                        <a:solidFill>
                          <a:srgbClr val="000000"/>
                        </a:solidFill>
                        <a:effectLst/>
                        <a:latin typeface="Calibri" pitchFamily="34" charset="0"/>
                      </a:endParaRPr>
                    </a:p>
                  </a:txBody>
                  <a:tcPr marL="7620" marR="7620" marT="7620" marB="0" anchor="b">
                    <a:noFill/>
                  </a:tcPr>
                </a:tc>
                <a:extLst>
                  <a:ext uri="{0D108BD9-81ED-4DB2-BD59-A6C34878D82A}">
                    <a16:rowId xmlns:a16="http://schemas.microsoft.com/office/drawing/2014/main" val="10011"/>
                  </a:ext>
                </a:extLst>
              </a:tr>
              <a:tr h="152400">
                <a:tc>
                  <a:txBody>
                    <a:bodyPr/>
                    <a:lstStyle/>
                    <a:p>
                      <a:pPr algn="l" fontAlgn="b"/>
                      <a:r>
                        <a:rPr lang="en-US" sz="900" u="none" strike="noStrike" dirty="0">
                          <a:effectLst/>
                          <a:latin typeface="Calibri" pitchFamily="34" charset="0"/>
                        </a:rPr>
                        <a:t>Dist03</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SEA: Orthodontics</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1900</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1111111</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301012</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D_Orthodontics</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1111111</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r" fontAlgn="b"/>
                      <a:r>
                        <a:rPr lang="en-US" sz="900" u="none" strike="noStrike" dirty="0">
                          <a:effectLst/>
                          <a:latin typeface="Calibri" pitchFamily="34" charset="0"/>
                        </a:rPr>
                        <a:t>1,750,000</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r" fontAlgn="b"/>
                      <a:r>
                        <a:rPr lang="en-US" sz="900" u="none" strike="noStrike" dirty="0">
                          <a:effectLst/>
                          <a:latin typeface="Calibri" pitchFamily="34" charset="0"/>
                        </a:rPr>
                        <a:t>1,750,000</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r" fontAlgn="b"/>
                      <a:r>
                        <a:rPr lang="en-US" sz="900" u="none" strike="noStrike" dirty="0">
                          <a:effectLst/>
                          <a:latin typeface="Calibri" pitchFamily="34" charset="0"/>
                        </a:rPr>
                        <a:t>1,750,000</a:t>
                      </a:r>
                      <a:endParaRPr lang="en-US" sz="900" b="0" i="0" u="none" strike="noStrike" dirty="0">
                        <a:solidFill>
                          <a:srgbClr val="000000"/>
                        </a:solidFill>
                        <a:effectLst/>
                        <a:latin typeface="Calibri" pitchFamily="34" charset="0"/>
                      </a:endParaRPr>
                    </a:p>
                  </a:txBody>
                  <a:tcPr marL="7620" marR="7620" marT="7620" marB="0" anchor="b">
                    <a:noFill/>
                  </a:tcPr>
                </a:tc>
                <a:extLst>
                  <a:ext uri="{0D108BD9-81ED-4DB2-BD59-A6C34878D82A}">
                    <a16:rowId xmlns:a16="http://schemas.microsoft.com/office/drawing/2014/main" val="10012"/>
                  </a:ext>
                </a:extLst>
              </a:tr>
              <a:tr h="152400">
                <a:tc>
                  <a:txBody>
                    <a:bodyPr/>
                    <a:lstStyle/>
                    <a:p>
                      <a:pPr algn="l" fontAlgn="b"/>
                      <a:r>
                        <a:rPr lang="en-US" sz="900" u="none" strike="noStrike" dirty="0">
                          <a:effectLst/>
                          <a:latin typeface="Calibri" pitchFamily="34" charset="0"/>
                        </a:rPr>
                        <a:t>Dist04</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SEA: Oral Pathology</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1900</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1111111</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301015</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D_Oral Pathology</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1111111</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r" fontAlgn="b"/>
                      <a:r>
                        <a:rPr lang="en-US" sz="900" u="none" strike="noStrike" dirty="0">
                          <a:effectLst/>
                          <a:latin typeface="Calibri" pitchFamily="34" charset="0"/>
                        </a:rPr>
                        <a:t>310,000</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r" fontAlgn="b"/>
                      <a:r>
                        <a:rPr lang="en-US" sz="900" u="none" strike="noStrike" dirty="0">
                          <a:effectLst/>
                          <a:latin typeface="Calibri" pitchFamily="34" charset="0"/>
                        </a:rPr>
                        <a:t>310,000</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r" fontAlgn="b"/>
                      <a:r>
                        <a:rPr lang="en-US" sz="900" u="none" strike="noStrike" dirty="0">
                          <a:effectLst/>
                          <a:latin typeface="Calibri" pitchFamily="34" charset="0"/>
                        </a:rPr>
                        <a:t>310,000</a:t>
                      </a:r>
                      <a:endParaRPr lang="en-US" sz="900" b="0" i="0" u="none" strike="noStrike" dirty="0">
                        <a:solidFill>
                          <a:srgbClr val="000000"/>
                        </a:solidFill>
                        <a:effectLst/>
                        <a:latin typeface="Calibri" pitchFamily="34" charset="0"/>
                      </a:endParaRPr>
                    </a:p>
                  </a:txBody>
                  <a:tcPr marL="7620" marR="7620" marT="7620" marB="0" anchor="b">
                    <a:noFill/>
                  </a:tcPr>
                </a:tc>
                <a:extLst>
                  <a:ext uri="{0D108BD9-81ED-4DB2-BD59-A6C34878D82A}">
                    <a16:rowId xmlns:a16="http://schemas.microsoft.com/office/drawing/2014/main" val="10013"/>
                  </a:ext>
                </a:extLst>
              </a:tr>
              <a:tr h="152400">
                <a:tc>
                  <a:txBody>
                    <a:bodyPr/>
                    <a:lstStyle/>
                    <a:p>
                      <a:pPr algn="l" fontAlgn="b"/>
                      <a:r>
                        <a:rPr lang="en-US" sz="900" u="none" strike="noStrike" dirty="0">
                          <a:effectLst/>
                          <a:latin typeface="Calibri" pitchFamily="34" charset="0"/>
                        </a:rPr>
                        <a:t>Dist05</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SEA: Periodontology</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1900</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1111111</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301018</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D_Periodontology</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1111111</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r" fontAlgn="b"/>
                      <a:r>
                        <a:rPr lang="en-US" sz="900" u="none" strike="noStrike" dirty="0">
                          <a:effectLst/>
                          <a:latin typeface="Calibri" pitchFamily="34" charset="0"/>
                        </a:rPr>
                        <a:t>1,675,000</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r" fontAlgn="b"/>
                      <a:r>
                        <a:rPr lang="en-US" sz="900" u="none" strike="noStrike" dirty="0">
                          <a:effectLst/>
                          <a:latin typeface="Calibri" pitchFamily="34" charset="0"/>
                        </a:rPr>
                        <a:t>1,675,000</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r" fontAlgn="b"/>
                      <a:r>
                        <a:rPr lang="en-US" sz="900" u="none" strike="noStrike" dirty="0">
                          <a:effectLst/>
                          <a:latin typeface="Calibri" pitchFamily="34" charset="0"/>
                        </a:rPr>
                        <a:t>1,675,000</a:t>
                      </a:r>
                      <a:endParaRPr lang="en-US" sz="900" b="0" i="0" u="none" strike="noStrike" dirty="0">
                        <a:solidFill>
                          <a:srgbClr val="000000"/>
                        </a:solidFill>
                        <a:effectLst/>
                        <a:latin typeface="Calibri" pitchFamily="34" charset="0"/>
                      </a:endParaRPr>
                    </a:p>
                  </a:txBody>
                  <a:tcPr marL="7620" marR="7620" marT="7620" marB="0" anchor="b">
                    <a:noFill/>
                  </a:tcPr>
                </a:tc>
                <a:extLst>
                  <a:ext uri="{0D108BD9-81ED-4DB2-BD59-A6C34878D82A}">
                    <a16:rowId xmlns:a16="http://schemas.microsoft.com/office/drawing/2014/main" val="10014"/>
                  </a:ext>
                </a:extLst>
              </a:tr>
              <a:tr h="152400">
                <a:tc>
                  <a:txBody>
                    <a:bodyPr/>
                    <a:lstStyle/>
                    <a:p>
                      <a:pPr algn="l" fontAlgn="b"/>
                      <a:r>
                        <a:rPr lang="en-US" sz="900" u="none" strike="noStrike" dirty="0">
                          <a:effectLst/>
                          <a:latin typeface="Calibri" pitchFamily="34" charset="0"/>
                        </a:rPr>
                        <a:t>Dist06</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SEA: Oral Medicine</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1900</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1111111</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301021</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D_Oral Medicine</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1111111</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r" fontAlgn="b"/>
                      <a:r>
                        <a:rPr lang="en-US" sz="900" u="none" strike="noStrike" dirty="0">
                          <a:effectLst/>
                          <a:latin typeface="Calibri" pitchFamily="34" charset="0"/>
                        </a:rPr>
                        <a:t>1,465,000</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r" fontAlgn="b"/>
                      <a:r>
                        <a:rPr lang="en-US" sz="900" u="none" strike="noStrike" dirty="0">
                          <a:effectLst/>
                          <a:latin typeface="Calibri" pitchFamily="34" charset="0"/>
                        </a:rPr>
                        <a:t>1,465,000</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r" fontAlgn="b"/>
                      <a:r>
                        <a:rPr lang="en-US" sz="900" u="none" strike="noStrike" dirty="0">
                          <a:effectLst/>
                          <a:latin typeface="Calibri" pitchFamily="34" charset="0"/>
                        </a:rPr>
                        <a:t>1,465,000</a:t>
                      </a:r>
                      <a:endParaRPr lang="en-US" sz="900" b="0" i="0" u="none" strike="noStrike" dirty="0">
                        <a:solidFill>
                          <a:srgbClr val="000000"/>
                        </a:solidFill>
                        <a:effectLst/>
                        <a:latin typeface="Calibri" pitchFamily="34" charset="0"/>
                      </a:endParaRPr>
                    </a:p>
                  </a:txBody>
                  <a:tcPr marL="7620" marR="7620" marT="7620" marB="0" anchor="b">
                    <a:noFill/>
                  </a:tcPr>
                </a:tc>
                <a:extLst>
                  <a:ext uri="{0D108BD9-81ED-4DB2-BD59-A6C34878D82A}">
                    <a16:rowId xmlns:a16="http://schemas.microsoft.com/office/drawing/2014/main" val="10015"/>
                  </a:ext>
                </a:extLst>
              </a:tr>
              <a:tr h="152400">
                <a:tc>
                  <a:txBody>
                    <a:bodyPr/>
                    <a:lstStyle/>
                    <a:p>
                      <a:pPr algn="l" fontAlgn="b"/>
                      <a:r>
                        <a:rPr lang="en-US" sz="900" u="none" strike="noStrike" dirty="0">
                          <a:effectLst/>
                          <a:latin typeface="Calibri" pitchFamily="34" charset="0"/>
                        </a:rPr>
                        <a:t>Total</a:t>
                      </a:r>
                      <a:endParaRPr lang="en-US" sz="900" b="0" i="0" u="none" strike="noStrike" dirty="0">
                        <a:solidFill>
                          <a:srgbClr val="000000"/>
                        </a:solidFill>
                        <a:effectLst/>
                        <a:latin typeface="Calibri" pitchFamily="34" charset="0"/>
                      </a:endParaRPr>
                    </a:p>
                  </a:txBody>
                  <a:tcPr marL="7620" marR="7620" marT="7620" marB="0" anchor="b">
                    <a:lnB w="12700" cap="flat" cmpd="sng" algn="ctr">
                      <a:solidFill>
                        <a:schemeClr val="tx1"/>
                      </a:solidFill>
                      <a:prstDash val="solid"/>
                      <a:round/>
                      <a:headEnd type="none" w="med" len="med"/>
                      <a:tailEnd type="none" w="med" len="med"/>
                    </a:lnB>
                    <a:noFill/>
                  </a:tcPr>
                </a:tc>
                <a:tc>
                  <a:txBody>
                    <a:bodyPr/>
                    <a:lstStyle/>
                    <a:p>
                      <a:pPr algn="l" fontAlgn="b"/>
                      <a:endParaRPr lang="en-US" sz="900" b="0" i="0" u="none" strike="noStrike" dirty="0">
                        <a:solidFill>
                          <a:srgbClr val="000000"/>
                        </a:solidFill>
                        <a:effectLst/>
                        <a:latin typeface="Calibri" pitchFamily="34" charset="0"/>
                      </a:endParaRPr>
                    </a:p>
                  </a:txBody>
                  <a:tcPr marL="7620" marR="7620" marT="7620" marB="0" anchor="b">
                    <a:lnB w="12700" cap="flat" cmpd="sng" algn="ctr">
                      <a:solidFill>
                        <a:schemeClr val="tx1"/>
                      </a:solidFill>
                      <a:prstDash val="solid"/>
                      <a:round/>
                      <a:headEnd type="none" w="med" len="med"/>
                      <a:tailEnd type="none" w="med" len="med"/>
                    </a:lnB>
                    <a:noFill/>
                  </a:tcPr>
                </a:tc>
                <a:tc>
                  <a:txBody>
                    <a:bodyPr/>
                    <a:lstStyle/>
                    <a:p>
                      <a:pPr algn="l" fontAlgn="b"/>
                      <a:endParaRPr lang="en-US" sz="900" b="0" i="0" u="none" strike="noStrike" dirty="0">
                        <a:solidFill>
                          <a:srgbClr val="000000"/>
                        </a:solidFill>
                        <a:effectLst/>
                        <a:latin typeface="Calibri" pitchFamily="34" charset="0"/>
                      </a:endParaRPr>
                    </a:p>
                  </a:txBody>
                  <a:tcPr marL="7620" marR="7620" marT="7620" marB="0" anchor="b">
                    <a:lnB w="12700" cap="flat" cmpd="sng" algn="ctr">
                      <a:solidFill>
                        <a:schemeClr val="tx1"/>
                      </a:solidFill>
                      <a:prstDash val="solid"/>
                      <a:round/>
                      <a:headEnd type="none" w="med" len="med"/>
                      <a:tailEnd type="none" w="med" len="med"/>
                    </a:lnB>
                    <a:noFill/>
                  </a:tcPr>
                </a:tc>
                <a:tc>
                  <a:txBody>
                    <a:bodyPr/>
                    <a:lstStyle/>
                    <a:p>
                      <a:pPr algn="l" fontAlgn="b"/>
                      <a:endParaRPr lang="en-US" sz="900" b="0" i="0" u="none" strike="noStrike" dirty="0">
                        <a:solidFill>
                          <a:srgbClr val="000000"/>
                        </a:solidFill>
                        <a:effectLst/>
                        <a:latin typeface="Calibri" pitchFamily="34" charset="0"/>
                      </a:endParaRPr>
                    </a:p>
                  </a:txBody>
                  <a:tcPr marL="7620" marR="7620" marT="7620" marB="0" anchor="b">
                    <a:lnB w="12700" cap="flat" cmpd="sng" algn="ctr">
                      <a:solidFill>
                        <a:schemeClr val="tx1"/>
                      </a:solidFill>
                      <a:prstDash val="solid"/>
                      <a:round/>
                      <a:headEnd type="none" w="med" len="med"/>
                      <a:tailEnd type="none" w="med" len="med"/>
                    </a:lnB>
                    <a:noFill/>
                  </a:tcPr>
                </a:tc>
                <a:tc>
                  <a:txBody>
                    <a:bodyPr/>
                    <a:lstStyle/>
                    <a:p>
                      <a:pPr algn="l" fontAlgn="b"/>
                      <a:endParaRPr lang="en-US" sz="900" b="0" i="0" u="none" strike="noStrike" dirty="0">
                        <a:solidFill>
                          <a:srgbClr val="000000"/>
                        </a:solidFill>
                        <a:effectLst/>
                        <a:latin typeface="Calibri" pitchFamily="34" charset="0"/>
                      </a:endParaRPr>
                    </a:p>
                  </a:txBody>
                  <a:tcPr marL="7620" marR="7620" marT="7620" marB="0" anchor="b">
                    <a:lnB w="12700" cap="flat" cmpd="sng" algn="ctr">
                      <a:solidFill>
                        <a:schemeClr val="tx1"/>
                      </a:solidFill>
                      <a:prstDash val="solid"/>
                      <a:round/>
                      <a:headEnd type="none" w="med" len="med"/>
                      <a:tailEnd type="none" w="med" len="med"/>
                    </a:lnB>
                    <a:noFill/>
                  </a:tcPr>
                </a:tc>
                <a:tc>
                  <a:txBody>
                    <a:bodyPr/>
                    <a:lstStyle/>
                    <a:p>
                      <a:pPr algn="l" fontAlgn="b"/>
                      <a:endParaRPr lang="en-US" sz="900" b="0" i="0" u="none" strike="noStrike" dirty="0">
                        <a:solidFill>
                          <a:srgbClr val="000000"/>
                        </a:solidFill>
                        <a:effectLst/>
                        <a:latin typeface="Calibri" pitchFamily="34" charset="0"/>
                      </a:endParaRPr>
                    </a:p>
                  </a:txBody>
                  <a:tcPr marL="7620" marR="7620" marT="7620" marB="0" anchor="b">
                    <a:lnB w="12700" cap="flat" cmpd="sng" algn="ctr">
                      <a:solidFill>
                        <a:schemeClr val="tx1"/>
                      </a:solidFill>
                      <a:prstDash val="solid"/>
                      <a:round/>
                      <a:headEnd type="none" w="med" len="med"/>
                      <a:tailEnd type="none" w="med" len="med"/>
                    </a:lnB>
                    <a:noFill/>
                  </a:tcPr>
                </a:tc>
                <a:tc>
                  <a:txBody>
                    <a:bodyPr/>
                    <a:lstStyle/>
                    <a:p>
                      <a:pPr algn="l" fontAlgn="b"/>
                      <a:endParaRPr lang="en-US" sz="900" b="0" i="0" u="none" strike="noStrike" dirty="0">
                        <a:solidFill>
                          <a:srgbClr val="000000"/>
                        </a:solidFill>
                        <a:effectLst/>
                        <a:latin typeface="Calibri" pitchFamily="34" charset="0"/>
                      </a:endParaRPr>
                    </a:p>
                  </a:txBody>
                  <a:tcPr marL="7620" marR="7620" marT="7620" marB="0" anchor="b">
                    <a:lnB w="12700" cap="flat" cmpd="sng" algn="ctr">
                      <a:solidFill>
                        <a:schemeClr val="tx1"/>
                      </a:solidFill>
                      <a:prstDash val="solid"/>
                      <a:round/>
                      <a:headEnd type="none" w="med" len="med"/>
                      <a:tailEnd type="none" w="med" len="med"/>
                    </a:lnB>
                    <a:noFill/>
                  </a:tcPr>
                </a:tc>
                <a:tc>
                  <a:txBody>
                    <a:bodyPr/>
                    <a:lstStyle/>
                    <a:p>
                      <a:pPr algn="r" fontAlgn="b"/>
                      <a:r>
                        <a:rPr lang="en-US" sz="900" u="none" strike="noStrike" dirty="0">
                          <a:effectLst/>
                          <a:latin typeface="Calibri" pitchFamily="34" charset="0"/>
                        </a:rPr>
                        <a:t>8,200,000</a:t>
                      </a:r>
                      <a:endParaRPr lang="en-US" sz="900" b="0" i="0" u="none" strike="noStrike" dirty="0">
                        <a:solidFill>
                          <a:srgbClr val="000000"/>
                        </a:solidFill>
                        <a:effectLst/>
                        <a:latin typeface="Calibri" pitchFamily="34" charset="0"/>
                      </a:endParaRPr>
                    </a:p>
                  </a:txBody>
                  <a:tcPr marL="7620" marR="7620" marT="7620" marB="0" anchor="b">
                    <a:lnB w="12700" cap="flat" cmpd="sng" algn="ctr">
                      <a:solidFill>
                        <a:schemeClr val="tx1"/>
                      </a:solidFill>
                      <a:prstDash val="solid"/>
                      <a:round/>
                      <a:headEnd type="none" w="med" len="med"/>
                      <a:tailEnd type="none" w="med" len="med"/>
                    </a:lnB>
                    <a:noFill/>
                  </a:tcPr>
                </a:tc>
                <a:tc>
                  <a:txBody>
                    <a:bodyPr/>
                    <a:lstStyle/>
                    <a:p>
                      <a:pPr algn="r" fontAlgn="b"/>
                      <a:r>
                        <a:rPr lang="en-US" sz="900" u="none" strike="noStrike" dirty="0">
                          <a:effectLst/>
                          <a:latin typeface="Calibri" pitchFamily="34" charset="0"/>
                        </a:rPr>
                        <a:t>8,200,000</a:t>
                      </a:r>
                      <a:endParaRPr lang="en-US" sz="900" b="0" i="0" u="none" strike="noStrike" dirty="0">
                        <a:solidFill>
                          <a:srgbClr val="000000"/>
                        </a:solidFill>
                        <a:effectLst/>
                        <a:latin typeface="Calibri" pitchFamily="34" charset="0"/>
                      </a:endParaRPr>
                    </a:p>
                  </a:txBody>
                  <a:tcPr marL="7620" marR="7620" marT="7620" marB="0" anchor="b">
                    <a:lnB w="12700" cap="flat" cmpd="sng" algn="ctr">
                      <a:solidFill>
                        <a:schemeClr val="tx1"/>
                      </a:solidFill>
                      <a:prstDash val="solid"/>
                      <a:round/>
                      <a:headEnd type="none" w="med" len="med"/>
                      <a:tailEnd type="none" w="med" len="med"/>
                    </a:lnB>
                    <a:noFill/>
                  </a:tcPr>
                </a:tc>
                <a:tc>
                  <a:txBody>
                    <a:bodyPr/>
                    <a:lstStyle/>
                    <a:p>
                      <a:pPr algn="r" fontAlgn="b"/>
                      <a:r>
                        <a:rPr lang="en-US" sz="900" u="none" strike="noStrike" dirty="0">
                          <a:effectLst/>
                          <a:latin typeface="Calibri" pitchFamily="34" charset="0"/>
                        </a:rPr>
                        <a:t>8,200,000</a:t>
                      </a:r>
                      <a:endParaRPr lang="en-US" sz="900" b="0" i="0" u="none" strike="noStrike" dirty="0">
                        <a:solidFill>
                          <a:srgbClr val="000000"/>
                        </a:solidFill>
                        <a:effectLst/>
                        <a:latin typeface="Calibri" pitchFamily="34" charset="0"/>
                      </a:endParaRPr>
                    </a:p>
                  </a:txBody>
                  <a:tcPr marL="7620" marR="7620" marT="7620" marB="0"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152400">
                <a:tc>
                  <a:txBody>
                    <a:bodyPr/>
                    <a:lstStyle/>
                    <a:p>
                      <a:pPr algn="l" fontAlgn="b"/>
                      <a:endParaRPr lang="en-US" sz="900" b="0" i="0" u="none" strike="noStrike" dirty="0">
                        <a:solidFill>
                          <a:srgbClr val="000000"/>
                        </a:solidFill>
                        <a:effectLst/>
                        <a:latin typeface="Calibri" pitchFamily="34" charset="0"/>
                      </a:endParaRPr>
                    </a:p>
                  </a:txBody>
                  <a:tcPr marL="7620" marR="7620" marT="7620" marB="0" anchor="b">
                    <a:lnT w="12700" cap="flat" cmpd="sng" algn="ctr">
                      <a:solidFill>
                        <a:schemeClr val="tx1"/>
                      </a:solidFill>
                      <a:prstDash val="solid"/>
                      <a:round/>
                      <a:headEnd type="none" w="med" len="med"/>
                      <a:tailEnd type="none" w="med" len="med"/>
                    </a:lnT>
                    <a:noFill/>
                  </a:tcPr>
                </a:tc>
                <a:tc>
                  <a:txBody>
                    <a:bodyPr/>
                    <a:lstStyle/>
                    <a:p>
                      <a:pPr algn="l" fontAlgn="b"/>
                      <a:endParaRPr lang="en-US" sz="900" b="0" i="0" u="none" strike="noStrike" dirty="0">
                        <a:solidFill>
                          <a:srgbClr val="000000"/>
                        </a:solidFill>
                        <a:effectLst/>
                        <a:latin typeface="Calibri" pitchFamily="34" charset="0"/>
                      </a:endParaRPr>
                    </a:p>
                  </a:txBody>
                  <a:tcPr marL="7620" marR="7620" marT="7620" marB="0" anchor="b">
                    <a:lnT w="12700" cap="flat" cmpd="sng" algn="ctr">
                      <a:solidFill>
                        <a:schemeClr val="tx1"/>
                      </a:solidFill>
                      <a:prstDash val="solid"/>
                      <a:round/>
                      <a:headEnd type="none" w="med" len="med"/>
                      <a:tailEnd type="none" w="med" len="med"/>
                    </a:lnT>
                    <a:noFill/>
                  </a:tcPr>
                </a:tc>
                <a:tc>
                  <a:txBody>
                    <a:bodyPr/>
                    <a:lstStyle/>
                    <a:p>
                      <a:pPr algn="l" fontAlgn="b"/>
                      <a:endParaRPr lang="en-US" sz="900" b="0" i="0" u="none" strike="noStrike" dirty="0">
                        <a:solidFill>
                          <a:srgbClr val="000000"/>
                        </a:solidFill>
                        <a:effectLst/>
                        <a:latin typeface="Calibri" pitchFamily="34" charset="0"/>
                      </a:endParaRPr>
                    </a:p>
                  </a:txBody>
                  <a:tcPr marL="7620" marR="7620" marT="7620" marB="0" anchor="b">
                    <a:lnT w="12700" cap="flat" cmpd="sng" algn="ctr">
                      <a:solidFill>
                        <a:schemeClr val="tx1"/>
                      </a:solidFill>
                      <a:prstDash val="solid"/>
                      <a:round/>
                      <a:headEnd type="none" w="med" len="med"/>
                      <a:tailEnd type="none" w="med" len="med"/>
                    </a:lnT>
                    <a:noFill/>
                  </a:tcPr>
                </a:tc>
                <a:tc>
                  <a:txBody>
                    <a:bodyPr/>
                    <a:lstStyle/>
                    <a:p>
                      <a:pPr algn="l" fontAlgn="b"/>
                      <a:endParaRPr lang="en-US" sz="900" b="0" i="0" u="none" strike="noStrike" dirty="0">
                        <a:solidFill>
                          <a:srgbClr val="000000"/>
                        </a:solidFill>
                        <a:effectLst/>
                        <a:latin typeface="Calibri" pitchFamily="34" charset="0"/>
                      </a:endParaRPr>
                    </a:p>
                  </a:txBody>
                  <a:tcPr marL="7620" marR="7620" marT="7620" marB="0" anchor="b">
                    <a:lnT w="12700" cap="flat" cmpd="sng" algn="ctr">
                      <a:solidFill>
                        <a:schemeClr val="tx1"/>
                      </a:solidFill>
                      <a:prstDash val="solid"/>
                      <a:round/>
                      <a:headEnd type="none" w="med" len="med"/>
                      <a:tailEnd type="none" w="med" len="med"/>
                    </a:lnT>
                    <a:noFill/>
                  </a:tcPr>
                </a:tc>
                <a:tc>
                  <a:txBody>
                    <a:bodyPr/>
                    <a:lstStyle/>
                    <a:p>
                      <a:pPr algn="l" fontAlgn="b"/>
                      <a:endParaRPr lang="en-US" sz="900" b="0" i="0" u="none" strike="noStrike" dirty="0">
                        <a:solidFill>
                          <a:srgbClr val="000000"/>
                        </a:solidFill>
                        <a:effectLst/>
                        <a:latin typeface="Calibri" pitchFamily="34" charset="0"/>
                      </a:endParaRPr>
                    </a:p>
                  </a:txBody>
                  <a:tcPr marL="7620" marR="7620" marT="7620" marB="0" anchor="b">
                    <a:lnT w="12700" cap="flat" cmpd="sng" algn="ctr">
                      <a:solidFill>
                        <a:schemeClr val="tx1"/>
                      </a:solidFill>
                      <a:prstDash val="solid"/>
                      <a:round/>
                      <a:headEnd type="none" w="med" len="med"/>
                      <a:tailEnd type="none" w="med" len="med"/>
                    </a:lnT>
                    <a:noFill/>
                  </a:tcPr>
                </a:tc>
                <a:tc>
                  <a:txBody>
                    <a:bodyPr/>
                    <a:lstStyle/>
                    <a:p>
                      <a:pPr algn="l" fontAlgn="b"/>
                      <a:endParaRPr lang="en-US" sz="900" b="0" i="0" u="none" strike="noStrike" dirty="0">
                        <a:solidFill>
                          <a:srgbClr val="000000"/>
                        </a:solidFill>
                        <a:effectLst/>
                        <a:latin typeface="Calibri" pitchFamily="34" charset="0"/>
                      </a:endParaRPr>
                    </a:p>
                  </a:txBody>
                  <a:tcPr marL="7620" marR="7620" marT="7620" marB="0" anchor="b">
                    <a:lnT w="12700" cap="flat" cmpd="sng" algn="ctr">
                      <a:solidFill>
                        <a:schemeClr val="tx1"/>
                      </a:solidFill>
                      <a:prstDash val="solid"/>
                      <a:round/>
                      <a:headEnd type="none" w="med" len="med"/>
                      <a:tailEnd type="none" w="med" len="med"/>
                    </a:lnT>
                    <a:noFill/>
                  </a:tcPr>
                </a:tc>
                <a:tc>
                  <a:txBody>
                    <a:bodyPr/>
                    <a:lstStyle/>
                    <a:p>
                      <a:pPr algn="l" fontAlgn="b"/>
                      <a:endParaRPr lang="en-US" sz="900" b="0" i="0" u="none" strike="noStrike" dirty="0">
                        <a:solidFill>
                          <a:srgbClr val="000000"/>
                        </a:solidFill>
                        <a:effectLst/>
                        <a:latin typeface="Calibri" pitchFamily="34" charset="0"/>
                      </a:endParaRPr>
                    </a:p>
                  </a:txBody>
                  <a:tcPr marL="7620" marR="7620" marT="7620" marB="0" anchor="b">
                    <a:lnT w="12700" cap="flat" cmpd="sng" algn="ctr">
                      <a:solidFill>
                        <a:schemeClr val="tx1"/>
                      </a:solidFill>
                      <a:prstDash val="solid"/>
                      <a:round/>
                      <a:headEnd type="none" w="med" len="med"/>
                      <a:tailEnd type="none" w="med" len="med"/>
                    </a:lnT>
                    <a:noFill/>
                  </a:tcPr>
                </a:tc>
                <a:tc>
                  <a:txBody>
                    <a:bodyPr/>
                    <a:lstStyle/>
                    <a:p>
                      <a:pPr algn="ctr" fontAlgn="b"/>
                      <a:endParaRPr lang="en-US" sz="900" b="0" i="0" u="none" strike="noStrike" dirty="0">
                        <a:solidFill>
                          <a:srgbClr val="000000"/>
                        </a:solidFill>
                        <a:effectLst/>
                        <a:latin typeface="Calibri" pitchFamily="34" charset="0"/>
                      </a:endParaRPr>
                    </a:p>
                  </a:txBody>
                  <a:tcPr marL="7620" marR="7620" marT="7620" marB="0" anchor="b">
                    <a:lnT w="12700" cap="flat" cmpd="sng" algn="ctr">
                      <a:solidFill>
                        <a:schemeClr val="tx1"/>
                      </a:solidFill>
                      <a:prstDash val="solid"/>
                      <a:round/>
                      <a:headEnd type="none" w="med" len="med"/>
                      <a:tailEnd type="none" w="med" len="med"/>
                    </a:lnT>
                    <a:noFill/>
                  </a:tcPr>
                </a:tc>
                <a:tc>
                  <a:txBody>
                    <a:bodyPr/>
                    <a:lstStyle/>
                    <a:p>
                      <a:pPr algn="ctr" fontAlgn="b"/>
                      <a:endParaRPr lang="en-US" sz="900" b="0" i="0" u="none" strike="noStrike" dirty="0">
                        <a:solidFill>
                          <a:srgbClr val="000000"/>
                        </a:solidFill>
                        <a:effectLst/>
                        <a:latin typeface="Calibri" pitchFamily="34" charset="0"/>
                      </a:endParaRPr>
                    </a:p>
                  </a:txBody>
                  <a:tcPr marL="7620" marR="7620" marT="7620" marB="0" anchor="b">
                    <a:lnT w="12700" cap="flat" cmpd="sng" algn="ctr">
                      <a:solidFill>
                        <a:schemeClr val="tx1"/>
                      </a:solidFill>
                      <a:prstDash val="solid"/>
                      <a:round/>
                      <a:headEnd type="none" w="med" len="med"/>
                      <a:tailEnd type="none" w="med" len="med"/>
                    </a:lnT>
                    <a:noFill/>
                  </a:tcPr>
                </a:tc>
                <a:tc>
                  <a:txBody>
                    <a:bodyPr/>
                    <a:lstStyle/>
                    <a:p>
                      <a:pPr algn="ctr" fontAlgn="b"/>
                      <a:endParaRPr lang="en-US" sz="900" b="0" i="0" u="none" strike="noStrike" dirty="0">
                        <a:solidFill>
                          <a:srgbClr val="000000"/>
                        </a:solidFill>
                        <a:effectLst/>
                        <a:latin typeface="Calibri" pitchFamily="34" charset="0"/>
                      </a:endParaRPr>
                    </a:p>
                  </a:txBody>
                  <a:tcPr marL="7620" marR="7620" marT="7620" marB="0" anchor="b">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17"/>
                  </a:ext>
                </a:extLst>
              </a:tr>
              <a:tr h="152400">
                <a:tc>
                  <a:txBody>
                    <a:bodyPr/>
                    <a:lstStyle/>
                    <a:p>
                      <a:pPr algn="l" fontAlgn="b"/>
                      <a:r>
                        <a:rPr lang="en-US" sz="900" u="none" strike="noStrike" dirty="0">
                          <a:effectLst/>
                          <a:latin typeface="Calibri" pitchFamily="34" charset="0"/>
                        </a:rPr>
                        <a:t>CommNum</a:t>
                      </a:r>
                      <a:endParaRPr lang="en-US" sz="900" b="1" i="0" u="none" strike="noStrike" dirty="0">
                        <a:solidFill>
                          <a:srgbClr val="000000"/>
                        </a:solidFill>
                        <a:effectLst/>
                        <a:latin typeface="Calibri" pitchFamily="34" charset="0"/>
                      </a:endParaRPr>
                    </a:p>
                  </a:txBody>
                  <a:tcPr marL="7620" marR="7620" marT="7620" marB="0" anchor="b">
                    <a:solidFill>
                      <a:schemeClr val="accent6">
                        <a:lumMod val="60000"/>
                        <a:lumOff val="40000"/>
                      </a:schemeClr>
                    </a:solidFill>
                  </a:tcPr>
                </a:tc>
                <a:tc>
                  <a:txBody>
                    <a:bodyPr/>
                    <a:lstStyle/>
                    <a:p>
                      <a:pPr algn="l" fontAlgn="b"/>
                      <a:r>
                        <a:rPr lang="en-US" sz="900" u="none" strike="noStrike" dirty="0">
                          <a:effectLst/>
                          <a:latin typeface="Calibri" pitchFamily="34" charset="0"/>
                        </a:rPr>
                        <a:t>Cmt000021</a:t>
                      </a:r>
                      <a:endParaRPr lang="en-US" sz="900" b="0" i="0" u="none" strike="noStrike" dirty="0">
                        <a:solidFill>
                          <a:srgbClr val="000000"/>
                        </a:solidFill>
                        <a:effectLst/>
                        <a:latin typeface="Calibri" pitchFamily="34" charset="0"/>
                      </a:endParaRPr>
                    </a:p>
                  </a:txBody>
                  <a:tcPr marL="7620" marR="7620" marT="7620" marB="0" anchor="b">
                    <a:solidFill>
                      <a:schemeClr val="accent6">
                        <a:lumMod val="60000"/>
                        <a:lumOff val="40000"/>
                      </a:schemeClr>
                    </a:solidFill>
                  </a:tcPr>
                </a:tc>
                <a:tc gridSpan="2">
                  <a:txBody>
                    <a:bodyPr/>
                    <a:lstStyle/>
                    <a:p>
                      <a:pPr algn="l" fontAlgn="b"/>
                      <a:r>
                        <a:rPr lang="en-US" sz="900" u="none" strike="noStrike" dirty="0">
                          <a:effectLst/>
                          <a:latin typeface="Calibri" pitchFamily="34" charset="0"/>
                        </a:rPr>
                        <a:t>Source DeptID</a:t>
                      </a:r>
                      <a:endParaRPr lang="en-US" sz="900" b="1" i="0" u="none" strike="noStrike" dirty="0">
                        <a:solidFill>
                          <a:srgbClr val="000000"/>
                        </a:solidFill>
                        <a:effectLst/>
                        <a:latin typeface="Calibri" pitchFamily="34" charset="0"/>
                      </a:endParaRPr>
                    </a:p>
                  </a:txBody>
                  <a:tcPr marL="7620" marR="7620" marT="7620" marB="0" anchor="b">
                    <a:solidFill>
                      <a:schemeClr val="accent3"/>
                    </a:solidFill>
                  </a:tcPr>
                </a:tc>
                <a:tc hMerge="1">
                  <a:txBody>
                    <a:bodyPr/>
                    <a:lstStyle/>
                    <a:p>
                      <a:endParaRPr lang="en-US"/>
                    </a:p>
                  </a:txBody>
                  <a:tcPr/>
                </a:tc>
                <a:tc>
                  <a:txBody>
                    <a:bodyPr/>
                    <a:lstStyle/>
                    <a:p>
                      <a:pPr algn="l" fontAlgn="b"/>
                      <a:r>
                        <a:rPr lang="en-US" sz="900" u="none" strike="noStrike" dirty="0">
                          <a:effectLst/>
                          <a:latin typeface="Calibri" pitchFamily="34" charset="0"/>
                        </a:rPr>
                        <a:t>316002</a:t>
                      </a:r>
                      <a:endParaRPr lang="en-US" sz="900" b="0" i="0" u="none" strike="noStrike" dirty="0">
                        <a:solidFill>
                          <a:srgbClr val="000000"/>
                        </a:solidFill>
                        <a:effectLst/>
                        <a:latin typeface="Calibri" pitchFamily="34" charset="0"/>
                      </a:endParaRPr>
                    </a:p>
                  </a:txBody>
                  <a:tcPr marL="7620" marR="7620" marT="7620" marB="0" anchor="b">
                    <a:solidFill>
                      <a:schemeClr val="accent3"/>
                    </a:solidFill>
                  </a:tcPr>
                </a:tc>
                <a:tc>
                  <a:txBody>
                    <a:bodyPr/>
                    <a:lstStyle/>
                    <a:p>
                      <a:pPr algn="l" fontAlgn="b"/>
                      <a:r>
                        <a:rPr lang="en-US" sz="900" u="none" strike="noStrike" dirty="0">
                          <a:effectLst/>
                          <a:latin typeface="Calibri" pitchFamily="34" charset="0"/>
                        </a:rPr>
                        <a:t>N_DO-Administration</a:t>
                      </a:r>
                      <a:endParaRPr lang="en-US" sz="900" b="0" i="0" u="none" strike="noStrike" dirty="0">
                        <a:solidFill>
                          <a:srgbClr val="000000"/>
                        </a:solidFill>
                        <a:effectLst/>
                        <a:latin typeface="Calibri" pitchFamily="34" charset="0"/>
                      </a:endParaRPr>
                    </a:p>
                  </a:txBody>
                  <a:tcPr marL="7620" marR="7620" marT="7620" marB="0" anchor="b">
                    <a:solidFill>
                      <a:schemeClr val="accent3"/>
                    </a:solidFill>
                  </a:tcPr>
                </a:tc>
                <a:tc>
                  <a:txBody>
                    <a:bodyPr/>
                    <a:lstStyle/>
                    <a:p>
                      <a:pPr algn="l" fontAlgn="b"/>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ctr" fontAlgn="b"/>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ctr" fontAlgn="b"/>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ctr" fontAlgn="b"/>
                      <a:endParaRPr lang="en-US" sz="900" b="0" i="0" u="none" strike="noStrike" dirty="0">
                        <a:solidFill>
                          <a:srgbClr val="000000"/>
                        </a:solidFill>
                        <a:effectLst/>
                        <a:latin typeface="Calibri" pitchFamily="34" charset="0"/>
                      </a:endParaRPr>
                    </a:p>
                  </a:txBody>
                  <a:tcPr marL="7620" marR="7620" marT="7620" marB="0" anchor="b">
                    <a:noFill/>
                  </a:tcPr>
                </a:tc>
                <a:extLst>
                  <a:ext uri="{0D108BD9-81ED-4DB2-BD59-A6C34878D82A}">
                    <a16:rowId xmlns:a16="http://schemas.microsoft.com/office/drawing/2014/main" val="10018"/>
                  </a:ext>
                </a:extLst>
              </a:tr>
              <a:tr h="304800">
                <a:tc>
                  <a:txBody>
                    <a:bodyPr/>
                    <a:lstStyle/>
                    <a:p>
                      <a:pPr algn="l" fontAlgn="b"/>
                      <a:r>
                        <a:rPr lang="en-US" sz="900" b="1" u="none" strike="noStrike" dirty="0">
                          <a:effectLst/>
                          <a:latin typeface="Calibri" pitchFamily="34" charset="0"/>
                        </a:rPr>
                        <a:t>DistNum</a:t>
                      </a:r>
                      <a:endParaRPr lang="en-US" sz="900" b="1"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b="1" u="none" strike="noStrike" dirty="0">
                          <a:effectLst/>
                          <a:latin typeface="Calibri" pitchFamily="34" charset="0"/>
                        </a:rPr>
                        <a:t>Short Description</a:t>
                      </a:r>
                      <a:endParaRPr lang="en-US" sz="900" b="1"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b="1" u="none" strike="noStrike" dirty="0">
                          <a:effectLst/>
                          <a:latin typeface="Calibri" pitchFamily="34" charset="0"/>
                        </a:rPr>
                        <a:t>Fund</a:t>
                      </a:r>
                      <a:endParaRPr lang="en-US" sz="900" b="1"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b="1" u="none" strike="noStrike" dirty="0">
                          <a:effectLst/>
                          <a:latin typeface="Calibri" pitchFamily="34" charset="0"/>
                        </a:rPr>
                        <a:t>Source  Project</a:t>
                      </a:r>
                      <a:endParaRPr lang="en-US" sz="900" b="1"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b="1" u="none" strike="noStrike" dirty="0">
                          <a:effectLst/>
                          <a:latin typeface="Calibri" pitchFamily="34" charset="0"/>
                        </a:rPr>
                        <a:t>Target DeptID</a:t>
                      </a:r>
                      <a:endParaRPr lang="en-US" sz="900" b="1" i="0" u="none" strike="noStrike" dirty="0">
                        <a:solidFill>
                          <a:srgbClr val="000000"/>
                        </a:solidFill>
                        <a:effectLst/>
                        <a:latin typeface="Calibri" pitchFamily="34" charset="0"/>
                      </a:endParaRPr>
                    </a:p>
                  </a:txBody>
                  <a:tcPr marL="7620" marR="7620" marT="7620" marB="0" anchor="b">
                    <a:noFill/>
                  </a:tcPr>
                </a:tc>
                <a:tc>
                  <a:txBody>
                    <a:bodyPr/>
                    <a:lstStyle/>
                    <a:p>
                      <a:pPr algn="l" fontAlgn="b"/>
                      <a:endParaRPr lang="en-US" sz="900" b="1"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b="1" u="none" strike="noStrike" dirty="0">
                          <a:effectLst/>
                          <a:latin typeface="Calibri" pitchFamily="34" charset="0"/>
                        </a:rPr>
                        <a:t>Target Project</a:t>
                      </a:r>
                      <a:endParaRPr lang="en-US" sz="900" b="1" i="0" u="none" strike="noStrike" dirty="0">
                        <a:solidFill>
                          <a:srgbClr val="000000"/>
                        </a:solidFill>
                        <a:effectLst/>
                        <a:latin typeface="Calibri" pitchFamily="34" charset="0"/>
                      </a:endParaRPr>
                    </a:p>
                  </a:txBody>
                  <a:tcPr marL="7620" marR="7620" marT="7620" marB="0" anchor="b">
                    <a:noFill/>
                  </a:tcPr>
                </a:tc>
                <a:tc>
                  <a:txBody>
                    <a:bodyPr/>
                    <a:lstStyle/>
                    <a:p>
                      <a:pPr algn="ctr" fontAlgn="b"/>
                      <a:r>
                        <a:rPr lang="en-US" sz="900" b="1" u="none" strike="noStrike" dirty="0">
                          <a:effectLst/>
                          <a:latin typeface="Calibri" pitchFamily="34" charset="0"/>
                        </a:rPr>
                        <a:t>Amount </a:t>
                      </a:r>
                    </a:p>
                    <a:p>
                      <a:pPr algn="ctr" fontAlgn="b"/>
                      <a:r>
                        <a:rPr lang="en-US" sz="900" b="1" u="none" strike="noStrike" dirty="0">
                          <a:effectLst/>
                          <a:latin typeface="Calibri" pitchFamily="34" charset="0"/>
                        </a:rPr>
                        <a:t>2013-14</a:t>
                      </a:r>
                      <a:endParaRPr lang="en-US" sz="900" b="1" i="0" u="none" strike="noStrike" dirty="0">
                        <a:solidFill>
                          <a:srgbClr val="000000"/>
                        </a:solidFill>
                        <a:effectLst/>
                        <a:latin typeface="Calibri" pitchFamily="34" charset="0"/>
                      </a:endParaRPr>
                    </a:p>
                  </a:txBody>
                  <a:tcPr marL="7620" marR="7620" marT="7620" marB="0" anchor="b">
                    <a:noFill/>
                  </a:tcPr>
                </a:tc>
                <a:tc>
                  <a:txBody>
                    <a:bodyPr/>
                    <a:lstStyle/>
                    <a:p>
                      <a:pPr algn="ctr" fontAlgn="b"/>
                      <a:r>
                        <a:rPr lang="en-US" sz="900" b="1" u="none" strike="noStrike" dirty="0">
                          <a:effectLst/>
                          <a:latin typeface="Calibri" pitchFamily="34" charset="0"/>
                        </a:rPr>
                        <a:t>Amount </a:t>
                      </a:r>
                    </a:p>
                    <a:p>
                      <a:pPr algn="ctr" fontAlgn="b"/>
                      <a:r>
                        <a:rPr lang="en-US" sz="900" b="1" u="none" strike="noStrike" dirty="0">
                          <a:effectLst/>
                          <a:latin typeface="Calibri" pitchFamily="34" charset="0"/>
                        </a:rPr>
                        <a:t>2014-15</a:t>
                      </a:r>
                      <a:endParaRPr lang="en-US" sz="900" b="1" i="0" u="none" strike="noStrike" dirty="0">
                        <a:solidFill>
                          <a:srgbClr val="000000"/>
                        </a:solidFill>
                        <a:effectLst/>
                        <a:latin typeface="Calibri" pitchFamily="34" charset="0"/>
                      </a:endParaRPr>
                    </a:p>
                  </a:txBody>
                  <a:tcPr marL="7620" marR="7620" marT="7620" marB="0" anchor="b">
                    <a:noFill/>
                  </a:tcPr>
                </a:tc>
                <a:tc>
                  <a:txBody>
                    <a:bodyPr/>
                    <a:lstStyle/>
                    <a:p>
                      <a:pPr algn="ctr" fontAlgn="b"/>
                      <a:r>
                        <a:rPr lang="en-US" sz="900" b="1" u="none" strike="noStrike" dirty="0">
                          <a:effectLst/>
                          <a:latin typeface="Calibri" pitchFamily="34" charset="0"/>
                        </a:rPr>
                        <a:t>Amount </a:t>
                      </a:r>
                    </a:p>
                    <a:p>
                      <a:pPr algn="ctr" fontAlgn="b"/>
                      <a:r>
                        <a:rPr lang="en-US" sz="900" b="1" u="none" strike="noStrike" dirty="0">
                          <a:effectLst/>
                          <a:latin typeface="Calibri" pitchFamily="34" charset="0"/>
                        </a:rPr>
                        <a:t>2015-16</a:t>
                      </a:r>
                      <a:endParaRPr lang="en-US" sz="900" b="1" i="0" u="none" strike="noStrike" dirty="0">
                        <a:solidFill>
                          <a:srgbClr val="000000"/>
                        </a:solidFill>
                        <a:effectLst/>
                        <a:latin typeface="Calibri" pitchFamily="34" charset="0"/>
                      </a:endParaRPr>
                    </a:p>
                  </a:txBody>
                  <a:tcPr marL="7620" marR="7620" marT="7620" marB="0" anchor="b">
                    <a:noFill/>
                  </a:tcPr>
                </a:tc>
                <a:extLst>
                  <a:ext uri="{0D108BD9-81ED-4DB2-BD59-A6C34878D82A}">
                    <a16:rowId xmlns:a16="http://schemas.microsoft.com/office/drawing/2014/main" val="10019"/>
                  </a:ext>
                </a:extLst>
              </a:tr>
              <a:tr h="152400">
                <a:tc>
                  <a:txBody>
                    <a:bodyPr/>
                    <a:lstStyle/>
                    <a:p>
                      <a:pPr algn="l" fontAlgn="b"/>
                      <a:r>
                        <a:rPr lang="en-US" sz="900" u="none" strike="noStrike" dirty="0">
                          <a:effectLst/>
                          <a:latin typeface="Calibri" pitchFamily="34" charset="0"/>
                        </a:rPr>
                        <a:t>Dist01</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SEA: CHS-Glide</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1900</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1111111</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318008</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N_CHS-Glide</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1111111</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r" fontAlgn="b"/>
                      <a:r>
                        <a:rPr lang="en-US" sz="900" u="none" strike="noStrike" dirty="0">
                          <a:effectLst/>
                          <a:latin typeface="Calibri" pitchFamily="34" charset="0"/>
                        </a:rPr>
                        <a:t>2,500,000</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r" fontAlgn="b"/>
                      <a:r>
                        <a:rPr lang="en-US" sz="900" u="none" strike="noStrike" dirty="0">
                          <a:effectLst/>
                          <a:latin typeface="Calibri" pitchFamily="34" charset="0"/>
                        </a:rPr>
                        <a:t>2,575,000</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r" fontAlgn="b"/>
                      <a:r>
                        <a:rPr lang="en-US" sz="900" u="none" strike="noStrike" dirty="0">
                          <a:effectLst/>
                          <a:latin typeface="Calibri" pitchFamily="34" charset="0"/>
                        </a:rPr>
                        <a:t>2,652,250</a:t>
                      </a:r>
                      <a:endParaRPr lang="en-US" sz="900" b="0" i="0" u="none" strike="noStrike" dirty="0">
                        <a:solidFill>
                          <a:srgbClr val="000000"/>
                        </a:solidFill>
                        <a:effectLst/>
                        <a:latin typeface="Calibri" pitchFamily="34" charset="0"/>
                      </a:endParaRPr>
                    </a:p>
                  </a:txBody>
                  <a:tcPr marL="7620" marR="7620" marT="7620" marB="0" anchor="b">
                    <a:noFill/>
                  </a:tcPr>
                </a:tc>
                <a:extLst>
                  <a:ext uri="{0D108BD9-81ED-4DB2-BD59-A6C34878D82A}">
                    <a16:rowId xmlns:a16="http://schemas.microsoft.com/office/drawing/2014/main" val="10020"/>
                  </a:ext>
                </a:extLst>
              </a:tr>
              <a:tr h="152400">
                <a:tc>
                  <a:txBody>
                    <a:bodyPr/>
                    <a:lstStyle/>
                    <a:p>
                      <a:pPr algn="l" fontAlgn="b"/>
                      <a:r>
                        <a:rPr lang="en-US" sz="900" u="none" strike="noStrike" dirty="0">
                          <a:effectLst/>
                          <a:latin typeface="Calibri" pitchFamily="34" charset="0"/>
                        </a:rPr>
                        <a:t>Dist02</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SEA: Physiological Nursing</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1900</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1111111</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319008</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N_Physiological Nursing</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1111111</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r" fontAlgn="b"/>
                      <a:r>
                        <a:rPr lang="en-US" sz="900" u="none" strike="noStrike" dirty="0">
                          <a:effectLst/>
                          <a:latin typeface="Calibri" pitchFamily="34" charset="0"/>
                        </a:rPr>
                        <a:t>2,745,000</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r" fontAlgn="b"/>
                      <a:r>
                        <a:rPr lang="en-US" sz="900" u="none" strike="noStrike" dirty="0">
                          <a:effectLst/>
                          <a:latin typeface="Calibri" pitchFamily="34" charset="0"/>
                        </a:rPr>
                        <a:t>2,827,350</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r" fontAlgn="b"/>
                      <a:r>
                        <a:rPr lang="en-US" sz="900" u="none" strike="noStrike" dirty="0">
                          <a:effectLst/>
                          <a:latin typeface="Calibri" pitchFamily="34" charset="0"/>
                        </a:rPr>
                        <a:t>2,912,171</a:t>
                      </a:r>
                      <a:endParaRPr lang="en-US" sz="900" b="0" i="0" u="none" strike="noStrike" dirty="0">
                        <a:solidFill>
                          <a:srgbClr val="000000"/>
                        </a:solidFill>
                        <a:effectLst/>
                        <a:latin typeface="Calibri" pitchFamily="34" charset="0"/>
                      </a:endParaRPr>
                    </a:p>
                  </a:txBody>
                  <a:tcPr marL="7620" marR="7620" marT="7620" marB="0" anchor="b">
                    <a:noFill/>
                  </a:tcPr>
                </a:tc>
                <a:extLst>
                  <a:ext uri="{0D108BD9-81ED-4DB2-BD59-A6C34878D82A}">
                    <a16:rowId xmlns:a16="http://schemas.microsoft.com/office/drawing/2014/main" val="10021"/>
                  </a:ext>
                </a:extLst>
              </a:tr>
              <a:tr h="152400">
                <a:tc>
                  <a:txBody>
                    <a:bodyPr/>
                    <a:lstStyle/>
                    <a:p>
                      <a:pPr algn="l" fontAlgn="b"/>
                      <a:r>
                        <a:rPr lang="en-US" sz="900" u="none" strike="noStrike" dirty="0">
                          <a:effectLst/>
                          <a:latin typeface="Calibri" pitchFamily="34" charset="0"/>
                        </a:rPr>
                        <a:t>Dist03</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SEA: Social Behavior Sciences</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1900</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1111111</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320010</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N_Social Behavioral Sciences</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1111111</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r" fontAlgn="b"/>
                      <a:r>
                        <a:rPr lang="en-US" sz="900" u="none" strike="noStrike" dirty="0">
                          <a:effectLst/>
                          <a:latin typeface="Calibri" pitchFamily="34" charset="0"/>
                        </a:rPr>
                        <a:t>3,244,000</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r" fontAlgn="b"/>
                      <a:r>
                        <a:rPr lang="en-US" sz="900" u="none" strike="noStrike" dirty="0">
                          <a:effectLst/>
                          <a:latin typeface="Calibri" pitchFamily="34" charset="0"/>
                        </a:rPr>
                        <a:t>3,341,320</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r" fontAlgn="b"/>
                      <a:r>
                        <a:rPr lang="en-US" sz="900" u="none" strike="noStrike" dirty="0">
                          <a:effectLst/>
                          <a:latin typeface="Calibri" pitchFamily="34" charset="0"/>
                        </a:rPr>
                        <a:t>3,441,560</a:t>
                      </a:r>
                      <a:endParaRPr lang="en-US" sz="900" b="0" i="0" u="none" strike="noStrike" dirty="0">
                        <a:solidFill>
                          <a:srgbClr val="000000"/>
                        </a:solidFill>
                        <a:effectLst/>
                        <a:latin typeface="Calibri" pitchFamily="34" charset="0"/>
                      </a:endParaRPr>
                    </a:p>
                  </a:txBody>
                  <a:tcPr marL="7620" marR="7620" marT="7620" marB="0" anchor="b">
                    <a:noFill/>
                  </a:tcPr>
                </a:tc>
                <a:extLst>
                  <a:ext uri="{0D108BD9-81ED-4DB2-BD59-A6C34878D82A}">
                    <a16:rowId xmlns:a16="http://schemas.microsoft.com/office/drawing/2014/main" val="10022"/>
                  </a:ext>
                </a:extLst>
              </a:tr>
              <a:tr h="152400">
                <a:tc>
                  <a:txBody>
                    <a:bodyPr/>
                    <a:lstStyle/>
                    <a:p>
                      <a:pPr algn="l" fontAlgn="b"/>
                      <a:r>
                        <a:rPr lang="en-US" sz="900" u="none" strike="noStrike" dirty="0">
                          <a:effectLst/>
                          <a:latin typeface="Calibri" pitchFamily="34" charset="0"/>
                        </a:rPr>
                        <a:t>Dist04</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SEA: Inst for Health Aging</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1900</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1111111</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321012</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N_Institute for Health Aging</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l" fontAlgn="b"/>
                      <a:r>
                        <a:rPr lang="en-US" sz="900" u="none" strike="noStrike" dirty="0">
                          <a:effectLst/>
                          <a:latin typeface="Calibri" pitchFamily="34" charset="0"/>
                        </a:rPr>
                        <a:t>1111111</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r" fontAlgn="b"/>
                      <a:r>
                        <a:rPr lang="en-US" sz="900" u="none" strike="noStrike" dirty="0">
                          <a:effectLst/>
                          <a:latin typeface="Calibri" pitchFamily="34" charset="0"/>
                        </a:rPr>
                        <a:t>1,511,000</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r" fontAlgn="b"/>
                      <a:r>
                        <a:rPr lang="en-US" sz="900" u="none" strike="noStrike" dirty="0">
                          <a:effectLst/>
                          <a:latin typeface="Calibri" pitchFamily="34" charset="0"/>
                        </a:rPr>
                        <a:t>1,556,330</a:t>
                      </a:r>
                      <a:endParaRPr lang="en-US" sz="900" b="0" i="0" u="none" strike="noStrike" dirty="0">
                        <a:solidFill>
                          <a:srgbClr val="000000"/>
                        </a:solidFill>
                        <a:effectLst/>
                        <a:latin typeface="Calibri" pitchFamily="34" charset="0"/>
                      </a:endParaRPr>
                    </a:p>
                  </a:txBody>
                  <a:tcPr marL="7620" marR="7620" marT="7620" marB="0" anchor="b">
                    <a:noFill/>
                  </a:tcPr>
                </a:tc>
                <a:tc>
                  <a:txBody>
                    <a:bodyPr/>
                    <a:lstStyle/>
                    <a:p>
                      <a:pPr algn="r" fontAlgn="b"/>
                      <a:r>
                        <a:rPr lang="en-US" sz="900" u="none" strike="noStrike" dirty="0">
                          <a:effectLst/>
                          <a:latin typeface="Calibri" pitchFamily="34" charset="0"/>
                        </a:rPr>
                        <a:t>1,603,020</a:t>
                      </a:r>
                      <a:endParaRPr lang="en-US" sz="900" b="0" i="0" u="none" strike="noStrike" dirty="0">
                        <a:solidFill>
                          <a:srgbClr val="000000"/>
                        </a:solidFill>
                        <a:effectLst/>
                        <a:latin typeface="Calibri" pitchFamily="34" charset="0"/>
                      </a:endParaRPr>
                    </a:p>
                  </a:txBody>
                  <a:tcPr marL="7620" marR="7620" marT="7620" marB="0" anchor="b">
                    <a:noFill/>
                  </a:tcPr>
                </a:tc>
                <a:extLst>
                  <a:ext uri="{0D108BD9-81ED-4DB2-BD59-A6C34878D82A}">
                    <a16:rowId xmlns:a16="http://schemas.microsoft.com/office/drawing/2014/main" val="10023"/>
                  </a:ext>
                </a:extLst>
              </a:tr>
              <a:tr h="152400">
                <a:tc>
                  <a:txBody>
                    <a:bodyPr/>
                    <a:lstStyle/>
                    <a:p>
                      <a:pPr algn="l" fontAlgn="b"/>
                      <a:r>
                        <a:rPr lang="en-US" sz="900" u="none" strike="noStrike" dirty="0">
                          <a:effectLst/>
                          <a:latin typeface="Calibri" pitchFamily="34" charset="0"/>
                        </a:rPr>
                        <a:t>Total</a:t>
                      </a:r>
                      <a:endParaRPr lang="en-US" sz="900" b="0" i="0" u="none" strike="noStrike" dirty="0">
                        <a:solidFill>
                          <a:srgbClr val="000000"/>
                        </a:solidFill>
                        <a:effectLst/>
                        <a:latin typeface="Calibri" pitchFamily="34" charset="0"/>
                      </a:endParaRPr>
                    </a:p>
                  </a:txBody>
                  <a:tcPr marL="7620" marR="7620" marT="7620" marB="0" anchor="b">
                    <a:lnB w="12700" cap="flat" cmpd="sng" algn="ctr">
                      <a:solidFill>
                        <a:schemeClr val="tx1"/>
                      </a:solidFill>
                      <a:prstDash val="solid"/>
                      <a:round/>
                      <a:headEnd type="none" w="med" len="med"/>
                      <a:tailEnd type="none" w="med" len="med"/>
                    </a:lnB>
                    <a:noFill/>
                  </a:tcPr>
                </a:tc>
                <a:tc>
                  <a:txBody>
                    <a:bodyPr/>
                    <a:lstStyle/>
                    <a:p>
                      <a:pPr algn="l" fontAlgn="b"/>
                      <a:endParaRPr lang="en-US" sz="900" b="0" i="0" u="none" strike="noStrike" dirty="0">
                        <a:solidFill>
                          <a:srgbClr val="000000"/>
                        </a:solidFill>
                        <a:effectLst/>
                        <a:latin typeface="Calibri" pitchFamily="34" charset="0"/>
                      </a:endParaRPr>
                    </a:p>
                  </a:txBody>
                  <a:tcPr marL="7620" marR="7620" marT="7620" marB="0" anchor="b">
                    <a:lnB w="12700" cap="flat" cmpd="sng" algn="ctr">
                      <a:solidFill>
                        <a:schemeClr val="tx1"/>
                      </a:solidFill>
                      <a:prstDash val="solid"/>
                      <a:round/>
                      <a:headEnd type="none" w="med" len="med"/>
                      <a:tailEnd type="none" w="med" len="med"/>
                    </a:lnB>
                    <a:noFill/>
                  </a:tcPr>
                </a:tc>
                <a:tc>
                  <a:txBody>
                    <a:bodyPr/>
                    <a:lstStyle/>
                    <a:p>
                      <a:pPr algn="l" fontAlgn="b"/>
                      <a:endParaRPr lang="en-US" sz="900" b="0" i="0" u="none" strike="noStrike" dirty="0">
                        <a:solidFill>
                          <a:srgbClr val="000000"/>
                        </a:solidFill>
                        <a:effectLst/>
                        <a:latin typeface="Calibri" pitchFamily="34" charset="0"/>
                      </a:endParaRPr>
                    </a:p>
                  </a:txBody>
                  <a:tcPr marL="7620" marR="7620" marT="7620" marB="0" anchor="b">
                    <a:lnB w="12700" cap="flat" cmpd="sng" algn="ctr">
                      <a:solidFill>
                        <a:schemeClr val="tx1"/>
                      </a:solidFill>
                      <a:prstDash val="solid"/>
                      <a:round/>
                      <a:headEnd type="none" w="med" len="med"/>
                      <a:tailEnd type="none" w="med" len="med"/>
                    </a:lnB>
                    <a:noFill/>
                  </a:tcPr>
                </a:tc>
                <a:tc>
                  <a:txBody>
                    <a:bodyPr/>
                    <a:lstStyle/>
                    <a:p>
                      <a:pPr algn="l" fontAlgn="b"/>
                      <a:endParaRPr lang="en-US" sz="900" b="0" i="0" u="none" strike="noStrike" dirty="0">
                        <a:solidFill>
                          <a:srgbClr val="000000"/>
                        </a:solidFill>
                        <a:effectLst/>
                        <a:latin typeface="Calibri" pitchFamily="34" charset="0"/>
                      </a:endParaRPr>
                    </a:p>
                  </a:txBody>
                  <a:tcPr marL="7620" marR="7620" marT="7620" marB="0" anchor="b">
                    <a:lnB w="12700" cap="flat" cmpd="sng" algn="ctr">
                      <a:solidFill>
                        <a:schemeClr val="tx1"/>
                      </a:solidFill>
                      <a:prstDash val="solid"/>
                      <a:round/>
                      <a:headEnd type="none" w="med" len="med"/>
                      <a:tailEnd type="none" w="med" len="med"/>
                    </a:lnB>
                    <a:noFill/>
                  </a:tcPr>
                </a:tc>
                <a:tc>
                  <a:txBody>
                    <a:bodyPr/>
                    <a:lstStyle/>
                    <a:p>
                      <a:pPr algn="l" fontAlgn="b"/>
                      <a:endParaRPr lang="en-US" sz="900" b="0" i="0" u="none" strike="noStrike" dirty="0">
                        <a:solidFill>
                          <a:srgbClr val="000000"/>
                        </a:solidFill>
                        <a:effectLst/>
                        <a:latin typeface="Calibri" pitchFamily="34" charset="0"/>
                      </a:endParaRPr>
                    </a:p>
                  </a:txBody>
                  <a:tcPr marL="7620" marR="7620" marT="7620" marB="0" anchor="b">
                    <a:lnB w="12700" cap="flat" cmpd="sng" algn="ctr">
                      <a:solidFill>
                        <a:schemeClr val="tx1"/>
                      </a:solidFill>
                      <a:prstDash val="solid"/>
                      <a:round/>
                      <a:headEnd type="none" w="med" len="med"/>
                      <a:tailEnd type="none" w="med" len="med"/>
                    </a:lnB>
                    <a:noFill/>
                  </a:tcPr>
                </a:tc>
                <a:tc>
                  <a:txBody>
                    <a:bodyPr/>
                    <a:lstStyle/>
                    <a:p>
                      <a:pPr algn="l" fontAlgn="b"/>
                      <a:endParaRPr lang="en-US" sz="900" b="0" i="0" u="none" strike="noStrike" dirty="0">
                        <a:solidFill>
                          <a:srgbClr val="000000"/>
                        </a:solidFill>
                        <a:effectLst/>
                        <a:latin typeface="Calibri" pitchFamily="34" charset="0"/>
                      </a:endParaRPr>
                    </a:p>
                  </a:txBody>
                  <a:tcPr marL="7620" marR="7620" marT="7620" marB="0" anchor="b">
                    <a:lnB w="12700" cap="flat" cmpd="sng" algn="ctr">
                      <a:solidFill>
                        <a:schemeClr val="tx1"/>
                      </a:solidFill>
                      <a:prstDash val="solid"/>
                      <a:round/>
                      <a:headEnd type="none" w="med" len="med"/>
                      <a:tailEnd type="none" w="med" len="med"/>
                    </a:lnB>
                    <a:noFill/>
                  </a:tcPr>
                </a:tc>
                <a:tc>
                  <a:txBody>
                    <a:bodyPr/>
                    <a:lstStyle/>
                    <a:p>
                      <a:pPr algn="l" fontAlgn="b"/>
                      <a:endParaRPr lang="en-US" sz="900" b="0" i="0" u="none" strike="noStrike" dirty="0">
                        <a:solidFill>
                          <a:srgbClr val="000000"/>
                        </a:solidFill>
                        <a:effectLst/>
                        <a:latin typeface="Calibri" pitchFamily="34" charset="0"/>
                      </a:endParaRPr>
                    </a:p>
                  </a:txBody>
                  <a:tcPr marL="7620" marR="7620" marT="7620" marB="0" anchor="b">
                    <a:lnB w="12700" cap="flat" cmpd="sng" algn="ctr">
                      <a:solidFill>
                        <a:schemeClr val="tx1"/>
                      </a:solidFill>
                      <a:prstDash val="solid"/>
                      <a:round/>
                      <a:headEnd type="none" w="med" len="med"/>
                      <a:tailEnd type="none" w="med" len="med"/>
                    </a:lnB>
                    <a:noFill/>
                  </a:tcPr>
                </a:tc>
                <a:tc>
                  <a:txBody>
                    <a:bodyPr/>
                    <a:lstStyle/>
                    <a:p>
                      <a:pPr algn="r" fontAlgn="b"/>
                      <a:r>
                        <a:rPr lang="en-US" sz="900" u="none" strike="noStrike" dirty="0">
                          <a:effectLst/>
                          <a:latin typeface="Calibri" pitchFamily="34" charset="0"/>
                        </a:rPr>
                        <a:t>10,000,000</a:t>
                      </a:r>
                      <a:endParaRPr lang="en-US" sz="900" b="0" i="0" u="none" strike="noStrike" dirty="0">
                        <a:solidFill>
                          <a:srgbClr val="000000"/>
                        </a:solidFill>
                        <a:effectLst/>
                        <a:latin typeface="Calibri" pitchFamily="34" charset="0"/>
                      </a:endParaRPr>
                    </a:p>
                  </a:txBody>
                  <a:tcPr marL="7620" marR="7620" marT="7620" marB="0" anchor="b">
                    <a:lnB w="12700" cap="flat" cmpd="sng" algn="ctr">
                      <a:solidFill>
                        <a:schemeClr val="tx1"/>
                      </a:solidFill>
                      <a:prstDash val="solid"/>
                      <a:round/>
                      <a:headEnd type="none" w="med" len="med"/>
                      <a:tailEnd type="none" w="med" len="med"/>
                    </a:lnB>
                    <a:noFill/>
                  </a:tcPr>
                </a:tc>
                <a:tc>
                  <a:txBody>
                    <a:bodyPr/>
                    <a:lstStyle/>
                    <a:p>
                      <a:pPr algn="r" fontAlgn="b"/>
                      <a:r>
                        <a:rPr lang="en-US" sz="900" u="none" strike="noStrike" dirty="0">
                          <a:effectLst/>
                          <a:latin typeface="Calibri" pitchFamily="34" charset="0"/>
                        </a:rPr>
                        <a:t>10,300,000</a:t>
                      </a:r>
                      <a:endParaRPr lang="en-US" sz="900" b="0" i="0" u="none" strike="noStrike" dirty="0">
                        <a:solidFill>
                          <a:srgbClr val="000000"/>
                        </a:solidFill>
                        <a:effectLst/>
                        <a:latin typeface="Calibri" pitchFamily="34" charset="0"/>
                      </a:endParaRPr>
                    </a:p>
                  </a:txBody>
                  <a:tcPr marL="7620" marR="7620" marT="7620" marB="0" anchor="b">
                    <a:lnB w="12700" cap="flat" cmpd="sng" algn="ctr">
                      <a:solidFill>
                        <a:schemeClr val="tx1"/>
                      </a:solidFill>
                      <a:prstDash val="solid"/>
                      <a:round/>
                      <a:headEnd type="none" w="med" len="med"/>
                      <a:tailEnd type="none" w="med" len="med"/>
                    </a:lnB>
                    <a:noFill/>
                  </a:tcPr>
                </a:tc>
                <a:tc>
                  <a:txBody>
                    <a:bodyPr/>
                    <a:lstStyle/>
                    <a:p>
                      <a:pPr algn="r" fontAlgn="b"/>
                      <a:r>
                        <a:rPr lang="en-US" sz="900" u="none" strike="noStrike" dirty="0">
                          <a:effectLst/>
                          <a:latin typeface="Calibri" pitchFamily="34" charset="0"/>
                        </a:rPr>
                        <a:t>10,609,000</a:t>
                      </a:r>
                      <a:endParaRPr lang="en-US" sz="900" b="0" i="0" u="none" strike="noStrike" dirty="0">
                        <a:solidFill>
                          <a:srgbClr val="000000"/>
                        </a:solidFill>
                        <a:effectLst/>
                        <a:latin typeface="Calibri" pitchFamily="34" charset="0"/>
                      </a:endParaRPr>
                    </a:p>
                  </a:txBody>
                  <a:tcPr marL="7620" marR="7620" marT="7620" marB="0"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4"/>
                  </a:ext>
                </a:extLst>
              </a:tr>
              <a:tr h="152400">
                <a:tc>
                  <a:txBody>
                    <a:bodyPr/>
                    <a:lstStyle/>
                    <a:p>
                      <a:pPr algn="l" fontAlgn="b"/>
                      <a:endParaRPr lang="en-US" sz="900" b="0" i="0" u="none" strike="noStrike" dirty="0">
                        <a:solidFill>
                          <a:srgbClr val="000000"/>
                        </a:solidFill>
                        <a:effectLst/>
                        <a:latin typeface="Calibri" pitchFamily="34" charset="0"/>
                      </a:endParaRPr>
                    </a:p>
                  </a:txBody>
                  <a:tcPr marL="7620" marR="7620" marT="7620" marB="0" anchor="b">
                    <a:lnT w="12700" cap="flat" cmpd="sng" algn="ctr">
                      <a:solidFill>
                        <a:schemeClr val="tx1"/>
                      </a:solidFill>
                      <a:prstDash val="solid"/>
                      <a:round/>
                      <a:headEnd type="none" w="med" len="med"/>
                      <a:tailEnd type="none" w="med" len="med"/>
                    </a:lnT>
                    <a:noFill/>
                  </a:tcPr>
                </a:tc>
                <a:tc>
                  <a:txBody>
                    <a:bodyPr/>
                    <a:lstStyle/>
                    <a:p>
                      <a:pPr algn="l" fontAlgn="b"/>
                      <a:endParaRPr lang="en-US" sz="900" b="0" i="0" u="none" strike="noStrike" dirty="0">
                        <a:solidFill>
                          <a:srgbClr val="000000"/>
                        </a:solidFill>
                        <a:effectLst/>
                        <a:latin typeface="Calibri" pitchFamily="34" charset="0"/>
                      </a:endParaRPr>
                    </a:p>
                  </a:txBody>
                  <a:tcPr marL="7620" marR="7620" marT="7620" marB="0" anchor="b">
                    <a:lnT w="12700" cap="flat" cmpd="sng" algn="ctr">
                      <a:solidFill>
                        <a:schemeClr val="tx1"/>
                      </a:solidFill>
                      <a:prstDash val="solid"/>
                      <a:round/>
                      <a:headEnd type="none" w="med" len="med"/>
                      <a:tailEnd type="none" w="med" len="med"/>
                    </a:lnT>
                    <a:noFill/>
                  </a:tcPr>
                </a:tc>
                <a:tc>
                  <a:txBody>
                    <a:bodyPr/>
                    <a:lstStyle/>
                    <a:p>
                      <a:pPr algn="l" fontAlgn="b"/>
                      <a:endParaRPr lang="en-US" sz="900" b="0" i="0" u="none" strike="noStrike" dirty="0">
                        <a:solidFill>
                          <a:srgbClr val="000000"/>
                        </a:solidFill>
                        <a:effectLst/>
                        <a:latin typeface="Calibri" pitchFamily="34" charset="0"/>
                      </a:endParaRPr>
                    </a:p>
                  </a:txBody>
                  <a:tcPr marL="7620" marR="7620" marT="7620" marB="0" anchor="b">
                    <a:lnT w="12700" cap="flat" cmpd="sng" algn="ctr">
                      <a:solidFill>
                        <a:schemeClr val="tx1"/>
                      </a:solidFill>
                      <a:prstDash val="solid"/>
                      <a:round/>
                      <a:headEnd type="none" w="med" len="med"/>
                      <a:tailEnd type="none" w="med" len="med"/>
                    </a:lnT>
                    <a:noFill/>
                  </a:tcPr>
                </a:tc>
                <a:tc>
                  <a:txBody>
                    <a:bodyPr/>
                    <a:lstStyle/>
                    <a:p>
                      <a:pPr algn="l" fontAlgn="b"/>
                      <a:endParaRPr lang="en-US" sz="900" b="0" i="0" u="none" strike="noStrike" dirty="0">
                        <a:solidFill>
                          <a:srgbClr val="000000"/>
                        </a:solidFill>
                        <a:effectLst/>
                        <a:latin typeface="Calibri" pitchFamily="34" charset="0"/>
                      </a:endParaRPr>
                    </a:p>
                  </a:txBody>
                  <a:tcPr marL="7620" marR="7620" marT="7620" marB="0" anchor="b">
                    <a:lnT w="12700" cap="flat" cmpd="sng" algn="ctr">
                      <a:solidFill>
                        <a:schemeClr val="tx1"/>
                      </a:solidFill>
                      <a:prstDash val="solid"/>
                      <a:round/>
                      <a:headEnd type="none" w="med" len="med"/>
                      <a:tailEnd type="none" w="med" len="med"/>
                    </a:lnT>
                    <a:noFill/>
                  </a:tcPr>
                </a:tc>
                <a:tc>
                  <a:txBody>
                    <a:bodyPr/>
                    <a:lstStyle/>
                    <a:p>
                      <a:pPr algn="l" fontAlgn="b"/>
                      <a:endParaRPr lang="en-US" sz="900" b="0" i="0" u="none" strike="noStrike" dirty="0">
                        <a:solidFill>
                          <a:srgbClr val="000000"/>
                        </a:solidFill>
                        <a:effectLst/>
                        <a:latin typeface="Calibri" pitchFamily="34" charset="0"/>
                      </a:endParaRPr>
                    </a:p>
                  </a:txBody>
                  <a:tcPr marL="7620" marR="7620" marT="7620" marB="0" anchor="b">
                    <a:lnT w="12700" cap="flat" cmpd="sng" algn="ctr">
                      <a:solidFill>
                        <a:schemeClr val="tx1"/>
                      </a:solidFill>
                      <a:prstDash val="solid"/>
                      <a:round/>
                      <a:headEnd type="none" w="med" len="med"/>
                      <a:tailEnd type="none" w="med" len="med"/>
                    </a:lnT>
                    <a:noFill/>
                  </a:tcPr>
                </a:tc>
                <a:tc>
                  <a:txBody>
                    <a:bodyPr/>
                    <a:lstStyle/>
                    <a:p>
                      <a:pPr algn="l" fontAlgn="b"/>
                      <a:endParaRPr lang="en-US" sz="900" b="0" i="0" u="none" strike="noStrike" dirty="0">
                        <a:solidFill>
                          <a:srgbClr val="000000"/>
                        </a:solidFill>
                        <a:effectLst/>
                        <a:latin typeface="Calibri" pitchFamily="34" charset="0"/>
                      </a:endParaRPr>
                    </a:p>
                  </a:txBody>
                  <a:tcPr marL="7620" marR="7620" marT="7620" marB="0" anchor="b">
                    <a:lnT w="12700" cap="flat" cmpd="sng" algn="ctr">
                      <a:solidFill>
                        <a:schemeClr val="tx1"/>
                      </a:solidFill>
                      <a:prstDash val="solid"/>
                      <a:round/>
                      <a:headEnd type="none" w="med" len="med"/>
                      <a:tailEnd type="none" w="med" len="med"/>
                    </a:lnT>
                    <a:noFill/>
                  </a:tcPr>
                </a:tc>
                <a:tc>
                  <a:txBody>
                    <a:bodyPr/>
                    <a:lstStyle/>
                    <a:p>
                      <a:pPr algn="l" fontAlgn="b"/>
                      <a:endParaRPr lang="en-US" sz="900" b="0" i="0" u="none" strike="noStrike" dirty="0">
                        <a:solidFill>
                          <a:srgbClr val="000000"/>
                        </a:solidFill>
                        <a:effectLst/>
                        <a:latin typeface="Calibri" pitchFamily="34" charset="0"/>
                      </a:endParaRPr>
                    </a:p>
                  </a:txBody>
                  <a:tcPr marL="7620" marR="7620" marT="7620" marB="0" anchor="b">
                    <a:lnT w="12700" cap="flat" cmpd="sng" algn="ctr">
                      <a:solidFill>
                        <a:schemeClr val="tx1"/>
                      </a:solidFill>
                      <a:prstDash val="solid"/>
                      <a:round/>
                      <a:headEnd type="none" w="med" len="med"/>
                      <a:tailEnd type="none" w="med" len="med"/>
                    </a:lnT>
                    <a:noFill/>
                  </a:tcPr>
                </a:tc>
                <a:tc>
                  <a:txBody>
                    <a:bodyPr/>
                    <a:lstStyle/>
                    <a:p>
                      <a:pPr algn="ctr" fontAlgn="b"/>
                      <a:endParaRPr lang="en-US" sz="900" b="0" i="0" u="none" strike="noStrike" dirty="0">
                        <a:solidFill>
                          <a:srgbClr val="000000"/>
                        </a:solidFill>
                        <a:effectLst/>
                        <a:latin typeface="Calibri" pitchFamily="34" charset="0"/>
                      </a:endParaRPr>
                    </a:p>
                  </a:txBody>
                  <a:tcPr marL="7620" marR="7620" marT="7620" marB="0" anchor="b">
                    <a:lnT w="12700" cap="flat" cmpd="sng" algn="ctr">
                      <a:solidFill>
                        <a:schemeClr val="tx1"/>
                      </a:solidFill>
                      <a:prstDash val="solid"/>
                      <a:round/>
                      <a:headEnd type="none" w="med" len="med"/>
                      <a:tailEnd type="none" w="med" len="med"/>
                    </a:lnT>
                    <a:noFill/>
                  </a:tcPr>
                </a:tc>
                <a:tc>
                  <a:txBody>
                    <a:bodyPr/>
                    <a:lstStyle/>
                    <a:p>
                      <a:pPr algn="ctr" fontAlgn="b"/>
                      <a:endParaRPr lang="en-US" sz="900" b="0" i="0" u="none" strike="noStrike" dirty="0">
                        <a:solidFill>
                          <a:srgbClr val="000000"/>
                        </a:solidFill>
                        <a:effectLst/>
                        <a:latin typeface="Calibri" pitchFamily="34" charset="0"/>
                      </a:endParaRPr>
                    </a:p>
                  </a:txBody>
                  <a:tcPr marL="7620" marR="7620" marT="7620" marB="0" anchor="b">
                    <a:lnT w="12700" cap="flat" cmpd="sng" algn="ctr">
                      <a:solidFill>
                        <a:schemeClr val="tx1"/>
                      </a:solidFill>
                      <a:prstDash val="solid"/>
                      <a:round/>
                      <a:headEnd type="none" w="med" len="med"/>
                      <a:tailEnd type="none" w="med" len="med"/>
                    </a:lnT>
                    <a:noFill/>
                  </a:tcPr>
                </a:tc>
                <a:tc>
                  <a:txBody>
                    <a:bodyPr/>
                    <a:lstStyle/>
                    <a:p>
                      <a:pPr algn="ctr" fontAlgn="b"/>
                      <a:endParaRPr lang="en-US" sz="900" b="0" i="0" u="none" strike="noStrike" dirty="0">
                        <a:solidFill>
                          <a:srgbClr val="000000"/>
                        </a:solidFill>
                        <a:effectLst/>
                        <a:latin typeface="Calibri" pitchFamily="34" charset="0"/>
                      </a:endParaRPr>
                    </a:p>
                  </a:txBody>
                  <a:tcPr marL="7620" marR="7620" marT="7620" marB="0" anchor="b">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25"/>
                  </a:ext>
                </a:extLst>
              </a:tr>
            </a:tbl>
          </a:graphicData>
        </a:graphic>
      </p:graphicFrame>
      <p:sp>
        <p:nvSpPr>
          <p:cNvPr id="8" name="Date Placeholder 7"/>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911703368"/>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p:spPr>
        <p:txBody>
          <a:bodyPr>
            <a:noAutofit/>
          </a:bodyPr>
          <a:lstStyle/>
          <a:p>
            <a:r>
              <a:rPr lang="en-US" b="1" dirty="0"/>
              <a:t>Signage on the Commitment Tracking data entry form is reversed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71404740"/>
              </p:ext>
            </p:extLst>
          </p:nvPr>
        </p:nvGraphicFramePr>
        <p:xfrm>
          <a:off x="573088" y="1511300"/>
          <a:ext cx="11101389" cy="1859280"/>
        </p:xfrm>
        <a:graphic>
          <a:graphicData uri="http://schemas.openxmlformats.org/drawingml/2006/table">
            <a:tbl>
              <a:tblPr firstRow="1" bandRow="1">
                <a:tableStyleId>{5C22544A-7EE6-4342-B048-85BDC9FD1C3A}</a:tableStyleId>
              </a:tblPr>
              <a:tblGrid>
                <a:gridCol w="4571159">
                  <a:extLst>
                    <a:ext uri="{9D8B030D-6E8A-4147-A177-3AD203B41FA5}">
                      <a16:colId xmlns:a16="http://schemas.microsoft.com/office/drawing/2014/main" val="20000"/>
                    </a:ext>
                  </a:extLst>
                </a:gridCol>
                <a:gridCol w="3265115">
                  <a:extLst>
                    <a:ext uri="{9D8B030D-6E8A-4147-A177-3AD203B41FA5}">
                      <a16:colId xmlns:a16="http://schemas.microsoft.com/office/drawing/2014/main" val="20001"/>
                    </a:ext>
                  </a:extLst>
                </a:gridCol>
                <a:gridCol w="3265115">
                  <a:extLst>
                    <a:ext uri="{9D8B030D-6E8A-4147-A177-3AD203B41FA5}">
                      <a16:colId xmlns:a16="http://schemas.microsoft.com/office/drawing/2014/main" val="20002"/>
                    </a:ext>
                  </a:extLst>
                </a:gridCol>
              </a:tblGrid>
              <a:tr h="370840">
                <a:tc>
                  <a:txBody>
                    <a:bodyPr/>
                    <a:lstStyle/>
                    <a:p>
                      <a:r>
                        <a:rPr lang="en-US" sz="2400" dirty="0">
                          <a:latin typeface="Arial" panose="020B0604020202020204" pitchFamily="34" charset="0"/>
                          <a:cs typeface="Arial" panose="020B0604020202020204" pitchFamily="34" charset="0"/>
                        </a:rPr>
                        <a:t>Source DeptID</a:t>
                      </a:r>
                      <a:r>
                        <a:rPr lang="en-US" sz="2400" baseline="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is:</a:t>
                      </a:r>
                    </a:p>
                  </a:txBody>
                  <a:tcPr marL="130604" marR="130604" anchor="ctr"/>
                </a:tc>
                <a:tc>
                  <a:txBody>
                    <a:bodyPr/>
                    <a:lstStyle/>
                    <a:p>
                      <a:pPr algn="ctr"/>
                      <a:r>
                        <a:rPr lang="en-US" sz="2400" dirty="0">
                          <a:latin typeface="Arial" panose="020B0604020202020204" pitchFamily="34" charset="0"/>
                          <a:cs typeface="Arial" panose="020B0604020202020204" pitchFamily="34" charset="0"/>
                        </a:rPr>
                        <a:t>Landing Page and Reports*</a:t>
                      </a:r>
                    </a:p>
                  </a:txBody>
                  <a:tcPr marL="130604" marR="130604" anchor="ctr"/>
                </a:tc>
                <a:tc>
                  <a:txBody>
                    <a:bodyPr/>
                    <a:lstStyle/>
                    <a:p>
                      <a:pPr algn="ctr"/>
                      <a:r>
                        <a:rPr lang="en-US" sz="2400" dirty="0">
                          <a:latin typeface="Arial" panose="020B0604020202020204" pitchFamily="34" charset="0"/>
                          <a:cs typeface="Arial" panose="020B0604020202020204" pitchFamily="34" charset="0"/>
                        </a:rPr>
                        <a:t>Data Entry Form</a:t>
                      </a:r>
                    </a:p>
                  </a:txBody>
                  <a:tcPr marL="130604" marR="130604" anchor="ctr"/>
                </a:tc>
                <a:extLst>
                  <a:ext uri="{0D108BD9-81ED-4DB2-BD59-A6C34878D82A}">
                    <a16:rowId xmlns:a16="http://schemas.microsoft.com/office/drawing/2014/main" val="10000"/>
                  </a:ext>
                </a:extLst>
              </a:tr>
              <a:tr h="370840">
                <a:tc>
                  <a:txBody>
                    <a:bodyPr/>
                    <a:lstStyle/>
                    <a:p>
                      <a:r>
                        <a:rPr lang="en-US" sz="2400" dirty="0">
                          <a:latin typeface="Arial" panose="020B0604020202020204" pitchFamily="34" charset="0"/>
                          <a:cs typeface="Arial" panose="020B0604020202020204" pitchFamily="34" charset="0"/>
                        </a:rPr>
                        <a:t>Giving</a:t>
                      </a:r>
                      <a:r>
                        <a:rPr lang="en-US" sz="2400" baseline="0" dirty="0">
                          <a:latin typeface="Arial" panose="020B0604020202020204" pitchFamily="34" charset="0"/>
                          <a:cs typeface="Arial" panose="020B0604020202020204" pitchFamily="34" charset="0"/>
                        </a:rPr>
                        <a:t> money away</a:t>
                      </a:r>
                      <a:endParaRPr lang="en-US" sz="2400" dirty="0">
                        <a:latin typeface="Arial" panose="020B0604020202020204" pitchFamily="34" charset="0"/>
                        <a:cs typeface="Arial" panose="020B0604020202020204" pitchFamily="34" charset="0"/>
                      </a:endParaRPr>
                    </a:p>
                  </a:txBody>
                  <a:tcPr marL="130604" marR="130604"/>
                </a:tc>
                <a:tc>
                  <a:txBody>
                    <a:bodyPr/>
                    <a:lstStyle/>
                    <a:p>
                      <a:pPr algn="ctr"/>
                      <a:r>
                        <a:rPr lang="en-US" sz="2800" kern="1200" dirty="0">
                          <a:solidFill>
                            <a:schemeClr val="dk1"/>
                          </a:solidFill>
                          <a:effectLst/>
                          <a:latin typeface="Arial" panose="020B0604020202020204" pitchFamily="34" charset="0"/>
                          <a:ea typeface="+mn-ea"/>
                          <a:cs typeface="Arial" panose="020B0604020202020204" pitchFamily="34" charset="0"/>
                        </a:rPr>
                        <a:t>–</a:t>
                      </a:r>
                      <a:endParaRPr lang="en-US" sz="2800" dirty="0">
                        <a:latin typeface="Arial" panose="020B0604020202020204" pitchFamily="34" charset="0"/>
                        <a:cs typeface="Arial" panose="020B0604020202020204" pitchFamily="34" charset="0"/>
                      </a:endParaRPr>
                    </a:p>
                  </a:txBody>
                  <a:tcPr marL="130604" marR="130604"/>
                </a:tc>
                <a:tc>
                  <a:txBody>
                    <a:bodyPr/>
                    <a:lstStyle/>
                    <a:p>
                      <a:pPr algn="ctr"/>
                      <a:r>
                        <a:rPr lang="en-US" sz="2800" dirty="0">
                          <a:latin typeface="Arial" panose="020B0604020202020204" pitchFamily="34" charset="0"/>
                          <a:cs typeface="Arial" panose="020B0604020202020204" pitchFamily="34" charset="0"/>
                        </a:rPr>
                        <a:t>+</a:t>
                      </a:r>
                    </a:p>
                  </a:txBody>
                  <a:tcPr marL="130604" marR="130604"/>
                </a:tc>
                <a:extLst>
                  <a:ext uri="{0D108BD9-81ED-4DB2-BD59-A6C34878D82A}">
                    <a16:rowId xmlns:a16="http://schemas.microsoft.com/office/drawing/2014/main" val="10001"/>
                  </a:ext>
                </a:extLst>
              </a:tr>
              <a:tr h="370840">
                <a:tc>
                  <a:txBody>
                    <a:bodyPr/>
                    <a:lstStyle/>
                    <a:p>
                      <a:r>
                        <a:rPr lang="en-US" sz="2400" dirty="0">
                          <a:latin typeface="Arial" panose="020B0604020202020204" pitchFamily="34" charset="0"/>
                          <a:cs typeface="Arial" panose="020B0604020202020204" pitchFamily="34" charset="0"/>
                        </a:rPr>
                        <a:t>Taking</a:t>
                      </a:r>
                      <a:r>
                        <a:rPr lang="en-US" sz="2400" baseline="0" dirty="0">
                          <a:latin typeface="Arial" panose="020B0604020202020204" pitchFamily="34" charset="0"/>
                          <a:cs typeface="Arial" panose="020B0604020202020204" pitchFamily="34" charset="0"/>
                        </a:rPr>
                        <a:t> money back</a:t>
                      </a:r>
                      <a:endParaRPr lang="en-US" sz="2400" dirty="0">
                        <a:latin typeface="Arial" panose="020B0604020202020204" pitchFamily="34" charset="0"/>
                        <a:cs typeface="Arial" panose="020B0604020202020204" pitchFamily="34" charset="0"/>
                      </a:endParaRPr>
                    </a:p>
                  </a:txBody>
                  <a:tcPr marL="130604" marR="130604"/>
                </a:tc>
                <a:tc>
                  <a:txBody>
                    <a:bodyPr/>
                    <a:lstStyle/>
                    <a:p>
                      <a:pPr algn="ctr"/>
                      <a:r>
                        <a:rPr lang="en-US" sz="2800" dirty="0">
                          <a:latin typeface="Arial" panose="020B0604020202020204" pitchFamily="34" charset="0"/>
                          <a:cs typeface="Arial" panose="020B0604020202020204" pitchFamily="34" charset="0"/>
                        </a:rPr>
                        <a:t>+</a:t>
                      </a:r>
                    </a:p>
                  </a:txBody>
                  <a:tcPr marL="130604" marR="130604"/>
                </a:tc>
                <a:tc>
                  <a:txBody>
                    <a:bodyPr/>
                    <a:lstStyle/>
                    <a:p>
                      <a:pPr algn="ctr"/>
                      <a:r>
                        <a:rPr lang="en-US" sz="2800" kern="1200" dirty="0">
                          <a:solidFill>
                            <a:schemeClr val="dk1"/>
                          </a:solidFill>
                          <a:effectLst/>
                          <a:latin typeface="Arial" panose="020B0604020202020204" pitchFamily="34" charset="0"/>
                          <a:ea typeface="+mn-ea"/>
                          <a:cs typeface="Arial" panose="020B0604020202020204" pitchFamily="34" charset="0"/>
                        </a:rPr>
                        <a:t>–</a:t>
                      </a:r>
                      <a:endParaRPr lang="en-US" sz="2800" dirty="0">
                        <a:latin typeface="Arial" panose="020B0604020202020204" pitchFamily="34" charset="0"/>
                        <a:cs typeface="Arial" panose="020B0604020202020204" pitchFamily="34" charset="0"/>
                      </a:endParaRPr>
                    </a:p>
                  </a:txBody>
                  <a:tcPr marL="130604" marR="130604"/>
                </a:tc>
                <a:extLst>
                  <a:ext uri="{0D108BD9-81ED-4DB2-BD59-A6C34878D82A}">
                    <a16:rowId xmlns:a16="http://schemas.microsoft.com/office/drawing/2014/main" val="10002"/>
                  </a:ext>
                </a:extLst>
              </a:tr>
            </a:tbl>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3615065398"/>
              </p:ext>
            </p:extLst>
          </p:nvPr>
        </p:nvGraphicFramePr>
        <p:xfrm>
          <a:off x="3223878" y="3953491"/>
          <a:ext cx="5486400" cy="1493520"/>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tblGrid>
              <a:tr h="370840">
                <a:tc>
                  <a:txBody>
                    <a:bodyPr/>
                    <a:lstStyle/>
                    <a:p>
                      <a:r>
                        <a:rPr lang="en-US" sz="2400" dirty="0">
                          <a:latin typeface="Arial" panose="020B0604020202020204" pitchFamily="34" charset="0"/>
                          <a:cs typeface="Arial" panose="020B0604020202020204" pitchFamily="34" charset="0"/>
                        </a:rPr>
                        <a:t>Target DeptID</a:t>
                      </a:r>
                      <a:r>
                        <a:rPr lang="en-US" sz="2400" baseline="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is:</a:t>
                      </a:r>
                    </a:p>
                  </a:txBody>
                  <a:tcPr/>
                </a:tc>
                <a:tc>
                  <a:txBody>
                    <a:bodyPr/>
                    <a:lstStyle/>
                    <a:p>
                      <a:pPr algn="ctr"/>
                      <a:r>
                        <a:rPr lang="en-US" sz="2400" dirty="0">
                          <a:latin typeface="Arial" panose="020B0604020202020204" pitchFamily="34" charset="0"/>
                          <a:cs typeface="Arial" panose="020B0604020202020204" pitchFamily="34" charset="0"/>
                        </a:rPr>
                        <a:t>Reports*</a:t>
                      </a:r>
                    </a:p>
                  </a:txBody>
                  <a:tcPr/>
                </a:tc>
                <a:extLst>
                  <a:ext uri="{0D108BD9-81ED-4DB2-BD59-A6C34878D82A}">
                    <a16:rowId xmlns:a16="http://schemas.microsoft.com/office/drawing/2014/main" val="10000"/>
                  </a:ext>
                </a:extLst>
              </a:tr>
              <a:tr h="370840">
                <a:tc>
                  <a:txBody>
                    <a:bodyPr/>
                    <a:lstStyle/>
                    <a:p>
                      <a:r>
                        <a:rPr lang="en-US" sz="2400" dirty="0">
                          <a:latin typeface="Arial" panose="020B0604020202020204" pitchFamily="34" charset="0"/>
                          <a:cs typeface="Arial" panose="020B0604020202020204" pitchFamily="34" charset="0"/>
                        </a:rPr>
                        <a:t>Losing money</a:t>
                      </a:r>
                    </a:p>
                  </a:txBody>
                  <a:tcPr/>
                </a:tc>
                <a:tc>
                  <a:txBody>
                    <a:bodyPr/>
                    <a:lstStyle/>
                    <a:p>
                      <a:pPr algn="ctr"/>
                      <a:r>
                        <a:rPr lang="en-US" sz="2800" kern="1200" dirty="0">
                          <a:solidFill>
                            <a:schemeClr val="dk1"/>
                          </a:solidFill>
                          <a:effectLst/>
                          <a:latin typeface="Arial" panose="020B0604020202020204" pitchFamily="34" charset="0"/>
                          <a:ea typeface="+mn-ea"/>
                          <a:cs typeface="Arial" panose="020B0604020202020204" pitchFamily="34" charset="0"/>
                        </a:rPr>
                        <a:t>–</a:t>
                      </a:r>
                      <a:endParaRPr lang="en-US" sz="2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r>
                        <a:rPr lang="en-US" sz="2400" dirty="0">
                          <a:latin typeface="Arial" panose="020B0604020202020204" pitchFamily="34" charset="0"/>
                          <a:cs typeface="Arial" panose="020B0604020202020204" pitchFamily="34" charset="0"/>
                        </a:rPr>
                        <a:t>Receiving money</a:t>
                      </a:r>
                    </a:p>
                  </a:txBody>
                  <a:tcPr/>
                </a:tc>
                <a:tc>
                  <a:txBody>
                    <a:bodyPr/>
                    <a:lstStyle/>
                    <a:p>
                      <a:pPr algn="ctr"/>
                      <a:r>
                        <a:rPr lang="en-US" sz="280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10002"/>
                  </a:ext>
                </a:extLst>
              </a:tr>
            </a:tbl>
          </a:graphicData>
        </a:graphic>
      </p:graphicFrame>
      <p:sp>
        <p:nvSpPr>
          <p:cNvPr id="6" name="TextBox 5"/>
          <p:cNvSpPr txBox="1"/>
          <p:nvPr/>
        </p:nvSpPr>
        <p:spPr>
          <a:xfrm>
            <a:off x="3604807" y="5691415"/>
            <a:ext cx="4397359" cy="461665"/>
          </a:xfrm>
          <a:prstGeom prst="rect">
            <a:avLst/>
          </a:prstGeom>
          <a:noFill/>
        </p:spPr>
        <p:txBody>
          <a:bodyPr wrap="none" rtlCol="0">
            <a:spAutoFit/>
          </a:bodyPr>
          <a:lstStyle/>
          <a:p>
            <a:r>
              <a:rPr lang="en-US" sz="2400" b="0" dirty="0">
                <a:latin typeface="Arial" panose="020B0604020202020204" pitchFamily="34" charset="0"/>
                <a:cs typeface="Arial" panose="020B0604020202020204" pitchFamily="34" charset="0"/>
              </a:rPr>
              <a:t>* Same as in General Planning</a:t>
            </a:r>
          </a:p>
        </p:txBody>
      </p:sp>
      <p:sp>
        <p:nvSpPr>
          <p:cNvPr id="3" name="Rectangle 2"/>
          <p:cNvSpPr/>
          <p:nvPr/>
        </p:nvSpPr>
        <p:spPr bwMode="auto">
          <a:xfrm>
            <a:off x="8486775" y="1325724"/>
            <a:ext cx="3095625" cy="2238375"/>
          </a:xfrm>
          <a:prstGeom prst="rect">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1" name="Date Placeholder 10"/>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3755651680"/>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852928" y="3300984"/>
            <a:ext cx="8714232" cy="594360"/>
          </a:xfrm>
          <a:prstGeom prst="rect">
            <a:avLst/>
          </a:prstGeom>
        </p:spPr>
        <p:txBody>
          <a:bodyPr/>
          <a:lstStyle>
            <a:lvl1pPr algn="l" defTabSz="914400" rtl="0" eaLnBrk="1" latinLnBrk="0" hangingPunct="1">
              <a:lnSpc>
                <a:spcPct val="85000"/>
              </a:lnSpc>
              <a:spcBef>
                <a:spcPct val="0"/>
              </a:spcBef>
              <a:buNone/>
              <a:defRPr lang="en-US" sz="2800" b="0" kern="1200" cap="none" spc="0" baseline="0" dirty="0" smtClean="0">
                <a:solidFill>
                  <a:schemeClr val="tx1"/>
                </a:solidFill>
                <a:latin typeface="+mn-lt"/>
                <a:ea typeface="+mj-ea"/>
                <a:cs typeface="Arial" pitchFamily="34" charset="0"/>
              </a:defRPr>
            </a:lvl1pPr>
          </a:lstStyle>
          <a:p>
            <a:pPr algn="r" fontAlgn="auto">
              <a:spcAft>
                <a:spcPts val="0"/>
              </a:spcAft>
            </a:pPr>
            <a:r>
              <a:rPr lang="en-US" sz="3600" dirty="0"/>
              <a:t>Commitment Tracking Reports</a:t>
            </a:r>
          </a:p>
        </p:txBody>
      </p:sp>
      <p:sp>
        <p:nvSpPr>
          <p:cNvPr id="7" name="Date Placeholder 6"/>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456607601"/>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form reports provide data based on the </a:t>
            </a:r>
            <a:r>
              <a:rPr lang="en-US" dirty="0" err="1"/>
              <a:t>MyOrg</a:t>
            </a:r>
            <a:r>
              <a:rPr lang="en-US" dirty="0"/>
              <a:t> selection</a:t>
            </a:r>
          </a:p>
        </p:txBody>
      </p:sp>
      <p:sp>
        <p:nvSpPr>
          <p:cNvPr id="3" name="Content Placeholder 2"/>
          <p:cNvSpPr>
            <a:spLocks noGrp="1"/>
          </p:cNvSpPr>
          <p:nvPr>
            <p:ph idx="1"/>
          </p:nvPr>
        </p:nvSpPr>
        <p:spPr/>
        <p:txBody>
          <a:bodyPr/>
          <a:lstStyle/>
          <a:p>
            <a:r>
              <a:rPr lang="en-US" sz="2000" dirty="0"/>
              <a:t>The By Source DeptID report shows all commitments from units within the </a:t>
            </a:r>
            <a:r>
              <a:rPr lang="en-US" sz="2000" dirty="0" err="1"/>
              <a:t>MyOrg</a:t>
            </a:r>
            <a:endParaRPr lang="en-US" sz="2000" dirty="0"/>
          </a:p>
          <a:p>
            <a:r>
              <a:rPr lang="en-US" sz="2000" dirty="0"/>
              <a:t>The By Target DeptID report shows all commitments being received by units within the </a:t>
            </a:r>
            <a:r>
              <a:rPr lang="en-US" sz="2000" dirty="0" err="1"/>
              <a:t>MyOrg</a:t>
            </a:r>
            <a:endParaRPr lang="en-US" sz="2000" dirty="0"/>
          </a:p>
          <a:p>
            <a:r>
              <a:rPr lang="en-US" sz="2000" dirty="0"/>
              <a:t>Both reports provide all data elements</a:t>
            </a:r>
          </a:p>
          <a:p>
            <a:r>
              <a:rPr lang="en-US" sz="2000" dirty="0"/>
              <a:t>To export to Excel, use the Tools menu</a:t>
            </a:r>
          </a:p>
        </p:txBody>
      </p:sp>
      <p:sp>
        <p:nvSpPr>
          <p:cNvPr id="9" name="Date Placeholder 8"/>
          <p:cNvSpPr>
            <a:spLocks noGrp="1"/>
          </p:cNvSpPr>
          <p:nvPr>
            <p:ph type="dt" sz="half" idx="2"/>
          </p:nvPr>
        </p:nvSpPr>
        <p:spPr/>
        <p:txBody>
          <a:bodyPr/>
          <a:lstStyle/>
          <a:p>
            <a:r>
              <a:rPr lang="en-US" dirty="0"/>
              <a:t>01/12/2024</a:t>
            </a:r>
          </a:p>
        </p:txBody>
      </p:sp>
      <p:pic>
        <p:nvPicPr>
          <p:cNvPr id="4" name="Picture 3"/>
          <p:cNvPicPr>
            <a:picLocks noChangeAspect="1"/>
          </p:cNvPicPr>
          <p:nvPr/>
        </p:nvPicPr>
        <p:blipFill>
          <a:blip r:embed="rId2"/>
          <a:stretch>
            <a:fillRect/>
          </a:stretch>
        </p:blipFill>
        <p:spPr>
          <a:xfrm>
            <a:off x="4813865" y="3302124"/>
            <a:ext cx="2619048" cy="1790476"/>
          </a:xfrm>
          <a:prstGeom prst="rect">
            <a:avLst/>
          </a:prstGeom>
        </p:spPr>
      </p:pic>
    </p:spTree>
    <p:extLst>
      <p:ext uri="{BB962C8B-B14F-4D97-AF65-F5344CB8AC3E}">
        <p14:creationId xmlns:p14="http://schemas.microsoft.com/office/powerpoint/2010/main" val="68261681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852928" y="3300984"/>
            <a:ext cx="8714232" cy="594360"/>
          </a:xfrm>
          <a:prstGeom prst="rect">
            <a:avLst/>
          </a:prstGeom>
        </p:spPr>
        <p:txBody>
          <a:bodyPr anchor="b" anchorCtr="0"/>
          <a:lstStyle>
            <a:lvl1pPr algn="l" defTabSz="914400" rtl="0" eaLnBrk="1" latinLnBrk="0" hangingPunct="1">
              <a:lnSpc>
                <a:spcPct val="85000"/>
              </a:lnSpc>
              <a:spcBef>
                <a:spcPct val="0"/>
              </a:spcBef>
              <a:buNone/>
              <a:defRPr lang="en-US" sz="2800" b="0" kern="1200" cap="none" spc="0" baseline="0" dirty="0" smtClean="0">
                <a:solidFill>
                  <a:schemeClr val="tx1"/>
                </a:solidFill>
                <a:latin typeface="+mn-lt"/>
                <a:ea typeface="+mj-ea"/>
                <a:cs typeface="Arial" pitchFamily="34" charset="0"/>
              </a:defRPr>
            </a:lvl1pPr>
          </a:lstStyle>
          <a:p>
            <a:pPr algn="r" fontAlgn="auto">
              <a:spcAft>
                <a:spcPts val="0"/>
              </a:spcAft>
            </a:pPr>
            <a:r>
              <a:rPr lang="en-US" sz="3600" dirty="0"/>
              <a:t>Overview of Commitment Tracking</a:t>
            </a:r>
            <a:br>
              <a:rPr lang="en-US" sz="3600" dirty="0"/>
            </a:br>
            <a:endParaRPr lang="en-US" sz="3600" dirty="0"/>
          </a:p>
        </p:txBody>
      </p:sp>
      <p:sp>
        <p:nvSpPr>
          <p:cNvPr id="7" name="Date Placeholder 6"/>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894562925"/>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Commitment Tracking reports are also found in Hyperion FR Reports (Explore)</a:t>
            </a:r>
          </a:p>
        </p:txBody>
      </p:sp>
      <p:sp>
        <p:nvSpPr>
          <p:cNvPr id="3" name="Content Placeholder 2"/>
          <p:cNvSpPr>
            <a:spLocks noGrp="1"/>
          </p:cNvSpPr>
          <p:nvPr>
            <p:ph idx="1"/>
          </p:nvPr>
        </p:nvSpPr>
        <p:spPr/>
        <p:txBody>
          <a:bodyPr/>
          <a:lstStyle/>
          <a:p>
            <a:r>
              <a:rPr lang="en-US" sz="2000" dirty="0"/>
              <a:t>These reports will only run for one planning-level DeptID at a time</a:t>
            </a:r>
          </a:p>
        </p:txBody>
      </p:sp>
      <p:sp>
        <p:nvSpPr>
          <p:cNvPr id="9" name="Date Placeholder 8"/>
          <p:cNvSpPr>
            <a:spLocks noGrp="1"/>
          </p:cNvSpPr>
          <p:nvPr>
            <p:ph type="dt" sz="half" idx="2"/>
          </p:nvPr>
        </p:nvSpPr>
        <p:spPr/>
        <p:txBody>
          <a:bodyPr/>
          <a:lstStyle/>
          <a:p>
            <a:r>
              <a:rPr lang="en-US" dirty="0"/>
              <a:t>01/12/2024</a:t>
            </a:r>
          </a:p>
        </p:txBody>
      </p:sp>
      <p:pic>
        <p:nvPicPr>
          <p:cNvPr id="4" name="Picture 3">
            <a:extLst>
              <a:ext uri="{FF2B5EF4-FFF2-40B4-BE49-F238E27FC236}">
                <a16:creationId xmlns:a16="http://schemas.microsoft.com/office/drawing/2014/main" id="{7BF4457C-4D73-F4D2-2AC7-78B862D6379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1308" y="1961748"/>
            <a:ext cx="8343122" cy="3831062"/>
          </a:xfrm>
          <a:prstGeom prst="rect">
            <a:avLst/>
          </a:prstGeom>
          <a:noFill/>
          <a:ln>
            <a:noFill/>
          </a:ln>
        </p:spPr>
      </p:pic>
    </p:spTree>
    <p:extLst>
      <p:ext uri="{BB962C8B-B14F-4D97-AF65-F5344CB8AC3E}">
        <p14:creationId xmlns:p14="http://schemas.microsoft.com/office/powerpoint/2010/main" val="3819059342"/>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These reports provide more limited data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0153082"/>
              </p:ext>
            </p:extLst>
          </p:nvPr>
        </p:nvGraphicFramePr>
        <p:xfrm>
          <a:off x="573088" y="1511300"/>
          <a:ext cx="11101805" cy="3521592"/>
        </p:xfrm>
        <a:graphic>
          <a:graphicData uri="http://schemas.openxmlformats.org/drawingml/2006/table">
            <a:tbl>
              <a:tblPr firstRow="1">
                <a:tableStyleId>{B301B821-A1FF-4177-AEE7-76D212191A09}</a:tableStyleId>
              </a:tblPr>
              <a:tblGrid>
                <a:gridCol w="4706200">
                  <a:extLst>
                    <a:ext uri="{9D8B030D-6E8A-4147-A177-3AD203B41FA5}">
                      <a16:colId xmlns:a16="http://schemas.microsoft.com/office/drawing/2014/main" val="20000"/>
                    </a:ext>
                  </a:extLst>
                </a:gridCol>
                <a:gridCol w="6395605">
                  <a:extLst>
                    <a:ext uri="{9D8B030D-6E8A-4147-A177-3AD203B41FA5}">
                      <a16:colId xmlns:a16="http://schemas.microsoft.com/office/drawing/2014/main" val="20001"/>
                    </a:ext>
                  </a:extLst>
                </a:gridCol>
              </a:tblGrid>
              <a:tr h="365760">
                <a:tc>
                  <a:txBody>
                    <a:bodyPr/>
                    <a:lstStyle/>
                    <a:p>
                      <a:pPr marL="0" marR="0">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Report Title</a:t>
                      </a:r>
                      <a:endParaRPr lang="en-US" sz="1800" dirty="0">
                        <a:effectLst/>
                        <a:latin typeface="Arial" panose="020B0604020202020204" pitchFamily="34" charset="0"/>
                        <a:ea typeface="Calibri"/>
                        <a:cs typeface="Arial" panose="020B0604020202020204" pitchFamily="34" charset="0"/>
                      </a:endParaRPr>
                    </a:p>
                  </a:txBody>
                  <a:tcPr marL="80153" marR="80153" marT="0" marB="0"/>
                </a:tc>
                <a:tc>
                  <a:txBody>
                    <a:bodyPr/>
                    <a:lstStyle/>
                    <a:p>
                      <a:pPr marL="0" marR="0">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Description</a:t>
                      </a:r>
                      <a:endParaRPr lang="en-US" sz="1800" dirty="0">
                        <a:effectLst/>
                        <a:latin typeface="Arial" panose="020B0604020202020204" pitchFamily="34" charset="0"/>
                        <a:ea typeface="Calibri"/>
                        <a:cs typeface="Arial" panose="020B0604020202020204" pitchFamily="34" charset="0"/>
                      </a:endParaRPr>
                    </a:p>
                  </a:txBody>
                  <a:tcPr marL="80153" marR="80153" marT="0" marB="0"/>
                </a:tc>
                <a:extLst>
                  <a:ext uri="{0D108BD9-81ED-4DB2-BD59-A6C34878D82A}">
                    <a16:rowId xmlns:a16="http://schemas.microsoft.com/office/drawing/2014/main" val="10000"/>
                  </a:ext>
                </a:extLst>
              </a:tr>
              <a:tr h="961272">
                <a:tc>
                  <a:txBody>
                    <a:bodyPr/>
                    <a:lstStyle/>
                    <a:p>
                      <a:pPr marL="0" marR="0">
                        <a:lnSpc>
                          <a:spcPct val="115000"/>
                        </a:lnSpc>
                        <a:spcBef>
                          <a:spcPts val="0"/>
                        </a:spcBef>
                        <a:spcAft>
                          <a:spcPts val="1000"/>
                        </a:spcAft>
                      </a:pPr>
                      <a:r>
                        <a:rPr lang="en-US" sz="1800" dirty="0">
                          <a:effectLst/>
                          <a:latin typeface="Arial" panose="020B0604020202020204" pitchFamily="34" charset="0"/>
                          <a:cs typeface="Arial" panose="020B0604020202020204" pitchFamily="34" charset="0"/>
                        </a:rPr>
                        <a:t>Commitments by Source (or Target ) – Summary </a:t>
                      </a:r>
                      <a:endParaRPr lang="en-US" sz="1800" dirty="0">
                        <a:effectLst/>
                        <a:latin typeface="Arial" panose="020B0604020202020204" pitchFamily="34" charset="0"/>
                        <a:ea typeface="Calibri"/>
                        <a:cs typeface="Arial" panose="020B0604020202020204" pitchFamily="34" charset="0"/>
                      </a:endParaRPr>
                    </a:p>
                  </a:txBody>
                  <a:tcPr marL="80153" marR="80153" marT="0" marB="0"/>
                </a:tc>
                <a:tc>
                  <a:txBody>
                    <a:bodyPr/>
                    <a:lstStyle/>
                    <a:p>
                      <a:pPr marL="174625" marR="0" indent="-174625">
                        <a:lnSpc>
                          <a:spcPct val="100000"/>
                        </a:lnSpc>
                        <a:spcBef>
                          <a:spcPts val="0"/>
                        </a:spcBef>
                        <a:spcAft>
                          <a:spcPts val="0"/>
                        </a:spcAft>
                        <a:buFont typeface="Arial" panose="020B0604020202020204" pitchFamily="34" charset="0"/>
                        <a:buChar char="•"/>
                      </a:pPr>
                      <a:r>
                        <a:rPr lang="en-US" sz="1800" dirty="0">
                          <a:effectLst/>
                          <a:latin typeface="Arial" panose="020B0604020202020204" pitchFamily="34" charset="0"/>
                          <a:cs typeface="Arial" panose="020B0604020202020204" pitchFamily="34" charset="0"/>
                        </a:rPr>
                        <a:t>List of individual commitments provided by (or received by) a particular DeptID</a:t>
                      </a:r>
                    </a:p>
                    <a:p>
                      <a:pPr marL="174625" marR="0" indent="-174625">
                        <a:lnSpc>
                          <a:spcPct val="100000"/>
                        </a:lnSpc>
                        <a:spcBef>
                          <a:spcPts val="0"/>
                        </a:spcBef>
                        <a:spcAft>
                          <a:spcPts val="0"/>
                        </a:spcAft>
                        <a:buFont typeface="Arial" panose="020B0604020202020204" pitchFamily="34" charset="0"/>
                        <a:buChar char="•"/>
                      </a:pPr>
                      <a:r>
                        <a:rPr lang="en-US" sz="1800" dirty="0">
                          <a:effectLst/>
                          <a:latin typeface="Arial" panose="020B0604020202020204" pitchFamily="34" charset="0"/>
                          <a:cs typeface="Arial" panose="020B0604020202020204" pitchFamily="34" charset="0"/>
                        </a:rPr>
                        <a:t>Shows total commitment amount of 11-year</a:t>
                      </a:r>
                      <a:r>
                        <a:rPr lang="en-US" sz="1800" baseline="0" dirty="0">
                          <a:effectLst/>
                          <a:latin typeface="Arial" panose="020B0604020202020204" pitchFamily="34" charset="0"/>
                          <a:cs typeface="Arial" panose="020B0604020202020204" pitchFamily="34" charset="0"/>
                        </a:rPr>
                        <a:t> period</a:t>
                      </a:r>
                      <a:endParaRPr lang="en-US" sz="1800" dirty="0">
                        <a:effectLst/>
                        <a:latin typeface="Arial" panose="020B0604020202020204" pitchFamily="34" charset="0"/>
                        <a:ea typeface="Calibri"/>
                        <a:cs typeface="Arial" panose="020B0604020202020204" pitchFamily="34" charset="0"/>
                      </a:endParaRPr>
                    </a:p>
                  </a:txBody>
                  <a:tcPr marL="80153" marR="80153" marT="0" marB="0"/>
                </a:tc>
                <a:extLst>
                  <a:ext uri="{0D108BD9-81ED-4DB2-BD59-A6C34878D82A}">
                    <a16:rowId xmlns:a16="http://schemas.microsoft.com/office/drawing/2014/main" val="10001"/>
                  </a:ext>
                </a:extLst>
              </a:tr>
              <a:tr h="940019">
                <a:tc>
                  <a:txBody>
                    <a:bodyPr/>
                    <a:lstStyle/>
                    <a:p>
                      <a:pPr marL="0" marR="0">
                        <a:lnSpc>
                          <a:spcPct val="115000"/>
                        </a:lnSpc>
                        <a:spcBef>
                          <a:spcPts val="0"/>
                        </a:spcBef>
                        <a:spcAft>
                          <a:spcPts val="1000"/>
                        </a:spcAft>
                      </a:pPr>
                      <a:r>
                        <a:rPr lang="en-US" sz="1800" dirty="0">
                          <a:effectLst/>
                          <a:latin typeface="Arial" panose="020B0604020202020204" pitchFamily="34" charset="0"/>
                          <a:cs typeface="Arial" panose="020B0604020202020204" pitchFamily="34" charset="0"/>
                        </a:rPr>
                        <a:t>Commitments by Source (or Target)  and Year – Detail</a:t>
                      </a:r>
                      <a:endParaRPr lang="en-US" sz="1800" dirty="0">
                        <a:effectLst/>
                        <a:latin typeface="Arial" panose="020B0604020202020204" pitchFamily="34" charset="0"/>
                        <a:ea typeface="Calibri"/>
                        <a:cs typeface="Arial" panose="020B0604020202020204" pitchFamily="34" charset="0"/>
                      </a:endParaRPr>
                    </a:p>
                  </a:txBody>
                  <a:tcPr marL="80153" marR="80153" marT="0" marB="0"/>
                </a:tc>
                <a:tc>
                  <a:txBody>
                    <a:bodyPr/>
                    <a:lstStyle/>
                    <a:p>
                      <a:pPr marL="174625" marR="0" indent="-174625">
                        <a:lnSpc>
                          <a:spcPct val="100000"/>
                        </a:lnSpc>
                        <a:spcBef>
                          <a:spcPts val="0"/>
                        </a:spcBef>
                        <a:spcAft>
                          <a:spcPts val="0"/>
                        </a:spcAft>
                        <a:buFont typeface="Arial" panose="020B0604020202020204" pitchFamily="34" charset="0"/>
                        <a:buChar char="•"/>
                      </a:pPr>
                      <a:r>
                        <a:rPr lang="en-US" sz="1800" dirty="0">
                          <a:effectLst/>
                          <a:latin typeface="Arial" panose="020B0604020202020204" pitchFamily="34" charset="0"/>
                          <a:cs typeface="Arial" panose="020B0604020202020204" pitchFamily="34" charset="0"/>
                        </a:rPr>
                        <a:t>List of individual commitments provided by (or received by) a particular DeptIDs</a:t>
                      </a:r>
                    </a:p>
                    <a:p>
                      <a:pPr marL="174625" marR="0" indent="-174625">
                        <a:lnSpc>
                          <a:spcPct val="100000"/>
                        </a:lnSpc>
                        <a:spcBef>
                          <a:spcPts val="0"/>
                        </a:spcBef>
                        <a:spcAft>
                          <a:spcPts val="0"/>
                        </a:spcAft>
                        <a:buFont typeface="Arial" panose="020B0604020202020204" pitchFamily="34" charset="0"/>
                        <a:buChar char="•"/>
                      </a:pPr>
                      <a:r>
                        <a:rPr lang="en-US" sz="1800" dirty="0">
                          <a:effectLst/>
                          <a:latin typeface="Arial" panose="020B0604020202020204" pitchFamily="34" charset="0"/>
                          <a:cs typeface="Arial" panose="020B0604020202020204" pitchFamily="34" charset="0"/>
                        </a:rPr>
                        <a:t>Shows year total amounts for current year plus 10 years of commitments</a:t>
                      </a:r>
                      <a:endParaRPr lang="en-US" sz="1800" dirty="0">
                        <a:effectLst/>
                        <a:latin typeface="Arial" panose="020B0604020202020204" pitchFamily="34" charset="0"/>
                        <a:ea typeface="Calibri"/>
                        <a:cs typeface="Arial" panose="020B0604020202020204" pitchFamily="34" charset="0"/>
                      </a:endParaRPr>
                    </a:p>
                  </a:txBody>
                  <a:tcPr marL="80153" marR="80153" marT="0" marB="0"/>
                </a:tc>
                <a:extLst>
                  <a:ext uri="{0D108BD9-81ED-4DB2-BD59-A6C34878D82A}">
                    <a16:rowId xmlns:a16="http://schemas.microsoft.com/office/drawing/2014/main" val="10002"/>
                  </a:ext>
                </a:extLst>
              </a:tr>
              <a:tr h="874222">
                <a:tc>
                  <a:txBody>
                    <a:bodyPr/>
                    <a:lstStyle/>
                    <a:p>
                      <a:pPr marL="0" marR="0">
                        <a:lnSpc>
                          <a:spcPct val="115000"/>
                        </a:lnSpc>
                        <a:spcBef>
                          <a:spcPts val="0"/>
                        </a:spcBef>
                        <a:spcAft>
                          <a:spcPts val="1000"/>
                        </a:spcAft>
                      </a:pPr>
                      <a:r>
                        <a:rPr lang="en-US" sz="1800" dirty="0">
                          <a:effectLst/>
                          <a:latin typeface="Arial" panose="020B0604020202020204" pitchFamily="34" charset="0"/>
                          <a:cs typeface="Arial" panose="020B0604020202020204" pitchFamily="34" charset="0"/>
                        </a:rPr>
                        <a:t>Commitments by Source (or Target) and Month – Detail</a:t>
                      </a:r>
                      <a:endParaRPr lang="en-US" sz="1800" dirty="0">
                        <a:effectLst/>
                        <a:latin typeface="Arial" panose="020B0604020202020204" pitchFamily="34" charset="0"/>
                        <a:ea typeface="Calibri"/>
                        <a:cs typeface="Arial" panose="020B0604020202020204" pitchFamily="34" charset="0"/>
                      </a:endParaRPr>
                    </a:p>
                  </a:txBody>
                  <a:tcPr marL="80153" marR="80153" marT="0" marB="0"/>
                </a:tc>
                <a:tc>
                  <a:txBody>
                    <a:bodyPr/>
                    <a:lstStyle/>
                    <a:p>
                      <a:pPr marL="174625" marR="0" indent="-174625">
                        <a:lnSpc>
                          <a:spcPct val="100000"/>
                        </a:lnSpc>
                        <a:spcBef>
                          <a:spcPts val="0"/>
                        </a:spcBef>
                        <a:spcAft>
                          <a:spcPts val="0"/>
                        </a:spcAft>
                        <a:buFont typeface="Arial" panose="020B0604020202020204" pitchFamily="34" charset="0"/>
                        <a:buChar char="•"/>
                      </a:pPr>
                      <a:r>
                        <a:rPr lang="en-US" sz="1800" dirty="0">
                          <a:effectLst/>
                          <a:latin typeface="Arial" panose="020B0604020202020204" pitchFamily="34" charset="0"/>
                          <a:cs typeface="Arial" panose="020B0604020202020204" pitchFamily="34" charset="0"/>
                        </a:rPr>
                        <a:t>List of individual commitments provided by (or received by) a particular DeptID</a:t>
                      </a:r>
                    </a:p>
                    <a:p>
                      <a:pPr marL="174625" marR="0" indent="-174625">
                        <a:lnSpc>
                          <a:spcPct val="100000"/>
                        </a:lnSpc>
                        <a:spcBef>
                          <a:spcPts val="0"/>
                        </a:spcBef>
                        <a:spcAft>
                          <a:spcPts val="0"/>
                        </a:spcAft>
                        <a:buFont typeface="Arial" panose="020B0604020202020204" pitchFamily="34" charset="0"/>
                        <a:buChar char="•"/>
                      </a:pPr>
                      <a:r>
                        <a:rPr lang="en-US" sz="1800" dirty="0">
                          <a:effectLst/>
                          <a:latin typeface="Arial" panose="020B0604020202020204" pitchFamily="34" charset="0"/>
                          <a:cs typeface="Arial" panose="020B0604020202020204" pitchFamily="34" charset="0"/>
                        </a:rPr>
                        <a:t>Shows amounts by month for either the current year or the</a:t>
                      </a:r>
                      <a:r>
                        <a:rPr lang="en-US" sz="1800" baseline="0" dirty="0">
                          <a:effectLst/>
                          <a:latin typeface="Arial" panose="020B0604020202020204" pitchFamily="34" charset="0"/>
                          <a:cs typeface="Arial" panose="020B0604020202020204" pitchFamily="34" charset="0"/>
                        </a:rPr>
                        <a:t> next year</a:t>
                      </a:r>
                      <a:endParaRPr lang="en-US" sz="1800" dirty="0">
                        <a:effectLst/>
                        <a:latin typeface="Arial" panose="020B0604020202020204" pitchFamily="34" charset="0"/>
                        <a:ea typeface="Calibri"/>
                        <a:cs typeface="Arial" panose="020B0604020202020204" pitchFamily="34" charset="0"/>
                      </a:endParaRPr>
                    </a:p>
                  </a:txBody>
                  <a:tcPr marL="80153" marR="80153" marT="0" marB="0"/>
                </a:tc>
                <a:extLst>
                  <a:ext uri="{0D108BD9-81ED-4DB2-BD59-A6C34878D82A}">
                    <a16:rowId xmlns:a16="http://schemas.microsoft.com/office/drawing/2014/main" val="10003"/>
                  </a:ext>
                </a:extLst>
              </a:tr>
            </a:tbl>
          </a:graphicData>
        </a:graphic>
      </p:graphicFrame>
      <p:sp>
        <p:nvSpPr>
          <p:cNvPr id="8" name="Date Placeholder 7"/>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2655652136"/>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2" y="426659"/>
            <a:ext cx="10786535" cy="824841"/>
          </a:xfrm>
        </p:spPr>
        <p:txBody>
          <a:bodyPr/>
          <a:lstStyle/>
          <a:p>
            <a:r>
              <a:rPr lang="en-US" dirty="0"/>
              <a:t>Review Quiz!</a:t>
            </a:r>
            <a:br>
              <a:rPr lang="en-US" dirty="0"/>
            </a:br>
            <a:endParaRPr lang="en-US" dirty="0"/>
          </a:p>
        </p:txBody>
      </p:sp>
      <p:sp>
        <p:nvSpPr>
          <p:cNvPr id="3" name="Content Placeholder 2"/>
          <p:cNvSpPr>
            <a:spLocks noGrp="1"/>
          </p:cNvSpPr>
          <p:nvPr>
            <p:ph idx="1"/>
          </p:nvPr>
        </p:nvSpPr>
        <p:spPr/>
        <p:txBody>
          <a:bodyPr/>
          <a:lstStyle/>
          <a:p>
            <a:pPr marL="0" indent="0">
              <a:buNone/>
            </a:pPr>
            <a:r>
              <a:rPr lang="en-US" sz="2000" dirty="0"/>
              <a:t>1.  True or False? </a:t>
            </a:r>
          </a:p>
        </p:txBody>
      </p:sp>
      <p:graphicFrame>
        <p:nvGraphicFramePr>
          <p:cNvPr id="2" name="Table 1"/>
          <p:cNvGraphicFramePr>
            <a:graphicFrameLocks noGrp="1"/>
          </p:cNvGraphicFramePr>
          <p:nvPr>
            <p:extLst>
              <p:ext uri="{D42A27DB-BD31-4B8C-83A1-F6EECF244321}">
                <p14:modId xmlns:p14="http://schemas.microsoft.com/office/powerpoint/2010/main" val="1332141251"/>
              </p:ext>
            </p:extLst>
          </p:nvPr>
        </p:nvGraphicFramePr>
        <p:xfrm>
          <a:off x="1203649" y="2369566"/>
          <a:ext cx="10031567" cy="2926080"/>
        </p:xfrm>
        <a:graphic>
          <a:graphicData uri="http://schemas.openxmlformats.org/drawingml/2006/table">
            <a:tbl>
              <a:tblPr bandRow="1">
                <a:tableStyleId>{69012ECD-51FC-41F1-AA8D-1B2483CD663E}</a:tableStyleId>
              </a:tblPr>
              <a:tblGrid>
                <a:gridCol w="571881">
                  <a:extLst>
                    <a:ext uri="{9D8B030D-6E8A-4147-A177-3AD203B41FA5}">
                      <a16:colId xmlns:a16="http://schemas.microsoft.com/office/drawing/2014/main" val="20000"/>
                    </a:ext>
                  </a:extLst>
                </a:gridCol>
                <a:gridCol w="6534522">
                  <a:extLst>
                    <a:ext uri="{9D8B030D-6E8A-4147-A177-3AD203B41FA5}">
                      <a16:colId xmlns:a16="http://schemas.microsoft.com/office/drawing/2014/main" val="20001"/>
                    </a:ext>
                  </a:extLst>
                </a:gridCol>
                <a:gridCol w="1462582">
                  <a:extLst>
                    <a:ext uri="{9D8B030D-6E8A-4147-A177-3AD203B41FA5}">
                      <a16:colId xmlns:a16="http://schemas.microsoft.com/office/drawing/2014/main" val="20002"/>
                    </a:ext>
                  </a:extLst>
                </a:gridCol>
                <a:gridCol w="1462582">
                  <a:extLst>
                    <a:ext uri="{9D8B030D-6E8A-4147-A177-3AD203B41FA5}">
                      <a16:colId xmlns:a16="http://schemas.microsoft.com/office/drawing/2014/main" val="20003"/>
                    </a:ext>
                  </a:extLst>
                </a:gridCol>
              </a:tblGrid>
              <a:tr h="370840">
                <a:tc>
                  <a:txBody>
                    <a:bodyPr/>
                    <a:lstStyle/>
                    <a:p>
                      <a:r>
                        <a:rPr lang="en-US" sz="2400" dirty="0">
                          <a:solidFill>
                            <a:srgbClr val="003366"/>
                          </a:solidFill>
                          <a:latin typeface="Arial" panose="020B0604020202020204" pitchFamily="34" charset="0"/>
                          <a:cs typeface="Arial" panose="020B0604020202020204" pitchFamily="34" charset="0"/>
                        </a:rPr>
                        <a:t>a)</a:t>
                      </a:r>
                    </a:p>
                  </a:txBody>
                  <a:tcPr/>
                </a:tc>
                <a:tc>
                  <a:txBody>
                    <a:bodyPr/>
                    <a:lstStyle/>
                    <a:p>
                      <a:pPr marL="0" marR="0" indent="0" algn="l" defTabSz="914400" rtl="0" eaLnBrk="1" fontAlgn="auto" latinLnBrk="0" hangingPunct="1">
                        <a:lnSpc>
                          <a:spcPct val="100000"/>
                        </a:lnSpc>
                        <a:spcBef>
                          <a:spcPts val="0"/>
                        </a:spcBef>
                        <a:spcAft>
                          <a:spcPts val="1200"/>
                        </a:spcAft>
                        <a:buClrTx/>
                        <a:buSzTx/>
                        <a:buFontTx/>
                        <a:buNone/>
                        <a:tabLst/>
                        <a:defRPr/>
                      </a:pPr>
                      <a:r>
                        <a:rPr lang="en-US" sz="2400" dirty="0">
                          <a:solidFill>
                            <a:srgbClr val="003366"/>
                          </a:solidFill>
                          <a:latin typeface="Arial" panose="020B0604020202020204" pitchFamily="34" charset="0"/>
                          <a:cs typeface="Arial" panose="020B0604020202020204" pitchFamily="34" charset="0"/>
                        </a:rPr>
                        <a:t>A commitment is a planned financial transfer</a:t>
                      </a:r>
                    </a:p>
                  </a:txBody>
                  <a:tcPr/>
                </a:tc>
                <a:tc>
                  <a:txBody>
                    <a:bodyPr/>
                    <a:lstStyle/>
                    <a:p>
                      <a:pPr algn="ctr">
                        <a:spcAft>
                          <a:spcPts val="1200"/>
                        </a:spcAft>
                      </a:pPr>
                      <a:r>
                        <a:rPr lang="en-US" sz="2400" dirty="0">
                          <a:solidFill>
                            <a:srgbClr val="003366"/>
                          </a:solidFill>
                          <a:latin typeface="Arial" panose="020B0604020202020204" pitchFamily="34" charset="0"/>
                          <a:cs typeface="Arial" panose="020B0604020202020204" pitchFamily="34" charset="0"/>
                        </a:rPr>
                        <a:t>True</a:t>
                      </a:r>
                    </a:p>
                  </a:txBody>
                  <a:tcPr/>
                </a:tc>
                <a:tc>
                  <a:txBody>
                    <a:bodyPr/>
                    <a:lstStyle/>
                    <a:p>
                      <a:pPr algn="ctr">
                        <a:spcAft>
                          <a:spcPts val="1200"/>
                        </a:spcAft>
                      </a:pPr>
                      <a:r>
                        <a:rPr lang="en-US" sz="2400" dirty="0">
                          <a:solidFill>
                            <a:srgbClr val="003366"/>
                          </a:solidFill>
                          <a:latin typeface="Arial" panose="020B0604020202020204" pitchFamily="34" charset="0"/>
                          <a:cs typeface="Arial" panose="020B0604020202020204" pitchFamily="34" charset="0"/>
                        </a:rPr>
                        <a:t>False</a:t>
                      </a:r>
                    </a:p>
                  </a:txBody>
                  <a:tcPr/>
                </a:tc>
                <a:extLst>
                  <a:ext uri="{0D108BD9-81ED-4DB2-BD59-A6C34878D82A}">
                    <a16:rowId xmlns:a16="http://schemas.microsoft.com/office/drawing/2014/main" val="10000"/>
                  </a:ext>
                </a:extLst>
              </a:tr>
              <a:tr h="370840">
                <a:tc>
                  <a:txBody>
                    <a:bodyPr/>
                    <a:lstStyle/>
                    <a:p>
                      <a:r>
                        <a:rPr lang="en-US" sz="2400" dirty="0">
                          <a:solidFill>
                            <a:srgbClr val="003366"/>
                          </a:solidFill>
                          <a:latin typeface="Arial" panose="020B0604020202020204" pitchFamily="34" charset="0"/>
                          <a:cs typeface="Arial" panose="020B0604020202020204" pitchFamily="34" charset="0"/>
                        </a:rPr>
                        <a:t>b)</a:t>
                      </a:r>
                    </a:p>
                  </a:txBody>
                  <a:tcPr/>
                </a:tc>
                <a:tc>
                  <a:txBody>
                    <a:bodyPr/>
                    <a:lstStyle/>
                    <a:p>
                      <a:pPr marL="0" marR="0" indent="0" algn="l" defTabSz="914400" rtl="0" eaLnBrk="1" fontAlgn="auto" latinLnBrk="0" hangingPunct="1">
                        <a:lnSpc>
                          <a:spcPct val="100000"/>
                        </a:lnSpc>
                        <a:spcBef>
                          <a:spcPts val="0"/>
                        </a:spcBef>
                        <a:spcAft>
                          <a:spcPts val="1200"/>
                        </a:spcAft>
                        <a:buClrTx/>
                        <a:buSzTx/>
                        <a:buFontTx/>
                        <a:buNone/>
                        <a:tabLst/>
                        <a:defRPr/>
                      </a:pPr>
                      <a:r>
                        <a:rPr lang="en-US" sz="2400" dirty="0">
                          <a:solidFill>
                            <a:srgbClr val="003366"/>
                          </a:solidFill>
                          <a:latin typeface="Arial" panose="020B0604020202020204" pitchFamily="34" charset="0"/>
                          <a:cs typeface="Arial" panose="020B0604020202020204" pitchFamily="34" charset="0"/>
                        </a:rPr>
                        <a:t>If I set </a:t>
                      </a:r>
                      <a:r>
                        <a:rPr lang="en-US" sz="2400" dirty="0" err="1">
                          <a:solidFill>
                            <a:srgbClr val="003366"/>
                          </a:solidFill>
                          <a:latin typeface="Arial" panose="020B0604020202020204" pitchFamily="34" charset="0"/>
                          <a:cs typeface="Arial" panose="020B0604020202020204" pitchFamily="34" charset="0"/>
                        </a:rPr>
                        <a:t>MyOrg</a:t>
                      </a:r>
                      <a:r>
                        <a:rPr lang="en-US" sz="2400" dirty="0">
                          <a:solidFill>
                            <a:srgbClr val="003366"/>
                          </a:solidFill>
                          <a:latin typeface="Arial" panose="020B0604020202020204" pitchFamily="34" charset="0"/>
                          <a:cs typeface="Arial" panose="020B0604020202020204" pitchFamily="34" charset="0"/>
                        </a:rPr>
                        <a:t> in the UPlan, it will automatically set in Commitment Tracking</a:t>
                      </a:r>
                    </a:p>
                  </a:txBody>
                  <a:tcPr/>
                </a:tc>
                <a:tc>
                  <a:txBody>
                    <a:bodyPr/>
                    <a:lstStyle/>
                    <a:p>
                      <a:pPr algn="ctr">
                        <a:spcAft>
                          <a:spcPts val="1200"/>
                        </a:spcAft>
                      </a:pPr>
                      <a:r>
                        <a:rPr lang="en-US" sz="2400" dirty="0">
                          <a:solidFill>
                            <a:srgbClr val="003366"/>
                          </a:solidFill>
                          <a:latin typeface="Arial" panose="020B0604020202020204" pitchFamily="34" charset="0"/>
                          <a:cs typeface="Arial" panose="020B0604020202020204" pitchFamily="34" charset="0"/>
                        </a:rPr>
                        <a:t>True</a:t>
                      </a:r>
                    </a:p>
                  </a:txBody>
                  <a:tcPr/>
                </a:tc>
                <a:tc>
                  <a:txBody>
                    <a:bodyPr/>
                    <a:lstStyle/>
                    <a:p>
                      <a:pPr algn="ctr">
                        <a:spcAft>
                          <a:spcPts val="1200"/>
                        </a:spcAft>
                      </a:pPr>
                      <a:r>
                        <a:rPr lang="en-US" sz="2400" dirty="0">
                          <a:solidFill>
                            <a:srgbClr val="003366"/>
                          </a:solidFill>
                          <a:latin typeface="Arial" panose="020B0604020202020204" pitchFamily="34" charset="0"/>
                          <a:cs typeface="Arial" panose="020B0604020202020204" pitchFamily="34" charset="0"/>
                        </a:rPr>
                        <a:t>False</a:t>
                      </a:r>
                    </a:p>
                  </a:txBody>
                  <a:tcPr/>
                </a:tc>
                <a:extLst>
                  <a:ext uri="{0D108BD9-81ED-4DB2-BD59-A6C34878D82A}">
                    <a16:rowId xmlns:a16="http://schemas.microsoft.com/office/drawing/2014/main" val="10001"/>
                  </a:ext>
                </a:extLst>
              </a:tr>
              <a:tr h="370840">
                <a:tc>
                  <a:txBody>
                    <a:bodyPr/>
                    <a:lstStyle/>
                    <a:p>
                      <a:r>
                        <a:rPr lang="en-US" sz="2400" dirty="0">
                          <a:solidFill>
                            <a:srgbClr val="003366"/>
                          </a:solidFill>
                          <a:latin typeface="Arial" panose="020B0604020202020204" pitchFamily="34" charset="0"/>
                          <a:cs typeface="Arial" panose="020B0604020202020204" pitchFamily="34" charset="0"/>
                        </a:rPr>
                        <a:t>c)</a:t>
                      </a:r>
                    </a:p>
                  </a:txBody>
                  <a:tcPr/>
                </a:tc>
                <a:tc>
                  <a:txBody>
                    <a:bodyPr/>
                    <a:lstStyle/>
                    <a:p>
                      <a:pPr marL="0" marR="0" indent="0" algn="l" defTabSz="914400" rtl="0" eaLnBrk="1" fontAlgn="auto" latinLnBrk="0" hangingPunct="1">
                        <a:lnSpc>
                          <a:spcPct val="100000"/>
                        </a:lnSpc>
                        <a:spcBef>
                          <a:spcPts val="0"/>
                        </a:spcBef>
                        <a:spcAft>
                          <a:spcPts val="1200"/>
                        </a:spcAft>
                        <a:buClrTx/>
                        <a:buSzTx/>
                        <a:buFontTx/>
                        <a:buNone/>
                        <a:tabLst/>
                        <a:defRPr/>
                      </a:pPr>
                      <a:r>
                        <a:rPr lang="en-US" sz="2400" dirty="0">
                          <a:solidFill>
                            <a:srgbClr val="003366"/>
                          </a:solidFill>
                          <a:latin typeface="Arial" panose="020B0604020202020204" pitchFamily="34" charset="0"/>
                          <a:cs typeface="Arial" panose="020B0604020202020204" pitchFamily="34" charset="0"/>
                        </a:rPr>
                        <a:t>Each commitment I enter will create an automated financial journal</a:t>
                      </a:r>
                    </a:p>
                  </a:txBody>
                  <a:tcPr/>
                </a:tc>
                <a:tc>
                  <a:txBody>
                    <a:bodyPr/>
                    <a:lstStyle/>
                    <a:p>
                      <a:pPr algn="ctr">
                        <a:spcAft>
                          <a:spcPts val="1200"/>
                        </a:spcAft>
                      </a:pPr>
                      <a:r>
                        <a:rPr lang="en-US" sz="2400" dirty="0">
                          <a:solidFill>
                            <a:srgbClr val="003366"/>
                          </a:solidFill>
                          <a:latin typeface="Arial" panose="020B0604020202020204" pitchFamily="34" charset="0"/>
                          <a:cs typeface="Arial" panose="020B0604020202020204" pitchFamily="34" charset="0"/>
                        </a:rPr>
                        <a:t>True</a:t>
                      </a:r>
                    </a:p>
                  </a:txBody>
                  <a:tcPr/>
                </a:tc>
                <a:tc>
                  <a:txBody>
                    <a:bodyPr/>
                    <a:lstStyle/>
                    <a:p>
                      <a:pPr algn="ctr">
                        <a:spcAft>
                          <a:spcPts val="1200"/>
                        </a:spcAft>
                      </a:pPr>
                      <a:r>
                        <a:rPr lang="en-US" sz="2400" dirty="0">
                          <a:solidFill>
                            <a:srgbClr val="003366"/>
                          </a:solidFill>
                          <a:latin typeface="Arial" panose="020B0604020202020204" pitchFamily="34" charset="0"/>
                          <a:cs typeface="Arial" panose="020B0604020202020204" pitchFamily="34" charset="0"/>
                        </a:rPr>
                        <a:t>False</a:t>
                      </a:r>
                    </a:p>
                  </a:txBody>
                  <a:tcPr/>
                </a:tc>
                <a:extLst>
                  <a:ext uri="{0D108BD9-81ED-4DB2-BD59-A6C34878D82A}">
                    <a16:rowId xmlns:a16="http://schemas.microsoft.com/office/drawing/2014/main" val="10002"/>
                  </a:ext>
                </a:extLst>
              </a:tr>
              <a:tr h="370840">
                <a:tc>
                  <a:txBody>
                    <a:bodyPr/>
                    <a:lstStyle/>
                    <a:p>
                      <a:r>
                        <a:rPr lang="en-US" sz="2400" dirty="0">
                          <a:solidFill>
                            <a:srgbClr val="003366"/>
                          </a:solidFill>
                          <a:latin typeface="Arial" panose="020B0604020202020204" pitchFamily="34" charset="0"/>
                          <a:cs typeface="Arial" panose="020B0604020202020204" pitchFamily="34" charset="0"/>
                        </a:rPr>
                        <a:t>d)</a:t>
                      </a:r>
                    </a:p>
                  </a:txBody>
                  <a:tcPr/>
                </a:tc>
                <a:tc>
                  <a:txBody>
                    <a:bodyPr/>
                    <a:lstStyle/>
                    <a:p>
                      <a:pPr marL="0" marR="0" indent="0" algn="l" defTabSz="914400" rtl="0" eaLnBrk="1" fontAlgn="auto" latinLnBrk="0" hangingPunct="1">
                        <a:lnSpc>
                          <a:spcPct val="100000"/>
                        </a:lnSpc>
                        <a:spcBef>
                          <a:spcPts val="0"/>
                        </a:spcBef>
                        <a:spcAft>
                          <a:spcPts val="1200"/>
                        </a:spcAft>
                        <a:buClrTx/>
                        <a:buSzTx/>
                        <a:buFontTx/>
                        <a:buNone/>
                        <a:tabLst/>
                        <a:defRPr/>
                      </a:pPr>
                      <a:r>
                        <a:rPr lang="en-US" sz="2400" dirty="0">
                          <a:solidFill>
                            <a:srgbClr val="003366"/>
                          </a:solidFill>
                          <a:latin typeface="Arial" panose="020B0604020202020204" pitchFamily="34" charset="0"/>
                          <a:cs typeface="Arial" panose="020B0604020202020204" pitchFamily="34" charset="0"/>
                        </a:rPr>
                        <a:t>In addition to the current year, I can plan 10 additional years of commitments</a:t>
                      </a:r>
                    </a:p>
                  </a:txBody>
                  <a:tcPr/>
                </a:tc>
                <a:tc>
                  <a:txBody>
                    <a:bodyPr/>
                    <a:lstStyle/>
                    <a:p>
                      <a:pPr algn="ctr">
                        <a:spcAft>
                          <a:spcPts val="1200"/>
                        </a:spcAft>
                      </a:pPr>
                      <a:r>
                        <a:rPr lang="en-US" sz="2400" dirty="0">
                          <a:solidFill>
                            <a:srgbClr val="003366"/>
                          </a:solidFill>
                          <a:latin typeface="Arial" panose="020B0604020202020204" pitchFamily="34" charset="0"/>
                          <a:cs typeface="Arial" panose="020B0604020202020204" pitchFamily="34" charset="0"/>
                        </a:rPr>
                        <a:t>True</a:t>
                      </a:r>
                    </a:p>
                  </a:txBody>
                  <a:tcPr/>
                </a:tc>
                <a:tc>
                  <a:txBody>
                    <a:bodyPr/>
                    <a:lstStyle/>
                    <a:p>
                      <a:pPr algn="ctr">
                        <a:spcAft>
                          <a:spcPts val="1200"/>
                        </a:spcAft>
                      </a:pPr>
                      <a:r>
                        <a:rPr lang="en-US" sz="2400" dirty="0">
                          <a:solidFill>
                            <a:srgbClr val="003366"/>
                          </a:solidFill>
                          <a:latin typeface="Arial" panose="020B0604020202020204" pitchFamily="34" charset="0"/>
                          <a:cs typeface="Arial" panose="020B0604020202020204" pitchFamily="34" charset="0"/>
                        </a:rPr>
                        <a:t>False</a:t>
                      </a:r>
                    </a:p>
                  </a:txBody>
                  <a:tcPr/>
                </a:tc>
                <a:extLst>
                  <a:ext uri="{0D108BD9-81ED-4DB2-BD59-A6C34878D82A}">
                    <a16:rowId xmlns:a16="http://schemas.microsoft.com/office/drawing/2014/main" val="10003"/>
                  </a:ext>
                </a:extLst>
              </a:tr>
            </a:tbl>
          </a:graphicData>
        </a:graphic>
      </p:graphicFrame>
      <p:sp>
        <p:nvSpPr>
          <p:cNvPr id="9" name="Date Placeholder 8"/>
          <p:cNvSpPr>
            <a:spLocks noGrp="1"/>
          </p:cNvSpPr>
          <p:nvPr>
            <p:ph type="dt" sz="half" idx="2"/>
          </p:nvPr>
        </p:nvSpPr>
        <p:spPr>
          <a:xfrm>
            <a:off x="8139386" y="6452363"/>
            <a:ext cx="1236257" cy="107058"/>
          </a:xfrm>
        </p:spPr>
        <p:txBody>
          <a:bodyPr/>
          <a:lstStyle/>
          <a:p>
            <a:r>
              <a:rPr lang="en-US" dirty="0"/>
              <a:t>01/12/2024</a:t>
            </a:r>
          </a:p>
        </p:txBody>
      </p:sp>
    </p:spTree>
    <p:extLst>
      <p:ext uri="{BB962C8B-B14F-4D97-AF65-F5344CB8AC3E}">
        <p14:creationId xmlns:p14="http://schemas.microsoft.com/office/powerpoint/2010/main" val="3143565010"/>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000" dirty="0"/>
              <a:t>2.</a:t>
            </a:r>
            <a:r>
              <a:rPr lang="en-US" dirty="0"/>
              <a:t> </a:t>
            </a:r>
            <a:r>
              <a:rPr lang="en-US" sz="3000" dirty="0"/>
              <a:t>Which fields are required for Commitment to show in Target DeptID in General Planning?</a:t>
            </a:r>
          </a:p>
        </p:txBody>
      </p:sp>
      <p:sp>
        <p:nvSpPr>
          <p:cNvPr id="7" name="Date Placeholder 6"/>
          <p:cNvSpPr>
            <a:spLocks noGrp="1"/>
          </p:cNvSpPr>
          <p:nvPr>
            <p:ph type="dt" sz="half" idx="2"/>
          </p:nvPr>
        </p:nvSpPr>
        <p:spPr/>
        <p:txBody>
          <a:bodyPr/>
          <a:lstStyle/>
          <a:p>
            <a:r>
              <a:rPr lang="en-US" dirty="0"/>
              <a:t>01/12/2024</a:t>
            </a:r>
          </a:p>
        </p:txBody>
      </p:sp>
      <p:sp>
        <p:nvSpPr>
          <p:cNvPr id="6" name="Rectangle 5"/>
          <p:cNvSpPr/>
          <p:nvPr/>
        </p:nvSpPr>
        <p:spPr>
          <a:xfrm>
            <a:off x="2880426" y="1899089"/>
            <a:ext cx="6687127" cy="3539430"/>
          </a:xfrm>
          <a:prstGeom prst="rect">
            <a:avLst/>
          </a:prstGeom>
        </p:spPr>
        <p:txBody>
          <a:bodyPr wrap="square" numCol="2">
            <a:spAutoFit/>
          </a:bodyPr>
          <a:lstStyle/>
          <a:p>
            <a:pPr marL="342900" indent="-342900" algn="l">
              <a:buFont typeface="Wingdings" panose="05000000000000000000" pitchFamily="2" charset="2"/>
              <a:buChar char="q"/>
            </a:pPr>
            <a:r>
              <a:rPr lang="en-US" b="0" dirty="0"/>
              <a:t>Commitment Number</a:t>
            </a:r>
          </a:p>
          <a:p>
            <a:pPr marL="342900" indent="-342900" algn="l">
              <a:buFont typeface="Wingdings" panose="05000000000000000000" pitchFamily="2" charset="2"/>
              <a:buChar char="q"/>
            </a:pPr>
            <a:r>
              <a:rPr lang="en-US" b="0" dirty="0"/>
              <a:t>Distribution Number</a:t>
            </a:r>
          </a:p>
          <a:p>
            <a:pPr marL="342900" indent="-342900" algn="l">
              <a:buFont typeface="Wingdings" panose="05000000000000000000" pitchFamily="2" charset="2"/>
              <a:buChar char="q"/>
            </a:pPr>
            <a:r>
              <a:rPr lang="en-US" b="0" dirty="0"/>
              <a:t>Fund</a:t>
            </a:r>
          </a:p>
          <a:p>
            <a:pPr marL="342900" indent="-342900" algn="l">
              <a:buFont typeface="Wingdings" panose="05000000000000000000" pitchFamily="2" charset="2"/>
              <a:buChar char="q"/>
            </a:pPr>
            <a:r>
              <a:rPr lang="en-US" b="0" dirty="0"/>
              <a:t>Source DeptID</a:t>
            </a:r>
          </a:p>
          <a:p>
            <a:pPr marL="342900" indent="-342900" algn="l">
              <a:buFont typeface="Wingdings" panose="05000000000000000000" pitchFamily="2" charset="2"/>
              <a:buChar char="q"/>
            </a:pPr>
            <a:r>
              <a:rPr lang="en-US" b="0" dirty="0"/>
              <a:t>Source Project</a:t>
            </a:r>
          </a:p>
          <a:p>
            <a:pPr marL="342900" indent="-342900" algn="l">
              <a:buFont typeface="Wingdings" panose="05000000000000000000" pitchFamily="2" charset="2"/>
              <a:buChar char="q"/>
            </a:pPr>
            <a:r>
              <a:rPr lang="en-US" b="0" dirty="0"/>
              <a:t>Target DeptID</a:t>
            </a:r>
          </a:p>
          <a:p>
            <a:pPr marL="342900" indent="-342900" algn="l">
              <a:buFont typeface="Wingdings" panose="05000000000000000000" pitchFamily="2" charset="2"/>
              <a:buChar char="q"/>
            </a:pPr>
            <a:r>
              <a:rPr lang="en-US" b="0" dirty="0"/>
              <a:t>Target Project</a:t>
            </a:r>
          </a:p>
          <a:p>
            <a:pPr marL="342900" indent="-342900" algn="l">
              <a:buFont typeface="Wingdings" panose="05000000000000000000" pitchFamily="2" charset="2"/>
              <a:buChar char="q"/>
            </a:pPr>
            <a:r>
              <a:rPr lang="en-US" b="0" dirty="0"/>
              <a:t>Short Description</a:t>
            </a:r>
          </a:p>
          <a:p>
            <a:pPr marL="342900" indent="-342900" algn="l">
              <a:buFont typeface="Wingdings" panose="05000000000000000000" pitchFamily="2" charset="2"/>
              <a:buChar char="q"/>
            </a:pPr>
            <a:r>
              <a:rPr lang="en-US" b="0" dirty="0"/>
              <a:t>Long Description</a:t>
            </a:r>
          </a:p>
          <a:p>
            <a:pPr marL="342900" indent="-342900" algn="l">
              <a:buFont typeface="Wingdings" panose="05000000000000000000" pitchFamily="2" charset="2"/>
              <a:buChar char="q"/>
            </a:pPr>
            <a:r>
              <a:rPr lang="en-US" b="0" dirty="0"/>
              <a:t>Function Code</a:t>
            </a:r>
          </a:p>
          <a:p>
            <a:pPr marL="342900" indent="-342900" algn="l">
              <a:buFont typeface="Wingdings" panose="05000000000000000000" pitchFamily="2" charset="2"/>
              <a:buChar char="q"/>
            </a:pPr>
            <a:r>
              <a:rPr lang="en-US" b="0" dirty="0"/>
              <a:t>Start Date</a:t>
            </a:r>
          </a:p>
          <a:p>
            <a:pPr marL="342900" indent="-342900" algn="l">
              <a:buFont typeface="Wingdings" panose="05000000000000000000" pitchFamily="2" charset="2"/>
              <a:buChar char="q"/>
            </a:pPr>
            <a:r>
              <a:rPr lang="en-US" b="0" dirty="0"/>
              <a:t>End Date</a:t>
            </a:r>
          </a:p>
          <a:p>
            <a:pPr marL="342900" indent="-342900" algn="l">
              <a:buFont typeface="Wingdings" panose="05000000000000000000" pitchFamily="2" charset="2"/>
              <a:buChar char="q"/>
            </a:pPr>
            <a:r>
              <a:rPr lang="en-US" b="0" dirty="0"/>
              <a:t>Transfers Out (Dollars Amounts)</a:t>
            </a:r>
          </a:p>
          <a:p>
            <a:pPr marL="342900" indent="-342900" algn="l">
              <a:buFont typeface="Wingdings" panose="05000000000000000000" pitchFamily="2" charset="2"/>
              <a:buChar char="q"/>
            </a:pPr>
            <a:r>
              <a:rPr lang="en-US" b="0" dirty="0"/>
              <a:t>Transfer Type</a:t>
            </a:r>
          </a:p>
          <a:p>
            <a:pPr marL="342900" indent="-342900" algn="l">
              <a:buFont typeface="Wingdings" panose="05000000000000000000" pitchFamily="2" charset="2"/>
              <a:buChar char="q"/>
            </a:pPr>
            <a:r>
              <a:rPr lang="en-US" b="0" dirty="0"/>
              <a:t>Purpose</a:t>
            </a:r>
          </a:p>
          <a:p>
            <a:pPr marL="342900" indent="-342900" algn="l">
              <a:buFont typeface="Wingdings" panose="05000000000000000000" pitchFamily="2" charset="2"/>
              <a:buChar char="q"/>
            </a:pPr>
            <a:r>
              <a:rPr lang="en-US" b="0" dirty="0"/>
              <a:t>Duration</a:t>
            </a:r>
          </a:p>
          <a:p>
            <a:pPr marL="342900" indent="-342900" algn="l">
              <a:buFont typeface="Wingdings" panose="05000000000000000000" pitchFamily="2" charset="2"/>
              <a:buChar char="q"/>
            </a:pPr>
            <a:r>
              <a:rPr lang="en-US" b="0" dirty="0"/>
              <a:t>Status</a:t>
            </a:r>
          </a:p>
          <a:p>
            <a:pPr marL="342900" indent="-342900" algn="l">
              <a:buFont typeface="Wingdings" panose="05000000000000000000" pitchFamily="2" charset="2"/>
              <a:buChar char="q"/>
            </a:pPr>
            <a:r>
              <a:rPr lang="en-US" b="0" dirty="0"/>
              <a:t>Contingency Flag</a:t>
            </a:r>
          </a:p>
          <a:p>
            <a:pPr marL="342900" indent="-342900" algn="l">
              <a:buFont typeface="Wingdings" panose="05000000000000000000" pitchFamily="2" charset="2"/>
              <a:buChar char="q"/>
            </a:pPr>
            <a:r>
              <a:rPr lang="en-US" b="0" dirty="0"/>
              <a:t>Authorizer</a:t>
            </a:r>
          </a:p>
          <a:p>
            <a:pPr marL="342900" indent="-342900" algn="l">
              <a:buFont typeface="Wingdings" panose="05000000000000000000" pitchFamily="2" charset="2"/>
              <a:buChar char="q"/>
            </a:pPr>
            <a:r>
              <a:rPr lang="en-US" b="0" dirty="0"/>
              <a:t>Requester</a:t>
            </a:r>
          </a:p>
          <a:p>
            <a:pPr marL="342900" indent="-342900" algn="l">
              <a:buFont typeface="Wingdings" panose="05000000000000000000" pitchFamily="2" charset="2"/>
              <a:buChar char="q"/>
            </a:pPr>
            <a:r>
              <a:rPr lang="en-US" b="0" dirty="0"/>
              <a:t>Approval Date</a:t>
            </a:r>
          </a:p>
          <a:p>
            <a:pPr marL="342900" indent="-342900" algn="l">
              <a:buFont typeface="Wingdings" panose="05000000000000000000" pitchFamily="2" charset="2"/>
              <a:buChar char="q"/>
            </a:pPr>
            <a:r>
              <a:rPr lang="en-US" b="0" dirty="0"/>
              <a:t>Date of Request</a:t>
            </a:r>
          </a:p>
        </p:txBody>
      </p:sp>
    </p:spTree>
    <p:extLst>
      <p:ext uri="{BB962C8B-B14F-4D97-AF65-F5344CB8AC3E}">
        <p14:creationId xmlns:p14="http://schemas.microsoft.com/office/powerpoint/2010/main" val="1079955810"/>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Answers to Commitment Tracking Quiz</a:t>
            </a:r>
          </a:p>
        </p:txBody>
      </p:sp>
      <p:sp>
        <p:nvSpPr>
          <p:cNvPr id="3" name="Content Placeholder 2"/>
          <p:cNvSpPr>
            <a:spLocks noGrp="1"/>
          </p:cNvSpPr>
          <p:nvPr>
            <p:ph idx="1"/>
          </p:nvPr>
        </p:nvSpPr>
        <p:spPr/>
        <p:txBody>
          <a:bodyPr/>
          <a:lstStyle/>
          <a:p>
            <a:pPr marL="514350" indent="-514350">
              <a:buFont typeface="+mj-lt"/>
              <a:buAutoNum type="arabicPeriod"/>
            </a:pPr>
            <a:r>
              <a:rPr lang="en-US" sz="2000" dirty="0"/>
              <a:t>True or False:</a:t>
            </a:r>
          </a:p>
          <a:p>
            <a:pPr marL="1150938" lvl="1" indent="-514350">
              <a:buFont typeface="+mj-lt"/>
              <a:buAutoNum type="alphaLcParenR"/>
            </a:pPr>
            <a:r>
              <a:rPr lang="en-US" sz="2800" dirty="0"/>
              <a:t>True</a:t>
            </a:r>
          </a:p>
          <a:p>
            <a:pPr marL="1150938" lvl="1" indent="-514350">
              <a:buFont typeface="+mj-lt"/>
              <a:buAutoNum type="alphaLcParenR"/>
            </a:pPr>
            <a:r>
              <a:rPr lang="en-US" sz="2800" dirty="0"/>
              <a:t>False</a:t>
            </a:r>
          </a:p>
          <a:p>
            <a:pPr marL="1150938" lvl="1" indent="-514350">
              <a:buFont typeface="+mj-lt"/>
              <a:buAutoNum type="alphaLcParenR"/>
            </a:pPr>
            <a:r>
              <a:rPr lang="en-US" sz="2800" dirty="0"/>
              <a:t>False</a:t>
            </a:r>
          </a:p>
          <a:p>
            <a:pPr marL="1150938" lvl="1" indent="-514350">
              <a:buFont typeface="+mj-lt"/>
              <a:buAutoNum type="alphaLcParenR"/>
            </a:pPr>
            <a:r>
              <a:rPr lang="en-US" sz="2800" dirty="0"/>
              <a:t>True</a:t>
            </a:r>
          </a:p>
          <a:p>
            <a:pPr marL="514350" indent="-514350">
              <a:buFont typeface="+mj-lt"/>
              <a:buAutoNum type="arabicPeriod"/>
            </a:pPr>
            <a:r>
              <a:rPr lang="en-US" sz="2000" dirty="0"/>
              <a:t>Planners for the Target DeptID will see the commitment in General Planning if it has a Target DeptID, Target Project, Fund, </a:t>
            </a:r>
            <a:r>
              <a:rPr lang="en-US" sz="2000" dirty="0" err="1"/>
              <a:t>TransferType</a:t>
            </a:r>
            <a:r>
              <a:rPr lang="en-US" sz="2000" dirty="0"/>
              <a:t>, and Approval Date </a:t>
            </a:r>
          </a:p>
        </p:txBody>
      </p:sp>
      <p:sp>
        <p:nvSpPr>
          <p:cNvPr id="8" name="Date Placeholder 7"/>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96115625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Commitment is a planned financial transfer</a:t>
            </a:r>
          </a:p>
        </p:txBody>
      </p:sp>
      <p:sp>
        <p:nvSpPr>
          <p:cNvPr id="3" name="Content Placeholder 2"/>
          <p:cNvSpPr>
            <a:spLocks noGrp="1"/>
          </p:cNvSpPr>
          <p:nvPr>
            <p:ph idx="1"/>
          </p:nvPr>
        </p:nvSpPr>
        <p:spPr/>
        <p:txBody>
          <a:bodyPr/>
          <a:lstStyle/>
          <a:p>
            <a:r>
              <a:rPr lang="en-US" sz="2000" dirty="0"/>
              <a:t>Recurring allocations </a:t>
            </a:r>
          </a:p>
          <a:p>
            <a:pPr lvl="1"/>
            <a:r>
              <a:rPr lang="en-US" dirty="0"/>
              <a:t>Ongoing distributions from a source unit to target unit </a:t>
            </a:r>
          </a:p>
          <a:p>
            <a:pPr lvl="1"/>
            <a:r>
              <a:rPr lang="en-US" dirty="0"/>
              <a:t>Prior to UPlan, many were maintained in the “permanent budget” </a:t>
            </a:r>
          </a:p>
          <a:p>
            <a:r>
              <a:rPr lang="en-US" sz="2000" dirty="0"/>
              <a:t>Temporary allocations </a:t>
            </a:r>
          </a:p>
          <a:p>
            <a:pPr lvl="1"/>
            <a:r>
              <a:rPr lang="en-US" dirty="0"/>
              <a:t>Promises to provide funding for specific activities</a:t>
            </a:r>
          </a:p>
          <a:p>
            <a:pPr lvl="1"/>
            <a:r>
              <a:rPr lang="en-US" dirty="0"/>
              <a:t>Often based on a negotiated agreement</a:t>
            </a:r>
          </a:p>
          <a:p>
            <a:pPr lvl="1"/>
            <a:r>
              <a:rPr lang="en-US" dirty="0"/>
              <a:t>May include specific uses and conditions</a:t>
            </a:r>
          </a:p>
          <a:p>
            <a:pPr lvl="1"/>
            <a:r>
              <a:rPr lang="en-US" dirty="0"/>
              <a:t>Prior to UPlan, means to document were varied and inconsistent</a:t>
            </a:r>
          </a:p>
          <a:p>
            <a:endParaRPr lang="en-US" dirty="0"/>
          </a:p>
        </p:txBody>
      </p:sp>
      <p:sp>
        <p:nvSpPr>
          <p:cNvPr id="8" name="Date Placeholder 7"/>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3778754422"/>
      </p:ext>
    </p:extLst>
  </p:cSld>
  <p:clrMapOvr>
    <a:masterClrMapping/>
  </p:clrMapOvr>
  <mc:AlternateContent xmlns:mc="http://schemas.openxmlformats.org/markup-compatibility/2006" xmlns:p14="http://schemas.microsoft.com/office/powerpoint/2010/main">
    <mc:Choice Requires="p14">
      <p:transition spd="slow" p14:dur="2000" advTm="87383"/>
    </mc:Choice>
    <mc:Fallback xmlns="">
      <p:transition spd="slow" advTm="8738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Commitment Tracking is a UPlan module to plan transfers </a:t>
            </a:r>
          </a:p>
        </p:txBody>
      </p:sp>
      <p:sp>
        <p:nvSpPr>
          <p:cNvPr id="3" name="Content Placeholder 2"/>
          <p:cNvSpPr>
            <a:spLocks noGrp="1"/>
          </p:cNvSpPr>
          <p:nvPr>
            <p:ph idx="1"/>
          </p:nvPr>
        </p:nvSpPr>
        <p:spPr/>
        <p:txBody>
          <a:bodyPr/>
          <a:lstStyle/>
          <a:p>
            <a:r>
              <a:rPr lang="en-US" sz="2000" dirty="0"/>
              <a:t>Commitments are entered by planners for the source unit </a:t>
            </a:r>
          </a:p>
          <a:p>
            <a:pPr lvl="1"/>
            <a:r>
              <a:rPr lang="en-US" dirty="0"/>
              <a:t>If an approval date is included, commitments automatically flow to plans for the target unit</a:t>
            </a:r>
          </a:p>
          <a:p>
            <a:r>
              <a:rPr lang="en-US" sz="2000" dirty="0"/>
              <a:t>Features include:</a:t>
            </a:r>
          </a:p>
          <a:p>
            <a:pPr lvl="1"/>
            <a:r>
              <a:rPr lang="en-US" dirty="0"/>
              <a:t>11-year planning timeframe</a:t>
            </a:r>
          </a:p>
          <a:p>
            <a:pPr lvl="1"/>
            <a:r>
              <a:rPr lang="en-US" dirty="0"/>
              <a:t>Automatic feed to General Planning for Years 0, 1, and 2</a:t>
            </a:r>
          </a:p>
          <a:p>
            <a:pPr lvl="1"/>
            <a:r>
              <a:rPr lang="en-US" dirty="0"/>
              <a:t>Reports to analyze commitment activities</a:t>
            </a:r>
          </a:p>
          <a:p>
            <a:endParaRPr lang="en-US" dirty="0"/>
          </a:p>
        </p:txBody>
      </p:sp>
      <p:sp>
        <p:nvSpPr>
          <p:cNvPr id="8" name="Date Placeholder 7"/>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1183064792"/>
      </p:ext>
    </p:extLst>
  </p:cSld>
  <p:clrMapOvr>
    <a:masterClrMapping/>
  </p:clrMapOvr>
  <mc:AlternateContent xmlns:mc="http://schemas.openxmlformats.org/markup-compatibility/2006" xmlns:p14="http://schemas.microsoft.com/office/powerpoint/2010/main">
    <mc:Choice Requires="p14">
      <p:transition spd="slow" p14:dur="2000" advTm="67209"/>
    </mc:Choice>
    <mc:Fallback xmlns="">
      <p:transition spd="slow" advTm="6720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years of commitment data flows to General Planning</a:t>
            </a:r>
          </a:p>
        </p:txBody>
      </p:sp>
      <p:sp>
        <p:nvSpPr>
          <p:cNvPr id="3" name="Content Placeholder 2"/>
          <p:cNvSpPr>
            <a:spLocks noGrp="1"/>
          </p:cNvSpPr>
          <p:nvPr>
            <p:ph idx="1"/>
          </p:nvPr>
        </p:nvSpPr>
        <p:spPr/>
        <p:txBody>
          <a:bodyPr/>
          <a:lstStyle/>
          <a:p>
            <a:r>
              <a:rPr lang="en-US" sz="2000" dirty="0"/>
              <a:t>Amounts flow into UPlan-only transfer accounts based on the assigned Fund and Transfer Type </a:t>
            </a:r>
          </a:p>
          <a:p>
            <a:r>
              <a:rPr lang="en-US" sz="2000" dirty="0"/>
              <a:t>Commitments flow to both Source and Target DeptIDs </a:t>
            </a:r>
          </a:p>
          <a:p>
            <a:pPr lvl="1"/>
            <a:r>
              <a:rPr lang="en-US" dirty="0"/>
              <a:t>Target DeptID sees the commitment in General Planning only if Approval Date and other required data are entered</a:t>
            </a:r>
          </a:p>
          <a:p>
            <a:pPr lvl="1"/>
            <a:r>
              <a:rPr lang="en-US" dirty="0"/>
              <a:t>Integration is updated hourly</a:t>
            </a:r>
          </a:p>
          <a:p>
            <a:endParaRPr lang="en-US" dirty="0"/>
          </a:p>
        </p:txBody>
      </p:sp>
      <p:sp>
        <p:nvSpPr>
          <p:cNvPr id="8" name="Date Placeholder 7"/>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104676330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852928" y="3300984"/>
            <a:ext cx="8714232" cy="594360"/>
          </a:xfrm>
          <a:prstGeom prst="rect">
            <a:avLst/>
          </a:prstGeom>
        </p:spPr>
        <p:txBody>
          <a:bodyPr anchor="b" anchorCtr="0"/>
          <a:lstStyle>
            <a:lvl1pPr algn="l" defTabSz="914400" rtl="0" eaLnBrk="1" latinLnBrk="0" hangingPunct="1">
              <a:lnSpc>
                <a:spcPct val="85000"/>
              </a:lnSpc>
              <a:spcBef>
                <a:spcPct val="0"/>
              </a:spcBef>
              <a:buNone/>
              <a:defRPr lang="en-US" sz="2800" b="0" kern="1200" cap="none" spc="0" baseline="0" dirty="0" smtClean="0">
                <a:solidFill>
                  <a:schemeClr val="tx1"/>
                </a:solidFill>
                <a:latin typeface="+mn-lt"/>
                <a:ea typeface="+mj-ea"/>
                <a:cs typeface="Arial" pitchFamily="34" charset="0"/>
              </a:defRPr>
            </a:lvl1pPr>
          </a:lstStyle>
          <a:p>
            <a:pPr algn="r" fontAlgn="auto">
              <a:spcAft>
                <a:spcPts val="0"/>
              </a:spcAft>
            </a:pPr>
            <a:r>
              <a:rPr lang="en-US" sz="3600" dirty="0"/>
              <a:t>Commitment Tracking Data Elements</a:t>
            </a:r>
            <a:br>
              <a:rPr lang="en-US" dirty="0"/>
            </a:br>
            <a:endParaRPr lang="en-US" dirty="0"/>
          </a:p>
        </p:txBody>
      </p:sp>
      <p:sp>
        <p:nvSpPr>
          <p:cNvPr id="7" name="Date Placeholder 6"/>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382735563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module contains many data elements to enhance commitment tracking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60205414"/>
              </p:ext>
            </p:extLst>
          </p:nvPr>
        </p:nvGraphicFramePr>
        <p:xfrm>
          <a:off x="609602" y="2293497"/>
          <a:ext cx="11102671" cy="3391727"/>
        </p:xfrm>
        <a:graphic>
          <a:graphicData uri="http://schemas.openxmlformats.org/drawingml/2006/table">
            <a:tbl>
              <a:tblPr firstRow="1" firstCol="1">
                <a:tableStyleId>{B301B821-A1FF-4177-AEE7-76D212191A09}</a:tableStyleId>
              </a:tblPr>
              <a:tblGrid>
                <a:gridCol w="2196132">
                  <a:extLst>
                    <a:ext uri="{9D8B030D-6E8A-4147-A177-3AD203B41FA5}">
                      <a16:colId xmlns:a16="http://schemas.microsoft.com/office/drawing/2014/main" val="20000"/>
                    </a:ext>
                  </a:extLst>
                </a:gridCol>
                <a:gridCol w="8906539">
                  <a:extLst>
                    <a:ext uri="{9D8B030D-6E8A-4147-A177-3AD203B41FA5}">
                      <a16:colId xmlns:a16="http://schemas.microsoft.com/office/drawing/2014/main" val="20001"/>
                    </a:ext>
                  </a:extLst>
                </a:gridCol>
              </a:tblGrid>
              <a:tr h="265495">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Member</a:t>
                      </a:r>
                      <a:endParaRPr lang="en-US" sz="1600" dirty="0">
                        <a:effectLst/>
                        <a:latin typeface="Arial" panose="020B0604020202020204" pitchFamily="34" charset="0"/>
                        <a:ea typeface="Calibri"/>
                        <a:cs typeface="Arial" panose="020B0604020202020204" pitchFamily="34" charset="0"/>
                      </a:endParaRPr>
                    </a:p>
                  </a:txBody>
                  <a:tcPr marL="46294" marR="46294" marT="0" marB="0"/>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Description</a:t>
                      </a:r>
                      <a:endParaRPr lang="en-US" sz="1600" dirty="0">
                        <a:effectLst/>
                        <a:latin typeface="Arial" panose="020B0604020202020204" pitchFamily="34" charset="0"/>
                        <a:ea typeface="Calibri"/>
                        <a:cs typeface="Arial" panose="020B0604020202020204" pitchFamily="34" charset="0"/>
                      </a:endParaRPr>
                    </a:p>
                  </a:txBody>
                  <a:tcPr marL="46294" marR="46294" marT="0" marB="0"/>
                </a:tc>
                <a:extLst>
                  <a:ext uri="{0D108BD9-81ED-4DB2-BD59-A6C34878D82A}">
                    <a16:rowId xmlns:a16="http://schemas.microsoft.com/office/drawing/2014/main" val="10000"/>
                  </a:ext>
                </a:extLst>
              </a:tr>
              <a:tr h="228600">
                <a:tc>
                  <a:txBody>
                    <a:bodyPr/>
                    <a:lstStyle/>
                    <a:p>
                      <a:pPr marL="0" marR="0" algn="l">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Commitment </a:t>
                      </a:r>
                      <a:endParaRPr lang="en-US" sz="1600" b="1" dirty="0">
                        <a:solidFill>
                          <a:srgbClr val="C00000"/>
                        </a:solidFill>
                        <a:effectLst/>
                        <a:latin typeface="Arial" panose="020B0604020202020204" pitchFamily="34" charset="0"/>
                        <a:ea typeface="Calibri"/>
                        <a:cs typeface="Arial" panose="020B0604020202020204" pitchFamily="34" charset="0"/>
                      </a:endParaRPr>
                    </a:p>
                  </a:txBody>
                  <a:tcPr marL="46294" marR="46294" marT="0" marB="0"/>
                </a:tc>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Automatically generated when you add a commitment (Number)</a:t>
                      </a:r>
                      <a:endParaRPr lang="en-US" sz="1600" b="1" dirty="0">
                        <a:solidFill>
                          <a:srgbClr val="C00000"/>
                        </a:solidFill>
                        <a:effectLst/>
                        <a:latin typeface="Arial" panose="020B0604020202020204" pitchFamily="34" charset="0"/>
                        <a:ea typeface="Calibri"/>
                        <a:cs typeface="Arial" panose="020B0604020202020204" pitchFamily="34" charset="0"/>
                      </a:endParaRPr>
                    </a:p>
                  </a:txBody>
                  <a:tcPr marL="46294" marR="46294" marT="0" marB="0"/>
                </a:tc>
                <a:extLst>
                  <a:ext uri="{0D108BD9-81ED-4DB2-BD59-A6C34878D82A}">
                    <a16:rowId xmlns:a16="http://schemas.microsoft.com/office/drawing/2014/main" val="10001"/>
                  </a:ext>
                </a:extLst>
              </a:tr>
              <a:tr h="210312">
                <a:tc>
                  <a:txBody>
                    <a:bodyPr/>
                    <a:lstStyle/>
                    <a:p>
                      <a:pPr marL="0" marR="0" algn="l">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Distribution</a:t>
                      </a:r>
                      <a:endParaRPr lang="en-US" sz="1600" b="1" dirty="0">
                        <a:solidFill>
                          <a:srgbClr val="C00000"/>
                        </a:solidFill>
                        <a:effectLst/>
                        <a:latin typeface="Arial" panose="020B0604020202020204" pitchFamily="34" charset="0"/>
                        <a:ea typeface="Calibri"/>
                        <a:cs typeface="Arial" panose="020B0604020202020204" pitchFamily="34" charset="0"/>
                      </a:endParaRPr>
                    </a:p>
                  </a:txBody>
                  <a:tcPr marL="46294" marR="46294" marT="0" marB="0"/>
                </a:tc>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Automatically generated when you add a distribution (Number)</a:t>
                      </a:r>
                      <a:endParaRPr lang="en-US" sz="1600" b="1" dirty="0">
                        <a:solidFill>
                          <a:srgbClr val="C00000"/>
                        </a:solidFill>
                        <a:effectLst/>
                        <a:latin typeface="Arial" panose="020B0604020202020204" pitchFamily="34" charset="0"/>
                        <a:ea typeface="Calibri"/>
                        <a:cs typeface="Arial" panose="020B0604020202020204" pitchFamily="34" charset="0"/>
                      </a:endParaRPr>
                    </a:p>
                  </a:txBody>
                  <a:tcPr marL="46294" marR="46294" marT="0" marB="0"/>
                </a:tc>
                <a:extLst>
                  <a:ext uri="{0D108BD9-81ED-4DB2-BD59-A6C34878D82A}">
                    <a16:rowId xmlns:a16="http://schemas.microsoft.com/office/drawing/2014/main" val="10002"/>
                  </a:ext>
                </a:extLst>
              </a:tr>
              <a:tr h="210312">
                <a:tc>
                  <a:txBody>
                    <a:bodyPr/>
                    <a:lstStyle/>
                    <a:p>
                      <a:pPr marL="0" marR="0" algn="l">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Source DeptID </a:t>
                      </a:r>
                      <a:endParaRPr lang="en-US" sz="1600" b="1" dirty="0">
                        <a:solidFill>
                          <a:srgbClr val="C00000"/>
                        </a:solidFill>
                        <a:effectLst/>
                        <a:latin typeface="Arial" panose="020B0604020202020204" pitchFamily="34" charset="0"/>
                        <a:ea typeface="Calibri"/>
                        <a:cs typeface="Arial" panose="020B0604020202020204" pitchFamily="34" charset="0"/>
                      </a:endParaRPr>
                    </a:p>
                  </a:txBody>
                  <a:tcPr marL="46294" marR="46294" marT="0" marB="0"/>
                </a:tc>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Initiator department of commitment and provider of funding (List)</a:t>
                      </a:r>
                      <a:endParaRPr lang="en-US" sz="1600" b="1" dirty="0">
                        <a:solidFill>
                          <a:srgbClr val="C00000"/>
                        </a:solidFill>
                        <a:effectLst/>
                        <a:latin typeface="Arial" panose="020B0604020202020204" pitchFamily="34" charset="0"/>
                        <a:ea typeface="Calibri"/>
                        <a:cs typeface="Arial" panose="020B0604020202020204" pitchFamily="34" charset="0"/>
                      </a:endParaRPr>
                    </a:p>
                  </a:txBody>
                  <a:tcPr marL="46294" marR="46294" marT="0" marB="0"/>
                </a:tc>
                <a:extLst>
                  <a:ext uri="{0D108BD9-81ED-4DB2-BD59-A6C34878D82A}">
                    <a16:rowId xmlns:a16="http://schemas.microsoft.com/office/drawing/2014/main" val="10003"/>
                  </a:ext>
                </a:extLst>
              </a:tr>
              <a:tr h="210312">
                <a:tc>
                  <a:txBody>
                    <a:bodyPr/>
                    <a:lstStyle/>
                    <a:p>
                      <a:pPr marL="0" marR="0" algn="l">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Target DeptID </a:t>
                      </a:r>
                      <a:endParaRPr lang="en-US" sz="1600" b="1" dirty="0">
                        <a:effectLst/>
                        <a:latin typeface="Arial" panose="020B0604020202020204" pitchFamily="34" charset="0"/>
                        <a:ea typeface="Calibri"/>
                        <a:cs typeface="Arial" panose="020B0604020202020204" pitchFamily="34" charset="0"/>
                      </a:endParaRPr>
                    </a:p>
                  </a:txBody>
                  <a:tcPr marL="46294" marR="46294" marT="0" marB="0"/>
                </a:tc>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Recipient department of commitment funding</a:t>
                      </a:r>
                      <a:r>
                        <a:rPr lang="en-US" sz="1600" baseline="0" dirty="0">
                          <a:effectLst/>
                          <a:latin typeface="Arial" panose="020B0604020202020204" pitchFamily="34" charset="0"/>
                          <a:cs typeface="Arial" panose="020B0604020202020204" pitchFamily="34" charset="0"/>
                        </a:rPr>
                        <a:t> (List)</a:t>
                      </a:r>
                      <a:endParaRPr lang="en-US" sz="1600" b="1" dirty="0">
                        <a:effectLst/>
                        <a:latin typeface="Arial" panose="020B0604020202020204" pitchFamily="34" charset="0"/>
                        <a:ea typeface="Calibri"/>
                        <a:cs typeface="Arial" panose="020B0604020202020204" pitchFamily="34" charset="0"/>
                      </a:endParaRPr>
                    </a:p>
                  </a:txBody>
                  <a:tcPr marL="46294" marR="46294" marT="0" marB="0"/>
                </a:tc>
                <a:extLst>
                  <a:ext uri="{0D108BD9-81ED-4DB2-BD59-A6C34878D82A}">
                    <a16:rowId xmlns:a16="http://schemas.microsoft.com/office/drawing/2014/main" val="10004"/>
                  </a:ext>
                </a:extLst>
              </a:tr>
              <a:tr h="210312">
                <a:tc>
                  <a:txBody>
                    <a:bodyPr/>
                    <a:lstStyle/>
                    <a:p>
                      <a:pPr marL="0" marR="0" algn="l">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Source Project </a:t>
                      </a:r>
                      <a:endParaRPr lang="en-US" sz="1600" b="1" dirty="0">
                        <a:effectLst/>
                        <a:latin typeface="Arial" panose="020B0604020202020204" pitchFamily="34" charset="0"/>
                        <a:ea typeface="Calibri"/>
                        <a:cs typeface="Arial" panose="020B0604020202020204" pitchFamily="34" charset="0"/>
                      </a:endParaRPr>
                    </a:p>
                  </a:txBody>
                  <a:tcPr marL="46294" marR="46294" marT="0" marB="0"/>
                </a:tc>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Source project of commitment funding (List)</a:t>
                      </a:r>
                      <a:endParaRPr lang="en-US" sz="1600" b="1" dirty="0">
                        <a:effectLst/>
                        <a:latin typeface="Arial" panose="020B0604020202020204" pitchFamily="34" charset="0"/>
                        <a:ea typeface="Calibri"/>
                        <a:cs typeface="Arial" panose="020B0604020202020204" pitchFamily="34" charset="0"/>
                      </a:endParaRPr>
                    </a:p>
                  </a:txBody>
                  <a:tcPr marL="46294" marR="46294" marT="0" marB="0"/>
                </a:tc>
                <a:extLst>
                  <a:ext uri="{0D108BD9-81ED-4DB2-BD59-A6C34878D82A}">
                    <a16:rowId xmlns:a16="http://schemas.microsoft.com/office/drawing/2014/main" val="10005"/>
                  </a:ext>
                </a:extLst>
              </a:tr>
              <a:tr h="210312">
                <a:tc>
                  <a:txBody>
                    <a:bodyPr/>
                    <a:lstStyle/>
                    <a:p>
                      <a:pPr marL="0" marR="0" algn="l">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Target Project </a:t>
                      </a:r>
                      <a:endParaRPr lang="en-US" sz="1600" b="1" dirty="0">
                        <a:effectLst/>
                        <a:latin typeface="Arial" panose="020B0604020202020204" pitchFamily="34" charset="0"/>
                        <a:ea typeface="Calibri"/>
                        <a:cs typeface="Arial" panose="020B0604020202020204" pitchFamily="34" charset="0"/>
                      </a:endParaRPr>
                    </a:p>
                  </a:txBody>
                  <a:tcPr marL="46294" marR="46294" marT="0" marB="0"/>
                </a:tc>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Recipient project of commitment funding (List)</a:t>
                      </a:r>
                      <a:endParaRPr lang="en-US" sz="1600" b="1" dirty="0">
                        <a:effectLst/>
                        <a:latin typeface="Arial" panose="020B0604020202020204" pitchFamily="34" charset="0"/>
                        <a:ea typeface="Calibri"/>
                        <a:cs typeface="Arial" panose="020B0604020202020204" pitchFamily="34" charset="0"/>
                      </a:endParaRPr>
                    </a:p>
                  </a:txBody>
                  <a:tcPr marL="46294" marR="46294" marT="0" marB="0"/>
                </a:tc>
                <a:extLst>
                  <a:ext uri="{0D108BD9-81ED-4DB2-BD59-A6C34878D82A}">
                    <a16:rowId xmlns:a16="http://schemas.microsoft.com/office/drawing/2014/main" val="10006"/>
                  </a:ext>
                </a:extLst>
              </a:tr>
              <a:tr h="210312">
                <a:tc>
                  <a:txBody>
                    <a:bodyPr/>
                    <a:lstStyle/>
                    <a:p>
                      <a:pPr marL="0" marR="0" algn="l">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Fund</a:t>
                      </a:r>
                      <a:endParaRPr lang="en-US" sz="1600" b="1" dirty="0">
                        <a:effectLst/>
                        <a:latin typeface="Arial" panose="020B0604020202020204" pitchFamily="34" charset="0"/>
                        <a:ea typeface="Calibri"/>
                        <a:cs typeface="Arial" panose="020B0604020202020204" pitchFamily="34" charset="0"/>
                      </a:endParaRPr>
                    </a:p>
                  </a:txBody>
                  <a:tcPr marL="46294" marR="46294" marT="0" marB="0"/>
                </a:tc>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Type of funding committed (List)</a:t>
                      </a:r>
                      <a:endParaRPr lang="en-US" sz="1600" b="1" dirty="0">
                        <a:effectLst/>
                        <a:latin typeface="Arial" panose="020B0604020202020204" pitchFamily="34" charset="0"/>
                        <a:ea typeface="Calibri"/>
                        <a:cs typeface="Arial" panose="020B0604020202020204" pitchFamily="34" charset="0"/>
                      </a:endParaRPr>
                    </a:p>
                  </a:txBody>
                  <a:tcPr marL="46294" marR="46294" marT="0" marB="0"/>
                </a:tc>
                <a:extLst>
                  <a:ext uri="{0D108BD9-81ED-4DB2-BD59-A6C34878D82A}">
                    <a16:rowId xmlns:a16="http://schemas.microsoft.com/office/drawing/2014/main" val="10007"/>
                  </a:ext>
                </a:extLst>
              </a:tr>
              <a:tr h="210312">
                <a:tc>
                  <a:txBody>
                    <a:bodyPr/>
                    <a:lstStyle/>
                    <a:p>
                      <a:pPr marL="0" marR="0" algn="l">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Short Description</a:t>
                      </a:r>
                      <a:endParaRPr lang="en-US" sz="1600" b="1" dirty="0">
                        <a:effectLst/>
                        <a:latin typeface="Arial" panose="020B0604020202020204" pitchFamily="34" charset="0"/>
                        <a:ea typeface="Calibri"/>
                        <a:cs typeface="Arial" panose="020B0604020202020204" pitchFamily="34" charset="0"/>
                      </a:endParaRPr>
                    </a:p>
                  </a:txBody>
                  <a:tcPr marL="46294" marR="46294" marT="0" marB="0"/>
                </a:tc>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Description of the commitment </a:t>
                      </a:r>
                      <a:r>
                        <a:rPr lang="en-US" sz="1600" baseline="0" dirty="0">
                          <a:effectLst/>
                          <a:latin typeface="Arial" panose="020B0604020202020204" pitchFamily="34" charset="0"/>
                          <a:cs typeface="Arial" panose="020B0604020202020204" pitchFamily="34" charset="0"/>
                        </a:rPr>
                        <a:t>(Text, limited to 255 characters)</a:t>
                      </a:r>
                      <a:endParaRPr lang="en-US" sz="1600" b="1" dirty="0">
                        <a:effectLst/>
                        <a:latin typeface="Arial" panose="020B0604020202020204" pitchFamily="34" charset="0"/>
                        <a:ea typeface="Calibri"/>
                        <a:cs typeface="Arial" panose="020B0604020202020204" pitchFamily="34" charset="0"/>
                      </a:endParaRPr>
                    </a:p>
                  </a:txBody>
                  <a:tcPr marL="46294" marR="46294" marT="0" marB="0"/>
                </a:tc>
                <a:extLst>
                  <a:ext uri="{0D108BD9-81ED-4DB2-BD59-A6C34878D82A}">
                    <a16:rowId xmlns:a16="http://schemas.microsoft.com/office/drawing/2014/main" val="10008"/>
                  </a:ext>
                </a:extLst>
              </a:tr>
              <a:tr h="210312">
                <a:tc>
                  <a:txBody>
                    <a:bodyPr/>
                    <a:lstStyle/>
                    <a:p>
                      <a:pPr marL="0" marR="0" algn="l">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Transfer Type</a:t>
                      </a:r>
                      <a:endParaRPr lang="en-US" sz="1600" b="1" dirty="0">
                        <a:effectLst/>
                        <a:latin typeface="Arial" panose="020B0604020202020204" pitchFamily="34" charset="0"/>
                        <a:ea typeface="Calibri"/>
                        <a:cs typeface="Arial" panose="020B0604020202020204" pitchFamily="34" charset="0"/>
                      </a:endParaRPr>
                    </a:p>
                  </a:txBody>
                  <a:tcPr marL="46294" marR="46294" marT="0" marB="0"/>
                </a:tc>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Commitment</a:t>
                      </a:r>
                      <a:r>
                        <a:rPr lang="en-US" sz="1600" baseline="0" dirty="0">
                          <a:effectLst/>
                          <a:latin typeface="Arial" panose="020B0604020202020204" pitchFamily="34" charset="0"/>
                          <a:cs typeface="Arial" panose="020B0604020202020204" pitchFamily="34" charset="0"/>
                        </a:rPr>
                        <a:t> type; </a:t>
                      </a:r>
                      <a:r>
                        <a:rPr lang="en-US" sz="1600" dirty="0">
                          <a:effectLst/>
                          <a:latin typeface="Arial" panose="020B0604020202020204" pitchFamily="34" charset="0"/>
                          <a:cs typeface="Arial" panose="020B0604020202020204" pitchFamily="34" charset="0"/>
                        </a:rPr>
                        <a:t>helps identify</a:t>
                      </a:r>
                      <a:r>
                        <a:rPr lang="en-US" sz="1600" baseline="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operating/non-operating transfer (List)</a:t>
                      </a:r>
                      <a:endParaRPr lang="en-US" sz="1600" b="1" dirty="0">
                        <a:effectLst/>
                        <a:latin typeface="Arial" panose="020B0604020202020204" pitchFamily="34" charset="0"/>
                        <a:ea typeface="Calibri"/>
                        <a:cs typeface="Arial" panose="020B0604020202020204" pitchFamily="34" charset="0"/>
                      </a:endParaRPr>
                    </a:p>
                  </a:txBody>
                  <a:tcPr marL="46294" marR="46294" marT="0" marB="0"/>
                </a:tc>
                <a:extLst>
                  <a:ext uri="{0D108BD9-81ED-4DB2-BD59-A6C34878D82A}">
                    <a16:rowId xmlns:a16="http://schemas.microsoft.com/office/drawing/2014/main" val="10009"/>
                  </a:ext>
                </a:extLst>
              </a:tr>
              <a:tr h="420624">
                <a:tc>
                  <a:txBody>
                    <a:bodyPr/>
                    <a:lstStyle/>
                    <a:p>
                      <a:pPr marL="0" marR="0" algn="l">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Approval Date</a:t>
                      </a:r>
                      <a:endParaRPr lang="en-US" sz="1600" b="1" i="0" dirty="0">
                        <a:solidFill>
                          <a:schemeClr val="tx1"/>
                        </a:solidFill>
                        <a:effectLst/>
                        <a:latin typeface="Arial" panose="020B0604020202020204" pitchFamily="34" charset="0"/>
                        <a:ea typeface="Calibri"/>
                        <a:cs typeface="Arial" panose="020B0604020202020204" pitchFamily="34" charset="0"/>
                      </a:endParaRPr>
                    </a:p>
                  </a:txBody>
                  <a:tcPr marL="46294" marR="46294" marT="0" marB="0"/>
                </a:tc>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Commitments with no approval date will be visible to the Target in the Commitment Reporting module, but will not appear as a transfer in the General Planning module.  Visible to the Source Dept ID in both places. (Date)</a:t>
                      </a:r>
                      <a:endParaRPr lang="en-US" sz="1600" b="1" i="0" dirty="0">
                        <a:solidFill>
                          <a:schemeClr val="tx1"/>
                        </a:solidFill>
                        <a:effectLst/>
                        <a:latin typeface="Arial" panose="020B0604020202020204" pitchFamily="34" charset="0"/>
                        <a:ea typeface="Calibri"/>
                        <a:cs typeface="Arial" panose="020B0604020202020204" pitchFamily="34" charset="0"/>
                      </a:endParaRPr>
                    </a:p>
                  </a:txBody>
                  <a:tcPr marL="46294" marR="46294" marT="0" marB="0"/>
                </a:tc>
                <a:extLst>
                  <a:ext uri="{0D108BD9-81ED-4DB2-BD59-A6C34878D82A}">
                    <a16:rowId xmlns:a16="http://schemas.microsoft.com/office/drawing/2014/main" val="10010"/>
                  </a:ext>
                </a:extLst>
              </a:tr>
            </a:tbl>
          </a:graphicData>
        </a:graphic>
      </p:graphicFrame>
      <p:sp>
        <p:nvSpPr>
          <p:cNvPr id="4" name="TextBox 3"/>
          <p:cNvSpPr txBox="1"/>
          <p:nvPr/>
        </p:nvSpPr>
        <p:spPr>
          <a:xfrm>
            <a:off x="1160206" y="1422947"/>
            <a:ext cx="9419303" cy="707886"/>
          </a:xfrm>
          <a:prstGeom prst="rect">
            <a:avLst/>
          </a:prstGeom>
          <a:noFill/>
        </p:spPr>
        <p:txBody>
          <a:bodyPr wrap="square" rtlCol="0">
            <a:spAutoFit/>
          </a:bodyPr>
          <a:lstStyle/>
          <a:p>
            <a:pPr marL="342900" indent="-342900" algn="l">
              <a:buFont typeface="Wingdings" panose="05000000000000000000" pitchFamily="2" charset="2"/>
              <a:buChar char="§"/>
            </a:pPr>
            <a:r>
              <a:rPr lang="en-US" sz="2000" b="0" dirty="0">
                <a:solidFill>
                  <a:schemeClr val="accent1">
                    <a:lumMod val="50000"/>
                  </a:schemeClr>
                </a:solidFill>
                <a:latin typeface="Arial" panose="020B0604020202020204" pitchFamily="34" charset="0"/>
                <a:cs typeface="Arial" panose="020B0604020202020204" pitchFamily="34" charset="0"/>
              </a:rPr>
              <a:t>The following data elements are required or necessary for full integration of the commitment with General Planning </a:t>
            </a:r>
          </a:p>
        </p:txBody>
      </p:sp>
      <p:sp>
        <p:nvSpPr>
          <p:cNvPr id="9" name="Date Placeholder 8"/>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1048800639"/>
      </p:ext>
    </p:extLst>
  </p:cSld>
  <p:clrMapOvr>
    <a:masterClrMapping/>
  </p:clrMapOvr>
  <mc:AlternateContent xmlns:mc="http://schemas.openxmlformats.org/markup-compatibility/2006" xmlns:p14="http://schemas.microsoft.com/office/powerpoint/2010/main">
    <mc:Choice Requires="p14">
      <p:transition spd="slow" p14:dur="2000" advTm="49847"/>
    </mc:Choice>
    <mc:Fallback xmlns="">
      <p:transition spd="slow" advTm="49847"/>
    </mc:Fallback>
  </mc:AlternateContent>
</p:sld>
</file>

<file path=ppt/theme/theme1.xml><?xml version="1.0" encoding="utf-8"?>
<a:theme xmlns:a="http://schemas.openxmlformats.org/drawingml/2006/main" name="Primary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ondary Design - logo / no l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verflow Design - no logo / no l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Primary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Primary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UCSF PPT Template">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7.xml><?xml version="1.0" encoding="utf-8"?>
<a:theme xmlns:a="http://schemas.openxmlformats.org/drawingml/2006/main" name="UCSF PPT Template-Blue">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8.xml><?xml version="1.0" encoding="utf-8"?>
<a:theme xmlns:a="http://schemas.openxmlformats.org/drawingml/2006/main" name="UCSF PPT Template-Blue Bar">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6082</TotalTime>
  <Words>5532</Words>
  <Application>Microsoft Office PowerPoint</Application>
  <PresentationFormat>Widescreen</PresentationFormat>
  <Paragraphs>763</Paragraphs>
  <Slides>44</Slides>
  <Notes>31</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44</vt:i4>
      </vt:variant>
    </vt:vector>
  </HeadingPairs>
  <TitlesOfParts>
    <vt:vector size="57" baseType="lpstr">
      <vt:lpstr>Arial</vt:lpstr>
      <vt:lpstr>Calibri</vt:lpstr>
      <vt:lpstr>Garamond</vt:lpstr>
      <vt:lpstr>Helvetica</vt:lpstr>
      <vt:lpstr>Wingdings</vt:lpstr>
      <vt:lpstr>Primary Design</vt:lpstr>
      <vt:lpstr>Secondary Design - logo / no line</vt:lpstr>
      <vt:lpstr>Overflow Design - no logo / no line</vt:lpstr>
      <vt:lpstr>1_Primary Design</vt:lpstr>
      <vt:lpstr>2_Primary Design</vt:lpstr>
      <vt:lpstr>UCSF PPT Template</vt:lpstr>
      <vt:lpstr>UCSF PPT Template-Blue</vt:lpstr>
      <vt:lpstr>UCSF PPT Template-Blue Bar</vt:lpstr>
      <vt:lpstr>UPlan Commitment Tracking</vt:lpstr>
      <vt:lpstr>PowerPoint Presentation</vt:lpstr>
      <vt:lpstr>Contents</vt:lpstr>
      <vt:lpstr>PowerPoint Presentation</vt:lpstr>
      <vt:lpstr>A Commitment is a planned financial transfer</vt:lpstr>
      <vt:lpstr>Commitment Tracking is a UPlan module to plan transfers </vt:lpstr>
      <vt:lpstr>Three years of commitment data flows to General Planning</vt:lpstr>
      <vt:lpstr>PowerPoint Presentation</vt:lpstr>
      <vt:lpstr>The module contains many data elements to enhance commitment tracking </vt:lpstr>
      <vt:lpstr>Other data elements are not required; planners may determine their use</vt:lpstr>
      <vt:lpstr>Commitment and Distribution Numbers uniquely identify planned transfers</vt:lpstr>
      <vt:lpstr>Separate DeptID and Project values are recorded for the source and target </vt:lpstr>
      <vt:lpstr>At present, Fund is the same for both the source and target of the commitment</vt:lpstr>
      <vt:lpstr>Transfer Type helps map commitments to accounts in General Planning</vt:lpstr>
      <vt:lpstr>Approval Date is a critical data element for integration in General Planning </vt:lpstr>
      <vt:lpstr>Short and Long Descriptions help describe commitments</vt:lpstr>
      <vt:lpstr>Function, Purpose, Duration, Status, Contingency</vt:lpstr>
      <vt:lpstr>Other Optional Fields</vt:lpstr>
      <vt:lpstr>PowerPoint Presentation</vt:lpstr>
      <vt:lpstr>Planners may use one of two landing pages to access commitment data</vt:lpstr>
      <vt:lpstr>The Manage Commitments Landing Page Form lists all commitments in the MyOrg</vt:lpstr>
      <vt:lpstr>MyOrg must be set in CommtPln in order to access forms</vt:lpstr>
      <vt:lpstr>The Search Commitments form shows distributions for a single commitment </vt:lpstr>
      <vt:lpstr>The Commitments data entry form is a composite form</vt:lpstr>
      <vt:lpstr>Many of commitment fields are Smart Lists and work like drop-down menus</vt:lpstr>
      <vt:lpstr>The Commitment Tracking module includes 11 years in the Years dimension</vt:lpstr>
      <vt:lpstr>At present, the commitment module does not track actual transfers</vt:lpstr>
      <vt:lpstr>Source DeptIDs and Target DeptIDs should coordinate activity</vt:lpstr>
      <vt:lpstr>To add a commitment, use the right-click menu on the Manage Commitments form</vt:lpstr>
      <vt:lpstr>To edit a commitment, right-click on the Source DeptID from either landing page </vt:lpstr>
      <vt:lpstr>A new distribution can be added from any of the forms</vt:lpstr>
      <vt:lpstr>A commitment can only be deleted from the Manage Commitments form</vt:lpstr>
      <vt:lpstr>PowerPoint Presentation</vt:lpstr>
      <vt:lpstr>Cascading Commitments (Allocations)</vt:lpstr>
      <vt:lpstr>In UPlan, some allocations flow to departments as cascading commitments</vt:lpstr>
      <vt:lpstr>Example: Cascading Allocations of State Funds</vt:lpstr>
      <vt:lpstr>Signage on the Commitment Tracking data entry form is reversed </vt:lpstr>
      <vt:lpstr>PowerPoint Presentation</vt:lpstr>
      <vt:lpstr>Two form reports provide data based on the MyOrg selection</vt:lpstr>
      <vt:lpstr>Commitment Tracking reports are also found in Hyperion FR Reports (Explore)</vt:lpstr>
      <vt:lpstr>These reports provide more limited data </vt:lpstr>
      <vt:lpstr>Review Quiz! </vt:lpstr>
      <vt:lpstr>2. Which fields are required for Commitment to show in Target DeptID in General Planning?</vt:lpstr>
      <vt:lpstr>Answers to Commitment Tracking Quiz</vt:lpstr>
    </vt:vector>
  </TitlesOfParts>
  <Company>UCSF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Judy Kelso</dc:creator>
  <cp:lastModifiedBy>Luong, Carol</cp:lastModifiedBy>
  <cp:revision>311</cp:revision>
  <cp:lastPrinted>2012-04-05T15:02:07Z</cp:lastPrinted>
  <dcterms:created xsi:type="dcterms:W3CDTF">2008-05-30T21:40:53Z</dcterms:created>
  <dcterms:modified xsi:type="dcterms:W3CDTF">2024-01-23T22:56:19Z</dcterms:modified>
</cp:coreProperties>
</file>