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4.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5.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6.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7.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19">
  <p:sldMasterIdLst>
    <p:sldMasterId id="2147483651" r:id="rId1"/>
    <p:sldMasterId id="2147483836" r:id="rId2"/>
    <p:sldMasterId id="2147483851" r:id="rId3"/>
    <p:sldMasterId id="2147484087" r:id="rId4"/>
    <p:sldMasterId id="2147484091" r:id="rId5"/>
    <p:sldMasterId id="2147484098" r:id="rId6"/>
    <p:sldMasterId id="2147484123" r:id="rId7"/>
    <p:sldMasterId id="2147484142" r:id="rId8"/>
  </p:sldMasterIdLst>
  <p:notesMasterIdLst>
    <p:notesMasterId r:id="rId72"/>
  </p:notesMasterIdLst>
  <p:handoutMasterIdLst>
    <p:handoutMasterId r:id="rId73"/>
  </p:handoutMasterIdLst>
  <p:sldIdLst>
    <p:sldId id="462" r:id="rId9"/>
    <p:sldId id="461" r:id="rId10"/>
    <p:sldId id="265" r:id="rId11"/>
    <p:sldId id="392" r:id="rId12"/>
    <p:sldId id="459" r:id="rId13"/>
    <p:sldId id="270" r:id="rId14"/>
    <p:sldId id="365" r:id="rId15"/>
    <p:sldId id="355" r:id="rId16"/>
    <p:sldId id="361" r:id="rId17"/>
    <p:sldId id="352" r:id="rId18"/>
    <p:sldId id="354" r:id="rId19"/>
    <p:sldId id="419" r:id="rId20"/>
    <p:sldId id="351" r:id="rId21"/>
    <p:sldId id="391" r:id="rId22"/>
    <p:sldId id="393" r:id="rId23"/>
    <p:sldId id="359" r:id="rId24"/>
    <p:sldId id="395" r:id="rId25"/>
    <p:sldId id="463" r:id="rId26"/>
    <p:sldId id="401" r:id="rId27"/>
    <p:sldId id="404" r:id="rId28"/>
    <p:sldId id="435" r:id="rId29"/>
    <p:sldId id="396" r:id="rId30"/>
    <p:sldId id="431" r:id="rId31"/>
    <p:sldId id="465" r:id="rId32"/>
    <p:sldId id="405" r:id="rId33"/>
    <p:sldId id="414" r:id="rId34"/>
    <p:sldId id="415" r:id="rId35"/>
    <p:sldId id="432" r:id="rId36"/>
    <p:sldId id="455" r:id="rId37"/>
    <p:sldId id="437" r:id="rId38"/>
    <p:sldId id="438" r:id="rId39"/>
    <p:sldId id="292" r:id="rId40"/>
    <p:sldId id="434" r:id="rId41"/>
    <p:sldId id="417" r:id="rId42"/>
    <p:sldId id="428" r:id="rId43"/>
    <p:sldId id="457" r:id="rId44"/>
    <p:sldId id="429" r:id="rId45"/>
    <p:sldId id="458" r:id="rId46"/>
    <p:sldId id="418" r:id="rId47"/>
    <p:sldId id="368" r:id="rId48"/>
    <p:sldId id="318" r:id="rId49"/>
    <p:sldId id="439" r:id="rId50"/>
    <p:sldId id="324" r:id="rId51"/>
    <p:sldId id="325" r:id="rId52"/>
    <p:sldId id="326" r:id="rId53"/>
    <p:sldId id="317" r:id="rId54"/>
    <p:sldId id="327" r:id="rId55"/>
    <p:sldId id="448" r:id="rId56"/>
    <p:sldId id="442" r:id="rId57"/>
    <p:sldId id="443" r:id="rId58"/>
    <p:sldId id="444" r:id="rId59"/>
    <p:sldId id="446" r:id="rId60"/>
    <p:sldId id="450" r:id="rId61"/>
    <p:sldId id="451" r:id="rId62"/>
    <p:sldId id="452" r:id="rId63"/>
    <p:sldId id="469" r:id="rId64"/>
    <p:sldId id="475" r:id="rId65"/>
    <p:sldId id="476" r:id="rId66"/>
    <p:sldId id="474" r:id="rId67"/>
    <p:sldId id="345" r:id="rId68"/>
    <p:sldId id="346" r:id="rId69"/>
    <p:sldId id="347" r:id="rId70"/>
    <p:sldId id="348" r:id="rId71"/>
  </p:sldIdLst>
  <p:sldSz cx="12192000" cy="6858000"/>
  <p:notesSz cx="7023100" cy="9309100"/>
  <p:defaultTextStyle>
    <a:defPPr>
      <a:defRPr lang="en-US"/>
    </a:defPPr>
    <a:lvl1pPr algn="r" rtl="0" fontAlgn="base">
      <a:spcBef>
        <a:spcPct val="50000"/>
      </a:spcBef>
      <a:spcAft>
        <a:spcPct val="0"/>
      </a:spcAft>
      <a:defRPr sz="1400" b="1" kern="1200">
        <a:solidFill>
          <a:schemeClr val="tx1"/>
        </a:solidFill>
        <a:latin typeface="Arial" charset="0"/>
        <a:ea typeface="+mn-ea"/>
        <a:cs typeface="+mn-cs"/>
      </a:defRPr>
    </a:lvl1pPr>
    <a:lvl2pPr marL="457200" algn="r" rtl="0" fontAlgn="base">
      <a:spcBef>
        <a:spcPct val="50000"/>
      </a:spcBef>
      <a:spcAft>
        <a:spcPct val="0"/>
      </a:spcAft>
      <a:defRPr sz="1400" b="1" kern="1200">
        <a:solidFill>
          <a:schemeClr val="tx1"/>
        </a:solidFill>
        <a:latin typeface="Arial" charset="0"/>
        <a:ea typeface="+mn-ea"/>
        <a:cs typeface="+mn-cs"/>
      </a:defRPr>
    </a:lvl2pPr>
    <a:lvl3pPr marL="914400" algn="r" rtl="0" fontAlgn="base">
      <a:spcBef>
        <a:spcPct val="50000"/>
      </a:spcBef>
      <a:spcAft>
        <a:spcPct val="0"/>
      </a:spcAft>
      <a:defRPr sz="1400" b="1" kern="1200">
        <a:solidFill>
          <a:schemeClr val="tx1"/>
        </a:solidFill>
        <a:latin typeface="Arial" charset="0"/>
        <a:ea typeface="+mn-ea"/>
        <a:cs typeface="+mn-cs"/>
      </a:defRPr>
    </a:lvl3pPr>
    <a:lvl4pPr marL="1371600" algn="r" rtl="0" fontAlgn="base">
      <a:spcBef>
        <a:spcPct val="50000"/>
      </a:spcBef>
      <a:spcAft>
        <a:spcPct val="0"/>
      </a:spcAft>
      <a:defRPr sz="1400" b="1" kern="1200">
        <a:solidFill>
          <a:schemeClr val="tx1"/>
        </a:solidFill>
        <a:latin typeface="Arial" charset="0"/>
        <a:ea typeface="+mn-ea"/>
        <a:cs typeface="+mn-cs"/>
      </a:defRPr>
    </a:lvl4pPr>
    <a:lvl5pPr marL="1828800" algn="r" rtl="0" fontAlgn="base">
      <a:spcBef>
        <a:spcPct val="50000"/>
      </a:spcBef>
      <a:spcAft>
        <a:spcPct val="0"/>
      </a:spcAft>
      <a:defRPr sz="1400" b="1" kern="1200">
        <a:solidFill>
          <a:schemeClr val="tx1"/>
        </a:solidFill>
        <a:latin typeface="Arial" charset="0"/>
        <a:ea typeface="+mn-ea"/>
        <a:cs typeface="+mn-cs"/>
      </a:defRPr>
    </a:lvl5pPr>
    <a:lvl6pPr marL="2286000" algn="l" defTabSz="914400" rtl="0" eaLnBrk="1" latinLnBrk="0" hangingPunct="1">
      <a:defRPr sz="1400" b="1" kern="1200">
        <a:solidFill>
          <a:schemeClr val="tx1"/>
        </a:solidFill>
        <a:latin typeface="Arial" charset="0"/>
        <a:ea typeface="+mn-ea"/>
        <a:cs typeface="+mn-cs"/>
      </a:defRPr>
    </a:lvl6pPr>
    <a:lvl7pPr marL="2743200" algn="l" defTabSz="914400" rtl="0" eaLnBrk="1" latinLnBrk="0" hangingPunct="1">
      <a:defRPr sz="1400" b="1" kern="1200">
        <a:solidFill>
          <a:schemeClr val="tx1"/>
        </a:solidFill>
        <a:latin typeface="Arial" charset="0"/>
        <a:ea typeface="+mn-ea"/>
        <a:cs typeface="+mn-cs"/>
      </a:defRPr>
    </a:lvl7pPr>
    <a:lvl8pPr marL="3200400" algn="l" defTabSz="914400" rtl="0" eaLnBrk="1" latinLnBrk="0" hangingPunct="1">
      <a:defRPr sz="1400" b="1" kern="1200">
        <a:solidFill>
          <a:schemeClr val="tx1"/>
        </a:solidFill>
        <a:latin typeface="Arial" charset="0"/>
        <a:ea typeface="+mn-ea"/>
        <a:cs typeface="+mn-cs"/>
      </a:defRPr>
    </a:lvl8pPr>
    <a:lvl9pPr marL="3657600" algn="l" defTabSz="914400" rtl="0" eaLnBrk="1" latinLnBrk="0" hangingPunct="1">
      <a:defRPr sz="1400" b="1"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EA04"/>
    <a:srgbClr val="FFFF00"/>
    <a:srgbClr val="FFFF99"/>
    <a:srgbClr val="003366"/>
    <a:srgbClr val="7799BB"/>
    <a:srgbClr val="999933"/>
    <a:srgbClr val="CC9933"/>
    <a:srgbClr val="990000"/>
    <a:srgbClr val="FF9933"/>
    <a:srgbClr val="7777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79" autoAdjust="0"/>
    <p:restoredTop sz="96437" autoAdjust="0"/>
  </p:normalViewPr>
  <p:slideViewPr>
    <p:cSldViewPr snapToGrid="0">
      <p:cViewPr varScale="1">
        <p:scale>
          <a:sx n="122" d="100"/>
          <a:sy n="122" d="100"/>
        </p:scale>
        <p:origin x="150" y="96"/>
      </p:cViewPr>
      <p:guideLst>
        <p:guide orient="horz" pos="2160"/>
        <p:guide pos="3840"/>
      </p:guideLst>
    </p:cSldViewPr>
  </p:slideViewPr>
  <p:notesTextViewPr>
    <p:cViewPr>
      <p:scale>
        <a:sx n="100" d="100"/>
        <a:sy n="100" d="100"/>
      </p:scale>
      <p:origin x="0" y="0"/>
    </p:cViewPr>
  </p:notesTextViewPr>
  <p:sorterViewPr>
    <p:cViewPr>
      <p:scale>
        <a:sx n="80" d="100"/>
        <a:sy n="80" d="100"/>
      </p:scale>
      <p:origin x="0" y="272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8.xml"/><Relationship Id="rId21" Type="http://schemas.openxmlformats.org/officeDocument/2006/relationships/slide" Target="slides/slide13.xml"/><Relationship Id="rId42" Type="http://schemas.openxmlformats.org/officeDocument/2006/relationships/slide" Target="slides/slide34.xml"/><Relationship Id="rId47" Type="http://schemas.openxmlformats.org/officeDocument/2006/relationships/slide" Target="slides/slide39.xml"/><Relationship Id="rId63" Type="http://schemas.openxmlformats.org/officeDocument/2006/relationships/slide" Target="slides/slide55.xml"/><Relationship Id="rId68" Type="http://schemas.openxmlformats.org/officeDocument/2006/relationships/slide" Target="slides/slide60.xml"/><Relationship Id="rId16" Type="http://schemas.openxmlformats.org/officeDocument/2006/relationships/slide" Target="slides/slide8.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slide" Target="slides/slide50.xml"/><Relationship Id="rId66" Type="http://schemas.openxmlformats.org/officeDocument/2006/relationships/slide" Target="slides/slide58.xml"/><Relationship Id="rId74" Type="http://schemas.openxmlformats.org/officeDocument/2006/relationships/presProps" Target="presProps.xml"/><Relationship Id="rId5" Type="http://schemas.openxmlformats.org/officeDocument/2006/relationships/slideMaster" Target="slideMasters/slideMaster5.xml"/><Relationship Id="rId61" Type="http://schemas.openxmlformats.org/officeDocument/2006/relationships/slide" Target="slides/slide53.xml"/><Relationship Id="rId19" Type="http://schemas.openxmlformats.org/officeDocument/2006/relationships/slide" Target="slides/slide1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slide" Target="slides/slide56.xml"/><Relationship Id="rId69" Type="http://schemas.openxmlformats.org/officeDocument/2006/relationships/slide" Target="slides/slide61.xml"/><Relationship Id="rId77"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slide" Target="slides/slide43.xml"/><Relationship Id="rId72"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slide" Target="slides/slide59.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 Id="rId70" Type="http://schemas.openxmlformats.org/officeDocument/2006/relationships/slide" Target="slides/slide62.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slide" Target="slides/slide57.xml"/><Relationship Id="rId73"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1.xml"/><Relationship Id="rId13" Type="http://schemas.openxmlformats.org/officeDocument/2006/relationships/slide" Target="slides/slide5.xml"/><Relationship Id="rId18" Type="http://schemas.openxmlformats.org/officeDocument/2006/relationships/slide" Target="slides/slide10.xml"/><Relationship Id="rId39" Type="http://schemas.openxmlformats.org/officeDocument/2006/relationships/slide" Target="slides/slide31.xml"/><Relationship Id="rId34" Type="http://schemas.openxmlformats.org/officeDocument/2006/relationships/slide" Target="slides/slide26.xml"/><Relationship Id="rId50" Type="http://schemas.openxmlformats.org/officeDocument/2006/relationships/slide" Target="slides/slide42.xml"/><Relationship Id="rId55" Type="http://schemas.openxmlformats.org/officeDocument/2006/relationships/slide" Target="slides/slide47.xml"/><Relationship Id="rId76" Type="http://schemas.openxmlformats.org/officeDocument/2006/relationships/theme" Target="theme/theme1.xml"/><Relationship Id="rId7" Type="http://schemas.openxmlformats.org/officeDocument/2006/relationships/slideMaster" Target="slideMasters/slideMaster7.xml"/><Relationship Id="rId71" Type="http://schemas.openxmlformats.org/officeDocument/2006/relationships/slide" Target="slides/slide63.xml"/><Relationship Id="rId2" Type="http://schemas.openxmlformats.org/officeDocument/2006/relationships/slideMaster" Target="slideMasters/slideMaster2.xml"/><Relationship Id="rId29" Type="http://schemas.openxmlformats.org/officeDocument/2006/relationships/slide" Target="slides/slide2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3043649" cy="4663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34" tIns="46217" rIns="92434" bIns="46217" numCol="1" anchor="t" anchorCtr="0" compatLnSpc="1">
            <a:prstTxWarp prst="textNoShape">
              <a:avLst/>
            </a:prstTxWarp>
          </a:bodyPr>
          <a:lstStyle>
            <a:lvl1pPr algn="l" defTabSz="924142">
              <a:spcBef>
                <a:spcPct val="0"/>
              </a:spcBef>
              <a:defRPr sz="1300" b="0"/>
            </a:lvl1pPr>
          </a:lstStyle>
          <a:p>
            <a:pPr>
              <a:defRPr/>
            </a:pPr>
            <a:endParaRPr lang="en-US"/>
          </a:p>
        </p:txBody>
      </p:sp>
      <p:sp>
        <p:nvSpPr>
          <p:cNvPr id="16387" name="Rectangle 3"/>
          <p:cNvSpPr>
            <a:spLocks noGrp="1" noChangeArrowheads="1"/>
          </p:cNvSpPr>
          <p:nvPr>
            <p:ph type="dt" sz="quarter" idx="1"/>
          </p:nvPr>
        </p:nvSpPr>
        <p:spPr bwMode="auto">
          <a:xfrm>
            <a:off x="3977928" y="0"/>
            <a:ext cx="3043649" cy="4663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34" tIns="46217" rIns="92434" bIns="46217" numCol="1" anchor="t" anchorCtr="0" compatLnSpc="1">
            <a:prstTxWarp prst="textNoShape">
              <a:avLst/>
            </a:prstTxWarp>
          </a:bodyPr>
          <a:lstStyle>
            <a:lvl1pPr defTabSz="924142">
              <a:spcBef>
                <a:spcPct val="0"/>
              </a:spcBef>
              <a:defRPr sz="1300" b="0"/>
            </a:lvl1pPr>
          </a:lstStyle>
          <a:p>
            <a:pPr>
              <a:defRPr/>
            </a:pPr>
            <a:endParaRPr lang="en-US"/>
          </a:p>
        </p:txBody>
      </p:sp>
      <p:sp>
        <p:nvSpPr>
          <p:cNvPr id="16388" name="Rectangle 4"/>
          <p:cNvSpPr>
            <a:spLocks noGrp="1" noChangeArrowheads="1"/>
          </p:cNvSpPr>
          <p:nvPr>
            <p:ph type="ftr" sz="quarter" idx="2"/>
          </p:nvPr>
        </p:nvSpPr>
        <p:spPr bwMode="auto">
          <a:xfrm>
            <a:off x="0" y="8841183"/>
            <a:ext cx="3043649" cy="4663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34" tIns="46217" rIns="92434" bIns="46217" numCol="1" anchor="b" anchorCtr="0" compatLnSpc="1">
            <a:prstTxWarp prst="textNoShape">
              <a:avLst/>
            </a:prstTxWarp>
          </a:bodyPr>
          <a:lstStyle>
            <a:lvl1pPr algn="l" defTabSz="924142">
              <a:spcBef>
                <a:spcPct val="0"/>
              </a:spcBef>
              <a:defRPr sz="1300" b="0"/>
            </a:lvl1pPr>
          </a:lstStyle>
          <a:p>
            <a:pPr>
              <a:defRPr/>
            </a:pPr>
            <a:endParaRPr lang="en-US"/>
          </a:p>
        </p:txBody>
      </p:sp>
      <p:sp>
        <p:nvSpPr>
          <p:cNvPr id="16389" name="Rectangle 5"/>
          <p:cNvSpPr>
            <a:spLocks noGrp="1" noChangeArrowheads="1"/>
          </p:cNvSpPr>
          <p:nvPr>
            <p:ph type="sldNum" sz="quarter" idx="3"/>
          </p:nvPr>
        </p:nvSpPr>
        <p:spPr bwMode="auto">
          <a:xfrm>
            <a:off x="3977928" y="8841183"/>
            <a:ext cx="3043649" cy="4663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34" tIns="46217" rIns="92434" bIns="46217" numCol="1" anchor="b" anchorCtr="0" compatLnSpc="1">
            <a:prstTxWarp prst="textNoShape">
              <a:avLst/>
            </a:prstTxWarp>
          </a:bodyPr>
          <a:lstStyle>
            <a:lvl1pPr defTabSz="924142">
              <a:spcBef>
                <a:spcPct val="0"/>
              </a:spcBef>
              <a:defRPr sz="1300" b="0"/>
            </a:lvl1pPr>
          </a:lstStyle>
          <a:p>
            <a:pPr>
              <a:defRPr/>
            </a:pPr>
            <a:fld id="{4CCBD616-4DFB-448D-934F-4C74ADBE9FE5}" type="slidenum">
              <a:rPr lang="en-US"/>
              <a:pPr>
                <a:defRPr/>
              </a:pPr>
              <a:t>‹#›</a:t>
            </a:fld>
            <a:endParaRPr lang="en-US"/>
          </a:p>
        </p:txBody>
      </p:sp>
    </p:spTree>
    <p:extLst>
      <p:ext uri="{BB962C8B-B14F-4D97-AF65-F5344CB8AC3E}">
        <p14:creationId xmlns:p14="http://schemas.microsoft.com/office/powerpoint/2010/main" val="4391861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hdr" sz="quarter"/>
          </p:nvPr>
        </p:nvSpPr>
        <p:spPr bwMode="auto">
          <a:xfrm>
            <a:off x="0" y="0"/>
            <a:ext cx="3043649" cy="4663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34" tIns="46217" rIns="92434" bIns="46217" numCol="1" anchor="t" anchorCtr="0" compatLnSpc="1">
            <a:prstTxWarp prst="textNoShape">
              <a:avLst/>
            </a:prstTxWarp>
          </a:bodyPr>
          <a:lstStyle>
            <a:lvl1pPr algn="l" defTabSz="924142">
              <a:spcBef>
                <a:spcPct val="0"/>
              </a:spcBef>
              <a:defRPr sz="1300" b="0"/>
            </a:lvl1pPr>
          </a:lstStyle>
          <a:p>
            <a:pPr>
              <a:defRPr/>
            </a:pPr>
            <a:endParaRPr lang="en-US"/>
          </a:p>
        </p:txBody>
      </p:sp>
      <p:sp>
        <p:nvSpPr>
          <p:cNvPr id="89091" name="Rectangle 3"/>
          <p:cNvSpPr>
            <a:spLocks noGrp="1" noChangeArrowheads="1"/>
          </p:cNvSpPr>
          <p:nvPr>
            <p:ph type="dt" idx="1"/>
          </p:nvPr>
        </p:nvSpPr>
        <p:spPr bwMode="auto">
          <a:xfrm>
            <a:off x="3977928" y="0"/>
            <a:ext cx="3043649" cy="4663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34" tIns="46217" rIns="92434" bIns="46217" numCol="1" anchor="t" anchorCtr="0" compatLnSpc="1">
            <a:prstTxWarp prst="textNoShape">
              <a:avLst/>
            </a:prstTxWarp>
          </a:bodyPr>
          <a:lstStyle>
            <a:lvl1pPr defTabSz="924142">
              <a:spcBef>
                <a:spcPct val="0"/>
              </a:spcBef>
              <a:defRPr sz="1300" b="0"/>
            </a:lvl1pPr>
          </a:lstStyle>
          <a:p>
            <a:pPr>
              <a:defRPr/>
            </a:pPr>
            <a:endParaRPr lang="en-US"/>
          </a:p>
        </p:txBody>
      </p:sp>
      <p:sp>
        <p:nvSpPr>
          <p:cNvPr id="11268" name="Rectangle 4"/>
          <p:cNvSpPr>
            <a:spLocks noGrp="1" noRot="1" noChangeAspect="1" noChangeArrowheads="1" noTextEdit="1"/>
          </p:cNvSpPr>
          <p:nvPr>
            <p:ph type="sldImg" idx="2"/>
          </p:nvPr>
        </p:nvSpPr>
        <p:spPr bwMode="auto">
          <a:xfrm>
            <a:off x="409575" y="696913"/>
            <a:ext cx="6203950" cy="3490912"/>
          </a:xfrm>
          <a:prstGeom prst="rect">
            <a:avLst/>
          </a:prstGeom>
          <a:noFill/>
          <a:ln w="9525">
            <a:solidFill>
              <a:srgbClr val="000000"/>
            </a:solidFill>
            <a:miter lim="800000"/>
            <a:headEnd/>
            <a:tailEnd/>
          </a:ln>
          <a:effectLst/>
        </p:spPr>
      </p:sp>
      <p:sp>
        <p:nvSpPr>
          <p:cNvPr id="89093" name="Rectangle 5"/>
          <p:cNvSpPr>
            <a:spLocks noGrp="1" noChangeArrowheads="1"/>
          </p:cNvSpPr>
          <p:nvPr>
            <p:ph type="body" sz="quarter" idx="3"/>
          </p:nvPr>
        </p:nvSpPr>
        <p:spPr bwMode="auto">
          <a:xfrm>
            <a:off x="702616" y="4422131"/>
            <a:ext cx="5617870" cy="41897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34" tIns="46217" rIns="92434" bIns="46217"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9094" name="Rectangle 6"/>
          <p:cNvSpPr>
            <a:spLocks noGrp="1" noChangeArrowheads="1"/>
          </p:cNvSpPr>
          <p:nvPr>
            <p:ph type="ftr" sz="quarter" idx="4"/>
          </p:nvPr>
        </p:nvSpPr>
        <p:spPr bwMode="auto">
          <a:xfrm>
            <a:off x="0" y="8841183"/>
            <a:ext cx="3043649" cy="4663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34" tIns="46217" rIns="92434" bIns="46217" numCol="1" anchor="b" anchorCtr="0" compatLnSpc="1">
            <a:prstTxWarp prst="textNoShape">
              <a:avLst/>
            </a:prstTxWarp>
          </a:bodyPr>
          <a:lstStyle>
            <a:lvl1pPr algn="l" defTabSz="924142">
              <a:spcBef>
                <a:spcPct val="0"/>
              </a:spcBef>
              <a:defRPr sz="1300" b="0"/>
            </a:lvl1pPr>
          </a:lstStyle>
          <a:p>
            <a:pPr>
              <a:defRPr/>
            </a:pPr>
            <a:endParaRPr lang="en-US"/>
          </a:p>
        </p:txBody>
      </p:sp>
      <p:sp>
        <p:nvSpPr>
          <p:cNvPr id="89095" name="Rectangle 7"/>
          <p:cNvSpPr>
            <a:spLocks noGrp="1" noChangeArrowheads="1"/>
          </p:cNvSpPr>
          <p:nvPr>
            <p:ph type="sldNum" sz="quarter" idx="5"/>
          </p:nvPr>
        </p:nvSpPr>
        <p:spPr bwMode="auto">
          <a:xfrm>
            <a:off x="3977928" y="8841183"/>
            <a:ext cx="3043649" cy="4663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34" tIns="46217" rIns="92434" bIns="46217" numCol="1" anchor="b" anchorCtr="0" compatLnSpc="1">
            <a:prstTxWarp prst="textNoShape">
              <a:avLst/>
            </a:prstTxWarp>
          </a:bodyPr>
          <a:lstStyle>
            <a:lvl1pPr defTabSz="924142">
              <a:spcBef>
                <a:spcPct val="0"/>
              </a:spcBef>
              <a:defRPr sz="1300" b="0"/>
            </a:lvl1pPr>
          </a:lstStyle>
          <a:p>
            <a:pPr>
              <a:defRPr/>
            </a:pPr>
            <a:fld id="{22D22C22-6283-4929-8BA1-4CF8078D575B}" type="slidenum">
              <a:rPr lang="en-US"/>
              <a:pPr>
                <a:defRPr/>
              </a:pPr>
              <a:t>‹#›</a:t>
            </a:fld>
            <a:endParaRPr lang="en-US"/>
          </a:p>
        </p:txBody>
      </p:sp>
    </p:spTree>
    <p:extLst>
      <p:ext uri="{BB962C8B-B14F-4D97-AF65-F5344CB8AC3E}">
        <p14:creationId xmlns:p14="http://schemas.microsoft.com/office/powerpoint/2010/main" val="374027361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2D22C22-6283-4929-8BA1-4CF8078D575B}" type="slidenum">
              <a:rPr lang="en-US" smtClean="0"/>
              <a:pPr>
                <a:defRPr/>
              </a:pPr>
              <a:t>1</a:t>
            </a:fld>
            <a:endParaRPr lang="en-US"/>
          </a:p>
        </p:txBody>
      </p:sp>
    </p:spTree>
    <p:extLst>
      <p:ext uri="{BB962C8B-B14F-4D97-AF65-F5344CB8AC3E}">
        <p14:creationId xmlns:p14="http://schemas.microsoft.com/office/powerpoint/2010/main" val="11685343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2D22C22-6283-4929-8BA1-4CF8078D575B}" type="slidenum">
              <a:rPr lang="en-US" smtClean="0"/>
              <a:pPr>
                <a:defRPr/>
              </a:pPr>
              <a:t>10</a:t>
            </a:fld>
            <a:endParaRPr lang="en-US"/>
          </a:p>
        </p:txBody>
      </p:sp>
    </p:spTree>
    <p:extLst>
      <p:ext uri="{BB962C8B-B14F-4D97-AF65-F5344CB8AC3E}">
        <p14:creationId xmlns:p14="http://schemas.microsoft.com/office/powerpoint/2010/main" val="10568938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2D22C22-6283-4929-8BA1-4CF8078D575B}" type="slidenum">
              <a:rPr lang="en-US" smtClean="0"/>
              <a:pPr>
                <a:defRPr/>
              </a:pPr>
              <a:t>11</a:t>
            </a:fld>
            <a:endParaRPr lang="en-US"/>
          </a:p>
        </p:txBody>
      </p:sp>
    </p:spTree>
    <p:extLst>
      <p:ext uri="{BB962C8B-B14F-4D97-AF65-F5344CB8AC3E}">
        <p14:creationId xmlns:p14="http://schemas.microsoft.com/office/powerpoint/2010/main" val="42828020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6913"/>
            <a:ext cx="6203950" cy="3490912"/>
          </a:xfrm>
        </p:spPr>
      </p:sp>
      <p:sp>
        <p:nvSpPr>
          <p:cNvPr id="3" name="Notes Placeholder 2"/>
          <p:cNvSpPr>
            <a:spLocks noGrp="1"/>
          </p:cNvSpPr>
          <p:nvPr>
            <p:ph type="body" idx="1"/>
          </p:nvPr>
        </p:nvSpPr>
        <p:spPr/>
        <p:txBody>
          <a:bodyPr/>
          <a:lstStyle/>
          <a:p>
            <a:r>
              <a:rPr lang="en-US" dirty="0" smtClean="0"/>
              <a:t>Note: Faculty Portfolio</a:t>
            </a:r>
            <a:r>
              <a:rPr lang="en-US" baseline="0" dirty="0" smtClean="0"/>
              <a:t> TBHs are not unique, meaning multiple departments can use TBH01.  UPlan does have unique TBHs. Aggregating will greatly reduce the number of TBH’s from FP.</a:t>
            </a:r>
            <a:endParaRPr lang="en-US" dirty="0"/>
          </a:p>
        </p:txBody>
      </p:sp>
      <p:sp>
        <p:nvSpPr>
          <p:cNvPr id="4" name="Slide Number Placeholder 3"/>
          <p:cNvSpPr>
            <a:spLocks noGrp="1"/>
          </p:cNvSpPr>
          <p:nvPr>
            <p:ph type="sldNum" sz="quarter" idx="10"/>
          </p:nvPr>
        </p:nvSpPr>
        <p:spPr/>
        <p:txBody>
          <a:bodyPr/>
          <a:lstStyle/>
          <a:p>
            <a:fld id="{A2447353-0715-45DB-9598-C5256E6197A1}" type="slidenum">
              <a:rPr lang="en-US" smtClean="0"/>
              <a:t>12</a:t>
            </a:fld>
            <a:endParaRPr lang="en-US"/>
          </a:p>
        </p:txBody>
      </p:sp>
    </p:spTree>
    <p:extLst>
      <p:ext uri="{BB962C8B-B14F-4D97-AF65-F5344CB8AC3E}">
        <p14:creationId xmlns:p14="http://schemas.microsoft.com/office/powerpoint/2010/main" val="34874657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2D22C22-6283-4929-8BA1-4CF8078D575B}" type="slidenum">
              <a:rPr lang="en-US" smtClean="0"/>
              <a:pPr>
                <a:defRPr/>
              </a:pPr>
              <a:t>13</a:t>
            </a:fld>
            <a:endParaRPr lang="en-US"/>
          </a:p>
        </p:txBody>
      </p:sp>
    </p:spTree>
    <p:extLst>
      <p:ext uri="{BB962C8B-B14F-4D97-AF65-F5344CB8AC3E}">
        <p14:creationId xmlns:p14="http://schemas.microsoft.com/office/powerpoint/2010/main" val="4719944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2D22C22-6283-4929-8BA1-4CF8078D575B}" type="slidenum">
              <a:rPr lang="en-US" smtClean="0"/>
              <a:pPr>
                <a:defRPr/>
              </a:pPr>
              <a:t>14</a:t>
            </a:fld>
            <a:endParaRPr lang="en-US"/>
          </a:p>
        </p:txBody>
      </p:sp>
    </p:spTree>
    <p:extLst>
      <p:ext uri="{BB962C8B-B14F-4D97-AF65-F5344CB8AC3E}">
        <p14:creationId xmlns:p14="http://schemas.microsoft.com/office/powerpoint/2010/main" val="35286933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2D22C22-6283-4929-8BA1-4CF8078D575B}" type="slidenum">
              <a:rPr lang="en-US" smtClean="0"/>
              <a:pPr>
                <a:defRPr/>
              </a:pPr>
              <a:t>15</a:t>
            </a:fld>
            <a:endParaRPr lang="en-US"/>
          </a:p>
        </p:txBody>
      </p:sp>
    </p:spTree>
    <p:extLst>
      <p:ext uri="{BB962C8B-B14F-4D97-AF65-F5344CB8AC3E}">
        <p14:creationId xmlns:p14="http://schemas.microsoft.com/office/powerpoint/2010/main" val="303419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2D22C22-6283-4929-8BA1-4CF8078D575B}" type="slidenum">
              <a:rPr lang="en-US" smtClean="0"/>
              <a:pPr>
                <a:defRPr/>
              </a:pPr>
              <a:t>16</a:t>
            </a:fld>
            <a:endParaRPr lang="en-US"/>
          </a:p>
        </p:txBody>
      </p:sp>
    </p:spTree>
    <p:extLst>
      <p:ext uri="{BB962C8B-B14F-4D97-AF65-F5344CB8AC3E}">
        <p14:creationId xmlns:p14="http://schemas.microsoft.com/office/powerpoint/2010/main" val="39211698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2D22C22-6283-4929-8BA1-4CF8078D575B}" type="slidenum">
              <a:rPr lang="en-US" smtClean="0"/>
              <a:pPr>
                <a:defRPr/>
              </a:pPr>
              <a:t>17</a:t>
            </a:fld>
            <a:endParaRPr lang="en-US"/>
          </a:p>
        </p:txBody>
      </p:sp>
    </p:spTree>
    <p:extLst>
      <p:ext uri="{BB962C8B-B14F-4D97-AF65-F5344CB8AC3E}">
        <p14:creationId xmlns:p14="http://schemas.microsoft.com/office/powerpoint/2010/main" val="8841489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2D22C22-6283-4929-8BA1-4CF8078D575B}" type="slidenum">
              <a:rPr lang="en-US" smtClean="0"/>
              <a:pPr>
                <a:defRPr/>
              </a:pPr>
              <a:t>18</a:t>
            </a:fld>
            <a:endParaRPr lang="en-US"/>
          </a:p>
        </p:txBody>
      </p:sp>
    </p:spTree>
    <p:extLst>
      <p:ext uri="{BB962C8B-B14F-4D97-AF65-F5344CB8AC3E}">
        <p14:creationId xmlns:p14="http://schemas.microsoft.com/office/powerpoint/2010/main" val="41454360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2D22C22-6283-4929-8BA1-4CF8078D575B}" type="slidenum">
              <a:rPr lang="en-US" smtClean="0"/>
              <a:pPr>
                <a:defRPr/>
              </a:pPr>
              <a:t>19</a:t>
            </a:fld>
            <a:endParaRPr lang="en-US"/>
          </a:p>
        </p:txBody>
      </p:sp>
    </p:spTree>
    <p:extLst>
      <p:ext uri="{BB962C8B-B14F-4D97-AF65-F5344CB8AC3E}">
        <p14:creationId xmlns:p14="http://schemas.microsoft.com/office/powerpoint/2010/main" val="39177917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2D22C22-6283-4929-8BA1-4CF8078D575B}" type="slidenum">
              <a:rPr lang="en-US" smtClean="0"/>
              <a:pPr>
                <a:defRPr/>
              </a:pPr>
              <a:t>2</a:t>
            </a:fld>
            <a:endParaRPr lang="en-US"/>
          </a:p>
        </p:txBody>
      </p:sp>
    </p:spTree>
    <p:extLst>
      <p:ext uri="{BB962C8B-B14F-4D97-AF65-F5344CB8AC3E}">
        <p14:creationId xmlns:p14="http://schemas.microsoft.com/office/powerpoint/2010/main" val="32729315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2D22C22-6283-4929-8BA1-4CF8078D575B}" type="slidenum">
              <a:rPr lang="en-US" smtClean="0"/>
              <a:pPr>
                <a:defRPr/>
              </a:pPr>
              <a:t>20</a:t>
            </a:fld>
            <a:endParaRPr lang="en-US"/>
          </a:p>
        </p:txBody>
      </p:sp>
    </p:spTree>
    <p:extLst>
      <p:ext uri="{BB962C8B-B14F-4D97-AF65-F5344CB8AC3E}">
        <p14:creationId xmlns:p14="http://schemas.microsoft.com/office/powerpoint/2010/main" val="12363461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2D22C22-6283-4929-8BA1-4CF8078D575B}" type="slidenum">
              <a:rPr lang="en-US" smtClean="0"/>
              <a:pPr>
                <a:defRPr/>
              </a:pPr>
              <a:t>21</a:t>
            </a:fld>
            <a:endParaRPr lang="en-US"/>
          </a:p>
        </p:txBody>
      </p:sp>
    </p:spTree>
    <p:extLst>
      <p:ext uri="{BB962C8B-B14F-4D97-AF65-F5344CB8AC3E}">
        <p14:creationId xmlns:p14="http://schemas.microsoft.com/office/powerpoint/2010/main" val="410000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2D22C22-6283-4929-8BA1-4CF8078D575B}" type="slidenum">
              <a:rPr lang="en-US" smtClean="0"/>
              <a:pPr>
                <a:defRPr/>
              </a:pPr>
              <a:t>22</a:t>
            </a:fld>
            <a:endParaRPr lang="en-US"/>
          </a:p>
        </p:txBody>
      </p:sp>
    </p:spTree>
    <p:extLst>
      <p:ext uri="{BB962C8B-B14F-4D97-AF65-F5344CB8AC3E}">
        <p14:creationId xmlns:p14="http://schemas.microsoft.com/office/powerpoint/2010/main" val="20001826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2D22C22-6283-4929-8BA1-4CF8078D575B}" type="slidenum">
              <a:rPr lang="en-US" smtClean="0"/>
              <a:pPr>
                <a:defRPr/>
              </a:pPr>
              <a:t>23</a:t>
            </a:fld>
            <a:endParaRPr lang="en-US"/>
          </a:p>
        </p:txBody>
      </p:sp>
    </p:spTree>
    <p:extLst>
      <p:ext uri="{BB962C8B-B14F-4D97-AF65-F5344CB8AC3E}">
        <p14:creationId xmlns:p14="http://schemas.microsoft.com/office/powerpoint/2010/main" val="15370869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2D22C22-6283-4929-8BA1-4CF8078D575B}" type="slidenum">
              <a:rPr lang="en-US" smtClean="0"/>
              <a:pPr>
                <a:defRPr/>
              </a:pPr>
              <a:t>24</a:t>
            </a:fld>
            <a:endParaRPr lang="en-US"/>
          </a:p>
        </p:txBody>
      </p:sp>
    </p:spTree>
    <p:extLst>
      <p:ext uri="{BB962C8B-B14F-4D97-AF65-F5344CB8AC3E}">
        <p14:creationId xmlns:p14="http://schemas.microsoft.com/office/powerpoint/2010/main" val="14336424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2D22C22-6283-4929-8BA1-4CF8078D575B}" type="slidenum">
              <a:rPr lang="en-US" smtClean="0"/>
              <a:pPr>
                <a:defRPr/>
              </a:pPr>
              <a:t>25</a:t>
            </a:fld>
            <a:endParaRPr lang="en-US"/>
          </a:p>
        </p:txBody>
      </p:sp>
    </p:spTree>
    <p:extLst>
      <p:ext uri="{BB962C8B-B14F-4D97-AF65-F5344CB8AC3E}">
        <p14:creationId xmlns:p14="http://schemas.microsoft.com/office/powerpoint/2010/main" val="19788858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2D22C22-6283-4929-8BA1-4CF8078D575B}" type="slidenum">
              <a:rPr lang="en-US" smtClean="0"/>
              <a:pPr>
                <a:defRPr/>
              </a:pPr>
              <a:t>26</a:t>
            </a:fld>
            <a:endParaRPr lang="en-US"/>
          </a:p>
        </p:txBody>
      </p:sp>
    </p:spTree>
    <p:extLst>
      <p:ext uri="{BB962C8B-B14F-4D97-AF65-F5344CB8AC3E}">
        <p14:creationId xmlns:p14="http://schemas.microsoft.com/office/powerpoint/2010/main" val="28680383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2D22C22-6283-4929-8BA1-4CF8078D575B}" type="slidenum">
              <a:rPr lang="en-US" smtClean="0"/>
              <a:pPr>
                <a:defRPr/>
              </a:pPr>
              <a:t>27</a:t>
            </a:fld>
            <a:endParaRPr lang="en-US"/>
          </a:p>
        </p:txBody>
      </p:sp>
    </p:spTree>
    <p:extLst>
      <p:ext uri="{BB962C8B-B14F-4D97-AF65-F5344CB8AC3E}">
        <p14:creationId xmlns:p14="http://schemas.microsoft.com/office/powerpoint/2010/main" val="128583573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2D22C22-6283-4929-8BA1-4CF8078D575B}" type="slidenum">
              <a:rPr lang="en-US" smtClean="0"/>
              <a:pPr>
                <a:defRPr/>
              </a:pPr>
              <a:t>28</a:t>
            </a:fld>
            <a:endParaRPr lang="en-US"/>
          </a:p>
        </p:txBody>
      </p:sp>
    </p:spTree>
    <p:extLst>
      <p:ext uri="{BB962C8B-B14F-4D97-AF65-F5344CB8AC3E}">
        <p14:creationId xmlns:p14="http://schemas.microsoft.com/office/powerpoint/2010/main" val="34091018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2D22C22-6283-4929-8BA1-4CF8078D575B}" type="slidenum">
              <a:rPr lang="en-US" smtClean="0"/>
              <a:pPr>
                <a:defRPr/>
              </a:pPr>
              <a:t>29</a:t>
            </a:fld>
            <a:endParaRPr lang="en-US"/>
          </a:p>
        </p:txBody>
      </p:sp>
    </p:spTree>
    <p:extLst>
      <p:ext uri="{BB962C8B-B14F-4D97-AF65-F5344CB8AC3E}">
        <p14:creationId xmlns:p14="http://schemas.microsoft.com/office/powerpoint/2010/main" val="19611717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2D22C22-6283-4929-8BA1-4CF8078D575B}" type="slidenum">
              <a:rPr lang="en-US" smtClean="0"/>
              <a:pPr>
                <a:defRPr/>
              </a:pPr>
              <a:t>3</a:t>
            </a:fld>
            <a:endParaRPr lang="en-US"/>
          </a:p>
        </p:txBody>
      </p:sp>
    </p:spTree>
    <p:extLst>
      <p:ext uri="{BB962C8B-B14F-4D97-AF65-F5344CB8AC3E}">
        <p14:creationId xmlns:p14="http://schemas.microsoft.com/office/powerpoint/2010/main" val="349555806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2D22C22-6283-4929-8BA1-4CF8078D575B}" type="slidenum">
              <a:rPr lang="en-US" smtClean="0"/>
              <a:pPr>
                <a:defRPr/>
              </a:pPr>
              <a:t>30</a:t>
            </a:fld>
            <a:endParaRPr lang="en-US"/>
          </a:p>
        </p:txBody>
      </p:sp>
    </p:spTree>
    <p:extLst>
      <p:ext uri="{BB962C8B-B14F-4D97-AF65-F5344CB8AC3E}">
        <p14:creationId xmlns:p14="http://schemas.microsoft.com/office/powerpoint/2010/main" val="322337049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2D22C22-6283-4929-8BA1-4CF8078D575B}" type="slidenum">
              <a:rPr lang="en-US" smtClean="0"/>
              <a:pPr>
                <a:defRPr/>
              </a:pPr>
              <a:t>31</a:t>
            </a:fld>
            <a:endParaRPr lang="en-US"/>
          </a:p>
        </p:txBody>
      </p:sp>
    </p:spTree>
    <p:extLst>
      <p:ext uri="{BB962C8B-B14F-4D97-AF65-F5344CB8AC3E}">
        <p14:creationId xmlns:p14="http://schemas.microsoft.com/office/powerpoint/2010/main" val="248572393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6913"/>
            <a:ext cx="6203950" cy="34909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447353-0715-45DB-9598-C5256E6197A1}" type="slidenum">
              <a:rPr lang="en-US" smtClean="0"/>
              <a:t>32</a:t>
            </a:fld>
            <a:endParaRPr lang="en-US"/>
          </a:p>
        </p:txBody>
      </p:sp>
    </p:spTree>
    <p:extLst>
      <p:ext uri="{BB962C8B-B14F-4D97-AF65-F5344CB8AC3E}">
        <p14:creationId xmlns:p14="http://schemas.microsoft.com/office/powerpoint/2010/main" val="240880588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2D22C22-6283-4929-8BA1-4CF8078D575B}" type="slidenum">
              <a:rPr lang="en-US" smtClean="0"/>
              <a:pPr>
                <a:defRPr/>
              </a:pPr>
              <a:t>33</a:t>
            </a:fld>
            <a:endParaRPr lang="en-US"/>
          </a:p>
        </p:txBody>
      </p:sp>
    </p:spTree>
    <p:extLst>
      <p:ext uri="{BB962C8B-B14F-4D97-AF65-F5344CB8AC3E}">
        <p14:creationId xmlns:p14="http://schemas.microsoft.com/office/powerpoint/2010/main" val="128841881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2D22C22-6283-4929-8BA1-4CF8078D575B}" type="slidenum">
              <a:rPr lang="en-US" smtClean="0"/>
              <a:pPr>
                <a:defRPr/>
              </a:pPr>
              <a:t>34</a:t>
            </a:fld>
            <a:endParaRPr lang="en-US"/>
          </a:p>
        </p:txBody>
      </p:sp>
    </p:spTree>
    <p:extLst>
      <p:ext uri="{BB962C8B-B14F-4D97-AF65-F5344CB8AC3E}">
        <p14:creationId xmlns:p14="http://schemas.microsoft.com/office/powerpoint/2010/main" val="172925648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6913"/>
            <a:ext cx="6203950" cy="349091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2D22C22-6283-4929-8BA1-4CF8078D575B}" type="slidenum">
              <a:rPr lang="en-US" smtClean="0"/>
              <a:pPr>
                <a:defRPr/>
              </a:pPr>
              <a:t>35</a:t>
            </a:fld>
            <a:endParaRPr lang="en-US"/>
          </a:p>
        </p:txBody>
      </p:sp>
    </p:spTree>
    <p:extLst>
      <p:ext uri="{BB962C8B-B14F-4D97-AF65-F5344CB8AC3E}">
        <p14:creationId xmlns:p14="http://schemas.microsoft.com/office/powerpoint/2010/main" val="272384983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6913"/>
            <a:ext cx="6203950" cy="349091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2D22C22-6283-4929-8BA1-4CF8078D575B}" type="slidenum">
              <a:rPr lang="en-US" smtClean="0"/>
              <a:pPr>
                <a:defRPr/>
              </a:pPr>
              <a:t>36</a:t>
            </a:fld>
            <a:endParaRPr lang="en-US"/>
          </a:p>
        </p:txBody>
      </p:sp>
    </p:spTree>
    <p:extLst>
      <p:ext uri="{BB962C8B-B14F-4D97-AF65-F5344CB8AC3E}">
        <p14:creationId xmlns:p14="http://schemas.microsoft.com/office/powerpoint/2010/main" val="272384983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6913"/>
            <a:ext cx="6203950" cy="349091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2D22C22-6283-4929-8BA1-4CF8078D575B}" type="slidenum">
              <a:rPr lang="en-US" smtClean="0"/>
              <a:pPr>
                <a:defRPr/>
              </a:pPr>
              <a:t>37</a:t>
            </a:fld>
            <a:endParaRPr lang="en-US"/>
          </a:p>
        </p:txBody>
      </p:sp>
    </p:spTree>
    <p:extLst>
      <p:ext uri="{BB962C8B-B14F-4D97-AF65-F5344CB8AC3E}">
        <p14:creationId xmlns:p14="http://schemas.microsoft.com/office/powerpoint/2010/main" val="272384983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6913"/>
            <a:ext cx="6203950" cy="349091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2D22C22-6283-4929-8BA1-4CF8078D575B}" type="slidenum">
              <a:rPr lang="en-US" smtClean="0"/>
              <a:pPr>
                <a:defRPr/>
              </a:pPr>
              <a:t>38</a:t>
            </a:fld>
            <a:endParaRPr lang="en-US"/>
          </a:p>
        </p:txBody>
      </p:sp>
    </p:spTree>
    <p:extLst>
      <p:ext uri="{BB962C8B-B14F-4D97-AF65-F5344CB8AC3E}">
        <p14:creationId xmlns:p14="http://schemas.microsoft.com/office/powerpoint/2010/main" val="272384983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2D22C22-6283-4929-8BA1-4CF8078D575B}" type="slidenum">
              <a:rPr lang="en-US" smtClean="0"/>
              <a:pPr>
                <a:defRPr/>
              </a:pPr>
              <a:t>39</a:t>
            </a:fld>
            <a:endParaRPr lang="en-US"/>
          </a:p>
        </p:txBody>
      </p:sp>
    </p:spTree>
    <p:extLst>
      <p:ext uri="{BB962C8B-B14F-4D97-AF65-F5344CB8AC3E}">
        <p14:creationId xmlns:p14="http://schemas.microsoft.com/office/powerpoint/2010/main" val="17251017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2D22C22-6283-4929-8BA1-4CF8078D575B}" type="slidenum">
              <a:rPr lang="en-US" smtClean="0"/>
              <a:pPr>
                <a:defRPr/>
              </a:pPr>
              <a:t>4</a:t>
            </a:fld>
            <a:endParaRPr lang="en-US"/>
          </a:p>
        </p:txBody>
      </p:sp>
    </p:spTree>
    <p:extLst>
      <p:ext uri="{BB962C8B-B14F-4D97-AF65-F5344CB8AC3E}">
        <p14:creationId xmlns:p14="http://schemas.microsoft.com/office/powerpoint/2010/main" val="122688734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6913"/>
            <a:ext cx="6203950" cy="34909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2D22C22-6283-4929-8BA1-4CF8078D575B}" type="slidenum">
              <a:rPr lang="en-US" smtClean="0"/>
              <a:pPr>
                <a:defRPr/>
              </a:pPr>
              <a:t>40</a:t>
            </a:fld>
            <a:endParaRPr lang="en-US"/>
          </a:p>
        </p:txBody>
      </p:sp>
    </p:spTree>
    <p:extLst>
      <p:ext uri="{BB962C8B-B14F-4D97-AF65-F5344CB8AC3E}">
        <p14:creationId xmlns:p14="http://schemas.microsoft.com/office/powerpoint/2010/main" val="272384983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6913"/>
            <a:ext cx="6203950" cy="3490912"/>
          </a:xfrm>
        </p:spPr>
      </p:sp>
      <p:sp>
        <p:nvSpPr>
          <p:cNvPr id="3" name="Notes Placeholder 2"/>
          <p:cNvSpPr>
            <a:spLocks noGrp="1"/>
          </p:cNvSpPr>
          <p:nvPr>
            <p:ph type="body" idx="1"/>
          </p:nvPr>
        </p:nvSpPr>
        <p:spPr/>
        <p:txBody>
          <a:bodyPr/>
          <a:lstStyle/>
          <a:p>
            <a:pPr marL="174958" indent="-174958">
              <a:buFont typeface="Arial" panose="020B0604020202020204" pitchFamily="34" charset="0"/>
              <a:buChar char="•"/>
            </a:pPr>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A2447353-0715-45DB-9598-C5256E6197A1}" type="slidenum">
              <a:rPr lang="en-US" smtClean="0"/>
              <a:t>41</a:t>
            </a:fld>
            <a:endParaRPr lang="en-US"/>
          </a:p>
        </p:txBody>
      </p:sp>
    </p:spTree>
    <p:extLst>
      <p:ext uri="{BB962C8B-B14F-4D97-AF65-F5344CB8AC3E}">
        <p14:creationId xmlns:p14="http://schemas.microsoft.com/office/powerpoint/2010/main" val="147610051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6913"/>
            <a:ext cx="6203950" cy="3490912"/>
          </a:xfrm>
        </p:spPr>
      </p:sp>
      <p:sp>
        <p:nvSpPr>
          <p:cNvPr id="3" name="Notes Placeholder 2"/>
          <p:cNvSpPr>
            <a:spLocks noGrp="1"/>
          </p:cNvSpPr>
          <p:nvPr>
            <p:ph type="body" idx="1"/>
          </p:nvPr>
        </p:nvSpPr>
        <p:spPr/>
        <p:txBody>
          <a:bodyPr/>
          <a:lstStyle/>
          <a:p>
            <a:pPr marL="174958" indent="-174958">
              <a:buFont typeface="Arial" panose="020B0604020202020204" pitchFamily="34" charset="0"/>
              <a:buChar char="•"/>
            </a:pPr>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A2447353-0715-45DB-9598-C5256E6197A1}" type="slidenum">
              <a:rPr lang="en-US" smtClean="0"/>
              <a:t>42</a:t>
            </a:fld>
            <a:endParaRPr lang="en-US"/>
          </a:p>
        </p:txBody>
      </p:sp>
    </p:spTree>
    <p:extLst>
      <p:ext uri="{BB962C8B-B14F-4D97-AF65-F5344CB8AC3E}">
        <p14:creationId xmlns:p14="http://schemas.microsoft.com/office/powerpoint/2010/main" val="147610051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2D22C22-6283-4929-8BA1-4CF8078D575B}" type="slidenum">
              <a:rPr lang="en-US" smtClean="0"/>
              <a:pPr>
                <a:defRPr/>
              </a:pPr>
              <a:t>43</a:t>
            </a:fld>
            <a:endParaRPr lang="en-US"/>
          </a:p>
        </p:txBody>
      </p:sp>
    </p:spTree>
    <p:extLst>
      <p:ext uri="{BB962C8B-B14F-4D97-AF65-F5344CB8AC3E}">
        <p14:creationId xmlns:p14="http://schemas.microsoft.com/office/powerpoint/2010/main" val="367898006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2D22C22-6283-4929-8BA1-4CF8078D575B}" type="slidenum">
              <a:rPr lang="en-US" smtClean="0"/>
              <a:pPr>
                <a:defRPr/>
              </a:pPr>
              <a:t>44</a:t>
            </a:fld>
            <a:endParaRPr lang="en-US"/>
          </a:p>
        </p:txBody>
      </p:sp>
    </p:spTree>
    <p:extLst>
      <p:ext uri="{BB962C8B-B14F-4D97-AF65-F5344CB8AC3E}">
        <p14:creationId xmlns:p14="http://schemas.microsoft.com/office/powerpoint/2010/main" val="135826085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2D22C22-6283-4929-8BA1-4CF8078D575B}" type="slidenum">
              <a:rPr lang="en-US" smtClean="0"/>
              <a:pPr>
                <a:defRPr/>
              </a:pPr>
              <a:t>45</a:t>
            </a:fld>
            <a:endParaRPr lang="en-US"/>
          </a:p>
        </p:txBody>
      </p:sp>
    </p:spTree>
    <p:extLst>
      <p:ext uri="{BB962C8B-B14F-4D97-AF65-F5344CB8AC3E}">
        <p14:creationId xmlns:p14="http://schemas.microsoft.com/office/powerpoint/2010/main" val="58170795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6913"/>
            <a:ext cx="6203950" cy="34909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447353-0715-45DB-9598-C5256E6197A1}" type="slidenum">
              <a:rPr lang="en-US" smtClean="0"/>
              <a:t>46</a:t>
            </a:fld>
            <a:endParaRPr lang="en-US"/>
          </a:p>
        </p:txBody>
      </p:sp>
    </p:spTree>
    <p:extLst>
      <p:ext uri="{BB962C8B-B14F-4D97-AF65-F5344CB8AC3E}">
        <p14:creationId xmlns:p14="http://schemas.microsoft.com/office/powerpoint/2010/main" val="129861360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2D22C22-6283-4929-8BA1-4CF8078D575B}" type="slidenum">
              <a:rPr lang="en-US" smtClean="0"/>
              <a:pPr>
                <a:defRPr/>
              </a:pPr>
              <a:t>47</a:t>
            </a:fld>
            <a:endParaRPr lang="en-US"/>
          </a:p>
        </p:txBody>
      </p:sp>
    </p:spTree>
    <p:extLst>
      <p:ext uri="{BB962C8B-B14F-4D97-AF65-F5344CB8AC3E}">
        <p14:creationId xmlns:p14="http://schemas.microsoft.com/office/powerpoint/2010/main" val="200965447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2D22C22-6283-4929-8BA1-4CF8078D575B}" type="slidenum">
              <a:rPr lang="en-US" smtClean="0"/>
              <a:pPr>
                <a:defRPr/>
              </a:pPr>
              <a:t>48</a:t>
            </a:fld>
            <a:endParaRPr lang="en-US"/>
          </a:p>
        </p:txBody>
      </p:sp>
    </p:spTree>
    <p:extLst>
      <p:ext uri="{BB962C8B-B14F-4D97-AF65-F5344CB8AC3E}">
        <p14:creationId xmlns:p14="http://schemas.microsoft.com/office/powerpoint/2010/main" val="1674707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6913"/>
            <a:ext cx="6203950" cy="3490912"/>
          </a:xfrm>
        </p:spPr>
      </p:sp>
      <p:sp>
        <p:nvSpPr>
          <p:cNvPr id="3" name="Notes Placeholder 2"/>
          <p:cNvSpPr>
            <a:spLocks noGrp="1"/>
          </p:cNvSpPr>
          <p:nvPr>
            <p:ph type="body" idx="1"/>
          </p:nvPr>
        </p:nvSpPr>
        <p:spPr/>
        <p:txBody>
          <a:bodyPr/>
          <a:lstStyle/>
          <a:p>
            <a:r>
              <a:rPr lang="en-US" sz="1300" dirty="0" smtClean="0">
                <a:latin typeface="+mn-lt"/>
              </a:rPr>
              <a:t>In </a:t>
            </a:r>
            <a:r>
              <a:rPr lang="en-US" sz="1300" b="1" dirty="0">
                <a:latin typeface="+mn-lt"/>
              </a:rPr>
              <a:t>Employee Planning</a:t>
            </a:r>
            <a:r>
              <a:rPr lang="en-US" sz="1300" dirty="0">
                <a:latin typeface="+mn-lt"/>
              </a:rPr>
              <a:t>, Level 1 and 2 Coordinators can set global assumptions by </a:t>
            </a:r>
            <a:r>
              <a:rPr lang="en-US" sz="1300" dirty="0" smtClean="0">
                <a:latin typeface="+mn-lt"/>
              </a:rPr>
              <a:t>Union Code </a:t>
            </a:r>
            <a:r>
              <a:rPr lang="en-US" sz="1300" dirty="0">
                <a:latin typeface="+mn-lt"/>
              </a:rPr>
              <a:t>for their control points and departments.  In Year 1 (</a:t>
            </a:r>
            <a:r>
              <a:rPr lang="en-US" sz="1300" dirty="0" smtClean="0">
                <a:latin typeface="+mn-lt"/>
              </a:rPr>
              <a:t>2021-22 Plan</a:t>
            </a:r>
            <a:r>
              <a:rPr lang="en-US" sz="1300" dirty="0">
                <a:latin typeface="+mn-lt"/>
              </a:rPr>
              <a:t>), the percentages apply to base salary only. </a:t>
            </a:r>
            <a:r>
              <a:rPr lang="en-US" sz="1300" dirty="0" smtClean="0">
                <a:latin typeface="+mn-lt"/>
              </a:rPr>
              <a:t>Global assumptions are automatically</a:t>
            </a:r>
            <a:r>
              <a:rPr lang="en-US" sz="1300" baseline="0" dirty="0" smtClean="0">
                <a:latin typeface="+mn-lt"/>
              </a:rPr>
              <a:t> applied. </a:t>
            </a:r>
          </a:p>
          <a:p>
            <a:endParaRPr lang="en-US" sz="1300" baseline="0" dirty="0" smtClean="0">
              <a:latin typeface="+mn-lt"/>
            </a:endParaRPr>
          </a:p>
          <a:p>
            <a:r>
              <a:rPr lang="en-US" sz="1300" dirty="0" smtClean="0">
                <a:latin typeface="+mn-lt"/>
              </a:rPr>
              <a:t>Planners can use the </a:t>
            </a:r>
            <a:r>
              <a:rPr lang="en-US" sz="1300" dirty="0">
                <a:latin typeface="+mn-lt"/>
              </a:rPr>
              <a:t>Override Global % field </a:t>
            </a:r>
            <a:r>
              <a:rPr lang="en-US" sz="1300" dirty="0" smtClean="0">
                <a:latin typeface="+mn-lt"/>
              </a:rPr>
              <a:t>to </a:t>
            </a:r>
            <a:r>
              <a:rPr lang="en-US" sz="1300" dirty="0">
                <a:latin typeface="+mn-lt"/>
              </a:rPr>
              <a:t>supersede the global assumptions. When you enter a value in Override Global % for an existing employee, it will apply this new increase or decrease to the original base salary even after it was seeded and global assumptions were applied to it. </a:t>
            </a:r>
            <a:endParaRPr lang="en-US" sz="1300" dirty="0" smtClean="0">
              <a:latin typeface="+mn-lt"/>
            </a:endParaRPr>
          </a:p>
          <a:p>
            <a:endParaRPr lang="en-US" sz="1300" dirty="0">
              <a:latin typeface="+mn-lt"/>
            </a:endParaRPr>
          </a:p>
          <a:p>
            <a:r>
              <a:rPr lang="en-US" sz="1300" dirty="0">
                <a:latin typeface="+mn-lt"/>
              </a:rPr>
              <a:t>In Year 2 (</a:t>
            </a:r>
            <a:r>
              <a:rPr lang="en-US" sz="1300" dirty="0" smtClean="0">
                <a:latin typeface="+mn-lt"/>
              </a:rPr>
              <a:t>2022-23), </a:t>
            </a:r>
            <a:r>
              <a:rPr lang="en-US" sz="1300" dirty="0">
                <a:latin typeface="+mn-lt"/>
              </a:rPr>
              <a:t>global assumptions will apply to all salary components (base salary, negotiated salary, Faculty Bonuses/Incentives and Additional/Other Salary). Planners cannot adjust Year 2 plan data at an individual employee level.  Beyond global assumptions, planners must use salary and benefit adjustment accounts in General Planning to make changes for these expense categories for Year 2.</a:t>
            </a:r>
          </a:p>
          <a:p>
            <a:endParaRPr lang="en-US" dirty="0"/>
          </a:p>
        </p:txBody>
      </p:sp>
      <p:sp>
        <p:nvSpPr>
          <p:cNvPr id="4" name="Slide Number Placeholder 3"/>
          <p:cNvSpPr>
            <a:spLocks noGrp="1"/>
          </p:cNvSpPr>
          <p:nvPr>
            <p:ph type="sldNum" sz="quarter" idx="10"/>
          </p:nvPr>
        </p:nvSpPr>
        <p:spPr/>
        <p:txBody>
          <a:bodyPr/>
          <a:lstStyle/>
          <a:p>
            <a:fld id="{A2447353-0715-45DB-9598-C5256E6197A1}" type="slidenum">
              <a:rPr lang="en-US" smtClean="0"/>
              <a:t>49</a:t>
            </a:fld>
            <a:endParaRPr lang="en-US"/>
          </a:p>
        </p:txBody>
      </p:sp>
    </p:spTree>
    <p:extLst>
      <p:ext uri="{BB962C8B-B14F-4D97-AF65-F5344CB8AC3E}">
        <p14:creationId xmlns:p14="http://schemas.microsoft.com/office/powerpoint/2010/main" val="38164083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2D22C22-6283-4929-8BA1-4CF8078D575B}" type="slidenum">
              <a:rPr lang="en-US" smtClean="0"/>
              <a:pPr>
                <a:defRPr/>
              </a:pPr>
              <a:t>5</a:t>
            </a:fld>
            <a:endParaRPr lang="en-US"/>
          </a:p>
        </p:txBody>
      </p:sp>
    </p:spTree>
    <p:extLst>
      <p:ext uri="{BB962C8B-B14F-4D97-AF65-F5344CB8AC3E}">
        <p14:creationId xmlns:p14="http://schemas.microsoft.com/office/powerpoint/2010/main" val="152150019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6913"/>
            <a:ext cx="6203950" cy="3490912"/>
          </a:xfrm>
        </p:spPr>
      </p:sp>
      <p:sp>
        <p:nvSpPr>
          <p:cNvPr id="3" name="Notes Placeholder 2"/>
          <p:cNvSpPr>
            <a:spLocks noGrp="1"/>
          </p:cNvSpPr>
          <p:nvPr>
            <p:ph type="body" idx="1"/>
          </p:nvPr>
        </p:nvSpPr>
        <p:spPr/>
        <p:txBody>
          <a:bodyPr/>
          <a:lstStyle/>
          <a:p>
            <a:r>
              <a:rPr lang="en-US" sz="1300" dirty="0">
                <a:latin typeface="+mn-lt"/>
              </a:rPr>
              <a:t>Only Coordinators have the ability to adjust the Global Assumptions form, and only at the Level 1 and Level 2 levels of the </a:t>
            </a:r>
            <a:r>
              <a:rPr lang="en-US" sz="1300" dirty="0" err="1">
                <a:latin typeface="+mn-lt"/>
              </a:rPr>
              <a:t>DeptID</a:t>
            </a:r>
            <a:r>
              <a:rPr lang="en-US" sz="1300" dirty="0">
                <a:latin typeface="+mn-lt"/>
              </a:rPr>
              <a:t> tree.  </a:t>
            </a:r>
          </a:p>
          <a:p>
            <a:endParaRPr lang="en-US" sz="1300" dirty="0">
              <a:latin typeface="+mn-lt"/>
            </a:endParaRPr>
          </a:p>
          <a:p>
            <a:r>
              <a:rPr lang="en-US" sz="1300" dirty="0">
                <a:latin typeface="+mn-lt"/>
              </a:rPr>
              <a:t>Planners can view the global assumptions on the Employee Global Assumptions Form.  Then, if they want to make a change to the increase (or decrease) for an individual, they can use the Override Global % field on the Employee Level Salary Plan Form.</a:t>
            </a:r>
          </a:p>
          <a:p>
            <a:r>
              <a:rPr lang="en-US" sz="1300" dirty="0">
                <a:latin typeface="+mn-lt"/>
              </a:rPr>
              <a:t> </a:t>
            </a:r>
          </a:p>
          <a:p>
            <a:r>
              <a:rPr lang="en-US" sz="1300" dirty="0">
                <a:latin typeface="+mn-lt"/>
              </a:rPr>
              <a:t> </a:t>
            </a:r>
          </a:p>
          <a:p>
            <a:endParaRPr lang="en-US" dirty="0"/>
          </a:p>
        </p:txBody>
      </p:sp>
      <p:sp>
        <p:nvSpPr>
          <p:cNvPr id="4" name="Slide Number Placeholder 3"/>
          <p:cNvSpPr>
            <a:spLocks noGrp="1"/>
          </p:cNvSpPr>
          <p:nvPr>
            <p:ph type="sldNum" sz="quarter" idx="10"/>
          </p:nvPr>
        </p:nvSpPr>
        <p:spPr/>
        <p:txBody>
          <a:bodyPr/>
          <a:lstStyle/>
          <a:p>
            <a:fld id="{A2447353-0715-45DB-9598-C5256E6197A1}" type="slidenum">
              <a:rPr lang="en-US" smtClean="0"/>
              <a:t>50</a:t>
            </a:fld>
            <a:endParaRPr lang="en-US"/>
          </a:p>
        </p:txBody>
      </p:sp>
    </p:spTree>
    <p:extLst>
      <p:ext uri="{BB962C8B-B14F-4D97-AF65-F5344CB8AC3E}">
        <p14:creationId xmlns:p14="http://schemas.microsoft.com/office/powerpoint/2010/main" val="114137052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6913"/>
            <a:ext cx="6203950" cy="3490912"/>
          </a:xfrm>
        </p:spPr>
      </p:sp>
      <p:sp>
        <p:nvSpPr>
          <p:cNvPr id="3" name="Notes Placeholder 2"/>
          <p:cNvSpPr>
            <a:spLocks noGrp="1"/>
          </p:cNvSpPr>
          <p:nvPr>
            <p:ph type="body" idx="1"/>
          </p:nvPr>
        </p:nvSpPr>
        <p:spPr/>
        <p:txBody>
          <a:bodyPr/>
          <a:lstStyle/>
          <a:p>
            <a:pPr defTabSz="933167" eaLnBrk="1" fontAlgn="auto" hangingPunct="1">
              <a:spcBef>
                <a:spcPts val="0"/>
              </a:spcBef>
              <a:spcAft>
                <a:spcPts val="0"/>
              </a:spcAft>
              <a:defRPr/>
            </a:pPr>
            <a:endParaRPr lang="en-US" dirty="0"/>
          </a:p>
        </p:txBody>
      </p:sp>
      <p:sp>
        <p:nvSpPr>
          <p:cNvPr id="4" name="Slide Number Placeholder 3"/>
          <p:cNvSpPr>
            <a:spLocks noGrp="1"/>
          </p:cNvSpPr>
          <p:nvPr>
            <p:ph type="sldNum" sz="quarter" idx="10"/>
          </p:nvPr>
        </p:nvSpPr>
        <p:spPr/>
        <p:txBody>
          <a:bodyPr/>
          <a:lstStyle/>
          <a:p>
            <a:fld id="{A2447353-0715-45DB-9598-C5256E6197A1}" type="slidenum">
              <a:rPr lang="en-US" smtClean="0"/>
              <a:t>51</a:t>
            </a:fld>
            <a:endParaRPr lang="en-US"/>
          </a:p>
        </p:txBody>
      </p:sp>
    </p:spTree>
    <p:extLst>
      <p:ext uri="{BB962C8B-B14F-4D97-AF65-F5344CB8AC3E}">
        <p14:creationId xmlns:p14="http://schemas.microsoft.com/office/powerpoint/2010/main" val="185639821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6913"/>
            <a:ext cx="6203950" cy="34909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447353-0715-45DB-9598-C5256E6197A1}" type="slidenum">
              <a:rPr lang="en-US" smtClean="0"/>
              <a:t>52</a:t>
            </a:fld>
            <a:endParaRPr lang="en-US"/>
          </a:p>
        </p:txBody>
      </p:sp>
    </p:spTree>
    <p:extLst>
      <p:ext uri="{BB962C8B-B14F-4D97-AF65-F5344CB8AC3E}">
        <p14:creationId xmlns:p14="http://schemas.microsoft.com/office/powerpoint/2010/main" val="152601959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6913"/>
            <a:ext cx="6203950" cy="34909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447353-0715-45DB-9598-C5256E6197A1}" type="slidenum">
              <a:rPr lang="en-US" smtClean="0"/>
              <a:t>53</a:t>
            </a:fld>
            <a:endParaRPr lang="en-US"/>
          </a:p>
        </p:txBody>
      </p:sp>
    </p:spTree>
    <p:extLst>
      <p:ext uri="{BB962C8B-B14F-4D97-AF65-F5344CB8AC3E}">
        <p14:creationId xmlns:p14="http://schemas.microsoft.com/office/powerpoint/2010/main" val="152601959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6913"/>
            <a:ext cx="6203950" cy="34909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447353-0715-45DB-9598-C5256E6197A1}" type="slidenum">
              <a:rPr lang="en-US" smtClean="0"/>
              <a:t>54</a:t>
            </a:fld>
            <a:endParaRPr lang="en-US"/>
          </a:p>
        </p:txBody>
      </p:sp>
    </p:spTree>
    <p:extLst>
      <p:ext uri="{BB962C8B-B14F-4D97-AF65-F5344CB8AC3E}">
        <p14:creationId xmlns:p14="http://schemas.microsoft.com/office/powerpoint/2010/main" val="152601959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6913"/>
            <a:ext cx="6203950" cy="34909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447353-0715-45DB-9598-C5256E6197A1}" type="slidenum">
              <a:rPr lang="en-US" smtClean="0"/>
              <a:t>55</a:t>
            </a:fld>
            <a:endParaRPr lang="en-US"/>
          </a:p>
        </p:txBody>
      </p:sp>
    </p:spTree>
    <p:extLst>
      <p:ext uri="{BB962C8B-B14F-4D97-AF65-F5344CB8AC3E}">
        <p14:creationId xmlns:p14="http://schemas.microsoft.com/office/powerpoint/2010/main" val="152601959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2D22C22-6283-4929-8BA1-4CF8078D575B}" type="slidenum">
              <a:rPr lang="en-US" smtClean="0"/>
              <a:pPr>
                <a:defRPr/>
              </a:pPr>
              <a:t>56</a:t>
            </a:fld>
            <a:endParaRPr lang="en-US"/>
          </a:p>
        </p:txBody>
      </p:sp>
    </p:spTree>
    <p:extLst>
      <p:ext uri="{BB962C8B-B14F-4D97-AF65-F5344CB8AC3E}">
        <p14:creationId xmlns:p14="http://schemas.microsoft.com/office/powerpoint/2010/main" val="187185196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6913"/>
            <a:ext cx="6203950" cy="34909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447353-0715-45DB-9598-C5256E6197A1}" type="slidenum">
              <a:rPr lang="en-US" smtClean="0"/>
              <a:t>57</a:t>
            </a:fld>
            <a:endParaRPr lang="en-US"/>
          </a:p>
        </p:txBody>
      </p:sp>
    </p:spTree>
    <p:extLst>
      <p:ext uri="{BB962C8B-B14F-4D97-AF65-F5344CB8AC3E}">
        <p14:creationId xmlns:p14="http://schemas.microsoft.com/office/powerpoint/2010/main" val="228292017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6913"/>
            <a:ext cx="6203950" cy="34909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447353-0715-45DB-9598-C5256E6197A1}" type="slidenum">
              <a:rPr lang="en-US" smtClean="0"/>
              <a:t>58</a:t>
            </a:fld>
            <a:endParaRPr lang="en-US"/>
          </a:p>
        </p:txBody>
      </p:sp>
    </p:spTree>
    <p:extLst>
      <p:ext uri="{BB962C8B-B14F-4D97-AF65-F5344CB8AC3E}">
        <p14:creationId xmlns:p14="http://schemas.microsoft.com/office/powerpoint/2010/main" val="31232899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2D22C22-6283-4929-8BA1-4CF8078D575B}" type="slidenum">
              <a:rPr lang="en-US" smtClean="0"/>
              <a:pPr>
                <a:defRPr/>
              </a:pPr>
              <a:t>59</a:t>
            </a:fld>
            <a:endParaRPr lang="en-US"/>
          </a:p>
        </p:txBody>
      </p:sp>
    </p:spTree>
    <p:extLst>
      <p:ext uri="{BB962C8B-B14F-4D97-AF65-F5344CB8AC3E}">
        <p14:creationId xmlns:p14="http://schemas.microsoft.com/office/powerpoint/2010/main" val="22685075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2D22C22-6283-4929-8BA1-4CF8078D575B}" type="slidenum">
              <a:rPr lang="en-US" smtClean="0"/>
              <a:pPr>
                <a:defRPr/>
              </a:pPr>
              <a:t>6</a:t>
            </a:fld>
            <a:endParaRPr lang="en-US"/>
          </a:p>
        </p:txBody>
      </p:sp>
    </p:spTree>
    <p:extLst>
      <p:ext uri="{BB962C8B-B14F-4D97-AF65-F5344CB8AC3E}">
        <p14:creationId xmlns:p14="http://schemas.microsoft.com/office/powerpoint/2010/main" val="23827672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2D22C22-6283-4929-8BA1-4CF8078D575B}" type="slidenum">
              <a:rPr lang="en-US" smtClean="0"/>
              <a:pPr>
                <a:defRPr/>
              </a:pPr>
              <a:t>60</a:t>
            </a:fld>
            <a:endParaRPr lang="en-US"/>
          </a:p>
        </p:txBody>
      </p:sp>
    </p:spTree>
    <p:extLst>
      <p:ext uri="{BB962C8B-B14F-4D97-AF65-F5344CB8AC3E}">
        <p14:creationId xmlns:p14="http://schemas.microsoft.com/office/powerpoint/2010/main" val="322244510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2D22C22-6283-4929-8BA1-4CF8078D575B}" type="slidenum">
              <a:rPr lang="en-US" smtClean="0"/>
              <a:pPr>
                <a:defRPr/>
              </a:pPr>
              <a:t>61</a:t>
            </a:fld>
            <a:endParaRPr lang="en-US"/>
          </a:p>
        </p:txBody>
      </p:sp>
    </p:spTree>
    <p:extLst>
      <p:ext uri="{BB962C8B-B14F-4D97-AF65-F5344CB8AC3E}">
        <p14:creationId xmlns:p14="http://schemas.microsoft.com/office/powerpoint/2010/main" val="65419610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2D22C22-6283-4929-8BA1-4CF8078D575B}" type="slidenum">
              <a:rPr lang="en-US" smtClean="0"/>
              <a:pPr>
                <a:defRPr/>
              </a:pPr>
              <a:t>62</a:t>
            </a:fld>
            <a:endParaRPr lang="en-US"/>
          </a:p>
        </p:txBody>
      </p:sp>
    </p:spTree>
    <p:extLst>
      <p:ext uri="{BB962C8B-B14F-4D97-AF65-F5344CB8AC3E}">
        <p14:creationId xmlns:p14="http://schemas.microsoft.com/office/powerpoint/2010/main" val="323062834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6913"/>
            <a:ext cx="6203950" cy="34909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447353-0715-45DB-9598-C5256E6197A1}" type="slidenum">
              <a:rPr lang="en-US" smtClean="0"/>
              <a:t>63</a:t>
            </a:fld>
            <a:endParaRPr lang="en-US"/>
          </a:p>
        </p:txBody>
      </p:sp>
    </p:spTree>
    <p:extLst>
      <p:ext uri="{BB962C8B-B14F-4D97-AF65-F5344CB8AC3E}">
        <p14:creationId xmlns:p14="http://schemas.microsoft.com/office/powerpoint/2010/main" val="3900946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2D22C22-6283-4929-8BA1-4CF8078D575B}" type="slidenum">
              <a:rPr lang="en-US" smtClean="0"/>
              <a:pPr>
                <a:defRPr/>
              </a:pPr>
              <a:t>7</a:t>
            </a:fld>
            <a:endParaRPr lang="en-US"/>
          </a:p>
        </p:txBody>
      </p:sp>
    </p:spTree>
    <p:extLst>
      <p:ext uri="{BB962C8B-B14F-4D97-AF65-F5344CB8AC3E}">
        <p14:creationId xmlns:p14="http://schemas.microsoft.com/office/powerpoint/2010/main" val="5755933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2D22C22-6283-4929-8BA1-4CF8078D575B}" type="slidenum">
              <a:rPr lang="en-US" smtClean="0"/>
              <a:pPr>
                <a:defRPr/>
              </a:pPr>
              <a:t>8</a:t>
            </a:fld>
            <a:endParaRPr lang="en-US"/>
          </a:p>
        </p:txBody>
      </p:sp>
    </p:spTree>
    <p:extLst>
      <p:ext uri="{BB962C8B-B14F-4D97-AF65-F5344CB8AC3E}">
        <p14:creationId xmlns:p14="http://schemas.microsoft.com/office/powerpoint/2010/main" val="19358701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2D22C22-6283-4929-8BA1-4CF8078D575B}" type="slidenum">
              <a:rPr lang="en-US" smtClean="0"/>
              <a:pPr>
                <a:defRPr/>
              </a:pPr>
              <a:t>9</a:t>
            </a:fld>
            <a:endParaRPr lang="en-US"/>
          </a:p>
        </p:txBody>
      </p:sp>
    </p:spTree>
    <p:extLst>
      <p:ext uri="{BB962C8B-B14F-4D97-AF65-F5344CB8AC3E}">
        <p14:creationId xmlns:p14="http://schemas.microsoft.com/office/powerpoint/2010/main" val="1520443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g"/><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jpg"/><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jpg"/><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jpg"/><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Master" Target="../slideMasters/slideMaster6.xml"/><Relationship Id="rId6" Type="http://schemas.openxmlformats.org/officeDocument/2006/relationships/image" Target="../media/image16.jpeg"/><Relationship Id="rId5" Type="http://schemas.openxmlformats.org/officeDocument/2006/relationships/image" Target="../media/image11.emf"/><Relationship Id="rId4" Type="http://schemas.openxmlformats.org/officeDocument/2006/relationships/image" Target="../media/image15.jpeg"/></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8.jpg"/><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9.jpg"/><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jpg"/><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jpg"/><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3.jpeg"/><Relationship Id="rId1" Type="http://schemas.openxmlformats.org/officeDocument/2006/relationships/slideMaster" Target="../slideMasters/slideMaster7.xml"/><Relationship Id="rId6" Type="http://schemas.openxmlformats.org/officeDocument/2006/relationships/image" Target="../media/image11.emf"/><Relationship Id="rId5" Type="http://schemas.openxmlformats.org/officeDocument/2006/relationships/image" Target="../media/image14.jpeg"/><Relationship Id="rId4" Type="http://schemas.openxmlformats.org/officeDocument/2006/relationships/image" Target="../media/image16.jpeg"/></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7.png"/><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8.jpg"/><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9.jpg"/><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jpg"/><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jpg"/><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3.jpeg"/><Relationship Id="rId1" Type="http://schemas.openxmlformats.org/officeDocument/2006/relationships/slideMaster" Target="../slideMasters/slideMaster8.xml"/><Relationship Id="rId6" Type="http://schemas.openxmlformats.org/officeDocument/2006/relationships/image" Target="../media/image11.emf"/><Relationship Id="rId5" Type="http://schemas.openxmlformats.org/officeDocument/2006/relationships/image" Target="../media/image14.jpeg"/><Relationship Id="rId4" Type="http://schemas.openxmlformats.org/officeDocument/2006/relationships/image" Target="../media/image16.jpe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32"/>
          <p:cNvGrpSpPr>
            <a:grpSpLocks/>
          </p:cNvGrpSpPr>
          <p:nvPr userDrawn="1"/>
        </p:nvGrpSpPr>
        <p:grpSpPr bwMode="auto">
          <a:xfrm>
            <a:off x="0" y="863600"/>
            <a:ext cx="12192000" cy="457200"/>
            <a:chOff x="0" y="0"/>
            <a:chExt cx="5760" cy="288"/>
          </a:xfrm>
        </p:grpSpPr>
        <p:sp>
          <p:nvSpPr>
            <p:cNvPr id="5" name="Rectangle 10"/>
            <p:cNvSpPr>
              <a:spLocks noChangeArrowheads="1"/>
            </p:cNvSpPr>
            <p:nvPr userDrawn="1"/>
          </p:nvSpPr>
          <p:spPr bwMode="auto">
            <a:xfrm>
              <a:off x="144" y="0"/>
              <a:ext cx="288" cy="144"/>
            </a:xfrm>
            <a:prstGeom prst="rect">
              <a:avLst/>
            </a:prstGeom>
            <a:solidFill>
              <a:srgbClr val="CC9933"/>
            </a:solidFill>
            <a:ln w="9525">
              <a:noFill/>
              <a:miter lim="800000"/>
              <a:headEnd/>
              <a:tailEnd/>
            </a:ln>
            <a:effectLst/>
          </p:spPr>
          <p:txBody>
            <a:bodyPr wrap="none" anchor="ctr"/>
            <a:lstStyle/>
            <a:p>
              <a:endParaRPr lang="en-US" sz="1400"/>
            </a:p>
          </p:txBody>
        </p:sp>
        <p:sp>
          <p:nvSpPr>
            <p:cNvPr id="6" name="Rectangle 11"/>
            <p:cNvSpPr>
              <a:spLocks noChangeArrowheads="1"/>
            </p:cNvSpPr>
            <p:nvPr userDrawn="1"/>
          </p:nvSpPr>
          <p:spPr bwMode="auto">
            <a:xfrm>
              <a:off x="0" y="144"/>
              <a:ext cx="288" cy="144"/>
            </a:xfrm>
            <a:prstGeom prst="rect">
              <a:avLst/>
            </a:prstGeom>
            <a:solidFill>
              <a:srgbClr val="C00000"/>
            </a:solidFill>
            <a:ln w="9525">
              <a:noFill/>
              <a:miter lim="800000"/>
              <a:headEnd/>
              <a:tailEnd/>
            </a:ln>
            <a:effectLst/>
          </p:spPr>
          <p:txBody>
            <a:bodyPr wrap="none" anchor="ctr"/>
            <a:lstStyle/>
            <a:p>
              <a:endParaRPr lang="en-US" sz="1400"/>
            </a:p>
          </p:txBody>
        </p:sp>
        <p:sp>
          <p:nvSpPr>
            <p:cNvPr id="7" name="Rectangle 12"/>
            <p:cNvSpPr>
              <a:spLocks noChangeArrowheads="1"/>
            </p:cNvSpPr>
            <p:nvPr userDrawn="1"/>
          </p:nvSpPr>
          <p:spPr bwMode="auto">
            <a:xfrm>
              <a:off x="0" y="0"/>
              <a:ext cx="144" cy="144"/>
            </a:xfrm>
            <a:prstGeom prst="rect">
              <a:avLst/>
            </a:prstGeom>
            <a:solidFill>
              <a:srgbClr val="003366"/>
            </a:solidFill>
            <a:ln w="9525">
              <a:noFill/>
              <a:miter lim="800000"/>
              <a:headEnd/>
              <a:tailEnd/>
            </a:ln>
            <a:effectLst/>
          </p:spPr>
          <p:txBody>
            <a:bodyPr wrap="none" anchor="ctr"/>
            <a:lstStyle/>
            <a:p>
              <a:endParaRPr lang="en-US" sz="1400"/>
            </a:p>
          </p:txBody>
        </p:sp>
        <p:sp>
          <p:nvSpPr>
            <p:cNvPr id="8" name="Rectangle 13"/>
            <p:cNvSpPr>
              <a:spLocks noChangeArrowheads="1"/>
            </p:cNvSpPr>
            <p:nvPr userDrawn="1"/>
          </p:nvSpPr>
          <p:spPr bwMode="auto">
            <a:xfrm>
              <a:off x="288" y="144"/>
              <a:ext cx="144" cy="144"/>
            </a:xfrm>
            <a:prstGeom prst="rect">
              <a:avLst/>
            </a:prstGeom>
            <a:solidFill>
              <a:srgbClr val="999933"/>
            </a:solidFill>
            <a:ln w="9525">
              <a:noFill/>
              <a:miter lim="800000"/>
              <a:headEnd/>
              <a:tailEnd/>
            </a:ln>
            <a:effectLst/>
          </p:spPr>
          <p:txBody>
            <a:bodyPr wrap="none" anchor="ctr"/>
            <a:lstStyle/>
            <a:p>
              <a:endParaRPr lang="en-US" sz="1400"/>
            </a:p>
          </p:txBody>
        </p:sp>
        <p:sp>
          <p:nvSpPr>
            <p:cNvPr id="9" name="Rectangle 29"/>
            <p:cNvSpPr>
              <a:spLocks noChangeArrowheads="1"/>
            </p:cNvSpPr>
            <p:nvPr userDrawn="1"/>
          </p:nvSpPr>
          <p:spPr bwMode="auto">
            <a:xfrm>
              <a:off x="432" y="0"/>
              <a:ext cx="5328" cy="144"/>
            </a:xfrm>
            <a:prstGeom prst="rect">
              <a:avLst/>
            </a:prstGeom>
            <a:solidFill>
              <a:srgbClr val="C00000"/>
            </a:solidFill>
            <a:ln w="9525">
              <a:noFill/>
              <a:miter lim="800000"/>
              <a:headEnd/>
              <a:tailEnd/>
            </a:ln>
            <a:effectLst/>
          </p:spPr>
          <p:txBody>
            <a:bodyPr wrap="none" anchor="ctr"/>
            <a:lstStyle/>
            <a:p>
              <a:endParaRPr lang="en-US" sz="1400"/>
            </a:p>
          </p:txBody>
        </p:sp>
        <p:sp>
          <p:nvSpPr>
            <p:cNvPr id="10" name="Rectangle 31"/>
            <p:cNvSpPr>
              <a:spLocks noChangeArrowheads="1"/>
            </p:cNvSpPr>
            <p:nvPr userDrawn="1"/>
          </p:nvSpPr>
          <p:spPr bwMode="auto">
            <a:xfrm>
              <a:off x="432" y="144"/>
              <a:ext cx="5328" cy="144"/>
            </a:xfrm>
            <a:prstGeom prst="rect">
              <a:avLst/>
            </a:prstGeom>
            <a:solidFill>
              <a:srgbClr val="7799BB"/>
            </a:solidFill>
            <a:ln w="9525">
              <a:noFill/>
              <a:miter lim="800000"/>
              <a:headEnd/>
              <a:tailEnd/>
            </a:ln>
            <a:effectLst/>
          </p:spPr>
          <p:txBody>
            <a:bodyPr wrap="none" anchor="ctr"/>
            <a:lstStyle/>
            <a:p>
              <a:endParaRPr lang="en-US" sz="1400"/>
            </a:p>
          </p:txBody>
        </p:sp>
      </p:grpSp>
      <p:pic>
        <p:nvPicPr>
          <p:cNvPr id="11" name="Picture 20"/>
          <p:cNvPicPr>
            <a:picLocks noChangeAspect="1"/>
          </p:cNvPicPr>
          <p:nvPr userDrawn="1"/>
        </p:nvPicPr>
        <p:blipFill>
          <a:blip r:embed="rId2" cstate="print"/>
          <a:srcRect/>
          <a:stretch>
            <a:fillRect/>
          </a:stretch>
        </p:blipFill>
        <p:spPr bwMode="auto">
          <a:xfrm>
            <a:off x="50800" y="6491288"/>
            <a:ext cx="2116667" cy="347662"/>
          </a:xfrm>
          <a:prstGeom prst="rect">
            <a:avLst/>
          </a:prstGeom>
          <a:noFill/>
          <a:ln w="9525">
            <a:noFill/>
            <a:miter lim="800000"/>
            <a:headEnd/>
            <a:tailEnd/>
          </a:ln>
        </p:spPr>
      </p:pic>
      <p:sp>
        <p:nvSpPr>
          <p:cNvPr id="12" name="Line 12"/>
          <p:cNvSpPr>
            <a:spLocks noChangeShapeType="1"/>
          </p:cNvSpPr>
          <p:nvPr userDrawn="1"/>
        </p:nvSpPr>
        <p:spPr bwMode="auto">
          <a:xfrm>
            <a:off x="0" y="6464300"/>
            <a:ext cx="12192000" cy="0"/>
          </a:xfrm>
          <a:prstGeom prst="line">
            <a:avLst/>
          </a:prstGeom>
          <a:noFill/>
          <a:ln w="19050">
            <a:solidFill>
              <a:srgbClr val="C00000"/>
            </a:solidFill>
            <a:round/>
            <a:headEnd/>
            <a:tailEnd/>
          </a:ln>
          <a:effectLst/>
        </p:spPr>
        <p:txBody>
          <a:bodyPr/>
          <a:lstStyle/>
          <a:p>
            <a:endParaRPr lang="en-US" sz="1400"/>
          </a:p>
        </p:txBody>
      </p:sp>
      <p:sp>
        <p:nvSpPr>
          <p:cNvPr id="8226" name="Rectangle 34"/>
          <p:cNvSpPr>
            <a:spLocks noGrp="1" noChangeArrowheads="1"/>
          </p:cNvSpPr>
          <p:nvPr>
            <p:ph type="ctrTitle"/>
          </p:nvPr>
        </p:nvSpPr>
        <p:spPr>
          <a:xfrm>
            <a:off x="304800" y="2590800"/>
            <a:ext cx="11430000" cy="1066800"/>
          </a:xfrm>
        </p:spPr>
        <p:txBody>
          <a:bodyPr anchor="b"/>
          <a:lstStyle>
            <a:lvl1pPr algn="r">
              <a:defRPr sz="4400">
                <a:solidFill>
                  <a:srgbClr val="003366"/>
                </a:solidFill>
              </a:defRPr>
            </a:lvl1pPr>
          </a:lstStyle>
          <a:p>
            <a:pPr lvl="0"/>
            <a:r>
              <a:rPr lang="en-US" noProof="0" dirty="0" smtClean="0"/>
              <a:t>Click to edit Master title style</a:t>
            </a:r>
          </a:p>
        </p:txBody>
      </p:sp>
      <p:sp>
        <p:nvSpPr>
          <p:cNvPr id="8227" name="Rectangle 35"/>
          <p:cNvSpPr>
            <a:spLocks noGrp="1" noChangeArrowheads="1"/>
          </p:cNvSpPr>
          <p:nvPr>
            <p:ph type="subTitle" idx="1"/>
          </p:nvPr>
        </p:nvSpPr>
        <p:spPr>
          <a:xfrm>
            <a:off x="728134" y="3657600"/>
            <a:ext cx="11045657" cy="533400"/>
          </a:xfrm>
        </p:spPr>
        <p:txBody>
          <a:bodyPr/>
          <a:lstStyle>
            <a:lvl1pPr marL="0" indent="0" algn="r">
              <a:buFontTx/>
              <a:buNone/>
              <a:defRPr sz="3000" b="1" baseline="0">
                <a:solidFill>
                  <a:srgbClr val="C00000"/>
                </a:solidFill>
              </a:defRPr>
            </a:lvl1pPr>
          </a:lstStyle>
          <a:p>
            <a:pPr lvl="0"/>
            <a:r>
              <a:rPr lang="en-US" noProof="0" dirty="0" smtClean="0"/>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no title / no logo / no line">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834C7BEB-663B-4B32-BFFC-9FD7CDB5D5F5}"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grpSp>
        <p:nvGrpSpPr>
          <p:cNvPr id="4" name="Group 32"/>
          <p:cNvGrpSpPr>
            <a:grpSpLocks/>
          </p:cNvGrpSpPr>
          <p:nvPr userDrawn="1"/>
        </p:nvGrpSpPr>
        <p:grpSpPr bwMode="auto">
          <a:xfrm>
            <a:off x="0" y="863600"/>
            <a:ext cx="12192000" cy="457200"/>
            <a:chOff x="0" y="0"/>
            <a:chExt cx="5760" cy="288"/>
          </a:xfrm>
        </p:grpSpPr>
        <p:sp>
          <p:nvSpPr>
            <p:cNvPr id="5" name="Rectangle 10"/>
            <p:cNvSpPr>
              <a:spLocks noChangeArrowheads="1"/>
            </p:cNvSpPr>
            <p:nvPr userDrawn="1"/>
          </p:nvSpPr>
          <p:spPr bwMode="auto">
            <a:xfrm>
              <a:off x="144" y="0"/>
              <a:ext cx="288" cy="144"/>
            </a:xfrm>
            <a:prstGeom prst="rect">
              <a:avLst/>
            </a:prstGeom>
            <a:solidFill>
              <a:srgbClr val="CC9933"/>
            </a:solidFill>
            <a:ln w="9525">
              <a:noFill/>
              <a:miter lim="800000"/>
              <a:headEnd/>
              <a:tailEnd/>
            </a:ln>
            <a:effectLst/>
          </p:spPr>
          <p:txBody>
            <a:bodyPr wrap="none" anchor="ctr"/>
            <a:lstStyle/>
            <a:p>
              <a:endParaRPr lang="en-US" sz="1400"/>
            </a:p>
          </p:txBody>
        </p:sp>
        <p:sp>
          <p:nvSpPr>
            <p:cNvPr id="6" name="Rectangle 11"/>
            <p:cNvSpPr>
              <a:spLocks noChangeArrowheads="1"/>
            </p:cNvSpPr>
            <p:nvPr userDrawn="1"/>
          </p:nvSpPr>
          <p:spPr bwMode="auto">
            <a:xfrm>
              <a:off x="0" y="144"/>
              <a:ext cx="288" cy="144"/>
            </a:xfrm>
            <a:prstGeom prst="rect">
              <a:avLst/>
            </a:prstGeom>
            <a:solidFill>
              <a:srgbClr val="C00000"/>
            </a:solidFill>
            <a:ln w="9525">
              <a:noFill/>
              <a:miter lim="800000"/>
              <a:headEnd/>
              <a:tailEnd/>
            </a:ln>
            <a:effectLst/>
          </p:spPr>
          <p:txBody>
            <a:bodyPr wrap="none" anchor="ctr"/>
            <a:lstStyle/>
            <a:p>
              <a:endParaRPr lang="en-US" sz="1400"/>
            </a:p>
          </p:txBody>
        </p:sp>
        <p:sp>
          <p:nvSpPr>
            <p:cNvPr id="7" name="Rectangle 12"/>
            <p:cNvSpPr>
              <a:spLocks noChangeArrowheads="1"/>
            </p:cNvSpPr>
            <p:nvPr userDrawn="1"/>
          </p:nvSpPr>
          <p:spPr bwMode="auto">
            <a:xfrm>
              <a:off x="0" y="0"/>
              <a:ext cx="144" cy="144"/>
            </a:xfrm>
            <a:prstGeom prst="rect">
              <a:avLst/>
            </a:prstGeom>
            <a:solidFill>
              <a:srgbClr val="003366"/>
            </a:solidFill>
            <a:ln w="9525">
              <a:noFill/>
              <a:miter lim="800000"/>
              <a:headEnd/>
              <a:tailEnd/>
            </a:ln>
            <a:effectLst/>
          </p:spPr>
          <p:txBody>
            <a:bodyPr wrap="none" anchor="ctr"/>
            <a:lstStyle/>
            <a:p>
              <a:endParaRPr lang="en-US" sz="1400"/>
            </a:p>
          </p:txBody>
        </p:sp>
        <p:sp>
          <p:nvSpPr>
            <p:cNvPr id="8" name="Rectangle 13"/>
            <p:cNvSpPr>
              <a:spLocks noChangeArrowheads="1"/>
            </p:cNvSpPr>
            <p:nvPr userDrawn="1"/>
          </p:nvSpPr>
          <p:spPr bwMode="auto">
            <a:xfrm>
              <a:off x="288" y="144"/>
              <a:ext cx="144" cy="144"/>
            </a:xfrm>
            <a:prstGeom prst="rect">
              <a:avLst/>
            </a:prstGeom>
            <a:solidFill>
              <a:srgbClr val="999933"/>
            </a:solidFill>
            <a:ln w="9525">
              <a:noFill/>
              <a:miter lim="800000"/>
              <a:headEnd/>
              <a:tailEnd/>
            </a:ln>
            <a:effectLst/>
          </p:spPr>
          <p:txBody>
            <a:bodyPr wrap="none" anchor="ctr"/>
            <a:lstStyle/>
            <a:p>
              <a:endParaRPr lang="en-US" sz="1400"/>
            </a:p>
          </p:txBody>
        </p:sp>
        <p:sp>
          <p:nvSpPr>
            <p:cNvPr id="9" name="Rectangle 29"/>
            <p:cNvSpPr>
              <a:spLocks noChangeArrowheads="1"/>
            </p:cNvSpPr>
            <p:nvPr userDrawn="1"/>
          </p:nvSpPr>
          <p:spPr bwMode="auto">
            <a:xfrm>
              <a:off x="432" y="0"/>
              <a:ext cx="5328" cy="144"/>
            </a:xfrm>
            <a:prstGeom prst="rect">
              <a:avLst/>
            </a:prstGeom>
            <a:solidFill>
              <a:srgbClr val="C00000"/>
            </a:solidFill>
            <a:ln w="9525">
              <a:noFill/>
              <a:miter lim="800000"/>
              <a:headEnd/>
              <a:tailEnd/>
            </a:ln>
            <a:effectLst/>
          </p:spPr>
          <p:txBody>
            <a:bodyPr wrap="none" anchor="ctr"/>
            <a:lstStyle/>
            <a:p>
              <a:endParaRPr lang="en-US" sz="1400"/>
            </a:p>
          </p:txBody>
        </p:sp>
        <p:sp>
          <p:nvSpPr>
            <p:cNvPr id="10" name="Rectangle 31"/>
            <p:cNvSpPr>
              <a:spLocks noChangeArrowheads="1"/>
            </p:cNvSpPr>
            <p:nvPr userDrawn="1"/>
          </p:nvSpPr>
          <p:spPr bwMode="auto">
            <a:xfrm>
              <a:off x="432" y="144"/>
              <a:ext cx="5328" cy="144"/>
            </a:xfrm>
            <a:prstGeom prst="rect">
              <a:avLst/>
            </a:prstGeom>
            <a:solidFill>
              <a:srgbClr val="7799BB"/>
            </a:solidFill>
            <a:ln w="9525">
              <a:noFill/>
              <a:miter lim="800000"/>
              <a:headEnd/>
              <a:tailEnd/>
            </a:ln>
            <a:effectLst/>
          </p:spPr>
          <p:txBody>
            <a:bodyPr wrap="none" anchor="ctr"/>
            <a:lstStyle/>
            <a:p>
              <a:endParaRPr lang="en-US" sz="1400"/>
            </a:p>
          </p:txBody>
        </p:sp>
      </p:grpSp>
      <p:sp>
        <p:nvSpPr>
          <p:cNvPr id="8226" name="Rectangle 34"/>
          <p:cNvSpPr>
            <a:spLocks noGrp="1" noChangeArrowheads="1"/>
          </p:cNvSpPr>
          <p:nvPr>
            <p:ph type="ctrTitle"/>
          </p:nvPr>
        </p:nvSpPr>
        <p:spPr>
          <a:xfrm>
            <a:off x="304800" y="2590800"/>
            <a:ext cx="11430000" cy="1066800"/>
          </a:xfrm>
        </p:spPr>
        <p:txBody>
          <a:bodyPr anchor="b"/>
          <a:lstStyle>
            <a:lvl1pPr algn="r">
              <a:defRPr sz="4400">
                <a:solidFill>
                  <a:srgbClr val="003366"/>
                </a:solidFill>
              </a:defRPr>
            </a:lvl1pPr>
          </a:lstStyle>
          <a:p>
            <a:pPr lvl="0"/>
            <a:r>
              <a:rPr lang="en-US" noProof="0" dirty="0" smtClean="0"/>
              <a:t>Click to edit Master title style</a:t>
            </a:r>
          </a:p>
        </p:txBody>
      </p:sp>
      <p:sp>
        <p:nvSpPr>
          <p:cNvPr id="8227" name="Rectangle 35"/>
          <p:cNvSpPr>
            <a:spLocks noGrp="1" noChangeArrowheads="1"/>
          </p:cNvSpPr>
          <p:nvPr>
            <p:ph type="subTitle" idx="1"/>
          </p:nvPr>
        </p:nvSpPr>
        <p:spPr>
          <a:xfrm>
            <a:off x="728134" y="3657600"/>
            <a:ext cx="11045657" cy="533400"/>
          </a:xfrm>
        </p:spPr>
        <p:txBody>
          <a:bodyPr/>
          <a:lstStyle>
            <a:lvl1pPr marL="0" indent="0" algn="r">
              <a:buFontTx/>
              <a:buNone/>
              <a:defRPr sz="3000" b="1" baseline="0">
                <a:solidFill>
                  <a:srgbClr val="C00000"/>
                </a:solidFill>
              </a:defRPr>
            </a:lvl1pPr>
          </a:lstStyle>
          <a:p>
            <a:pPr lvl="0"/>
            <a:r>
              <a:rPr lang="en-US" noProof="0" dirty="0" smtClean="0"/>
              <a:t>Click to edit Master subtitle style</a:t>
            </a:r>
          </a:p>
        </p:txBody>
      </p:sp>
    </p:spTree>
    <p:extLst>
      <p:ext uri="{BB962C8B-B14F-4D97-AF65-F5344CB8AC3E}">
        <p14:creationId xmlns:p14="http://schemas.microsoft.com/office/powerpoint/2010/main" val="19522788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32"/>
          <p:cNvGrpSpPr>
            <a:grpSpLocks/>
          </p:cNvGrpSpPr>
          <p:nvPr userDrawn="1"/>
        </p:nvGrpSpPr>
        <p:grpSpPr bwMode="auto">
          <a:xfrm>
            <a:off x="0" y="863600"/>
            <a:ext cx="12192000" cy="457200"/>
            <a:chOff x="0" y="0"/>
            <a:chExt cx="5760" cy="288"/>
          </a:xfrm>
        </p:grpSpPr>
        <p:sp>
          <p:nvSpPr>
            <p:cNvPr id="5" name="Rectangle 10"/>
            <p:cNvSpPr>
              <a:spLocks noChangeArrowheads="1"/>
            </p:cNvSpPr>
            <p:nvPr userDrawn="1"/>
          </p:nvSpPr>
          <p:spPr bwMode="auto">
            <a:xfrm>
              <a:off x="144" y="0"/>
              <a:ext cx="288" cy="144"/>
            </a:xfrm>
            <a:prstGeom prst="rect">
              <a:avLst/>
            </a:prstGeom>
            <a:solidFill>
              <a:srgbClr val="CC9933"/>
            </a:solidFill>
            <a:ln w="9525">
              <a:noFill/>
              <a:miter lim="800000"/>
              <a:headEnd/>
              <a:tailEnd/>
            </a:ln>
            <a:effectLst/>
          </p:spPr>
          <p:txBody>
            <a:bodyPr wrap="none" anchor="ctr"/>
            <a:lstStyle/>
            <a:p>
              <a:endParaRPr lang="en-US" sz="1400" dirty="0">
                <a:solidFill>
                  <a:prstClr val="black"/>
                </a:solidFill>
              </a:endParaRPr>
            </a:p>
          </p:txBody>
        </p:sp>
        <p:sp>
          <p:nvSpPr>
            <p:cNvPr id="6" name="Rectangle 11"/>
            <p:cNvSpPr>
              <a:spLocks noChangeArrowheads="1"/>
            </p:cNvSpPr>
            <p:nvPr userDrawn="1"/>
          </p:nvSpPr>
          <p:spPr bwMode="auto">
            <a:xfrm>
              <a:off x="0" y="144"/>
              <a:ext cx="288" cy="144"/>
            </a:xfrm>
            <a:prstGeom prst="rect">
              <a:avLst/>
            </a:prstGeom>
            <a:solidFill>
              <a:srgbClr val="C00000"/>
            </a:solidFill>
            <a:ln w="9525">
              <a:noFill/>
              <a:miter lim="800000"/>
              <a:headEnd/>
              <a:tailEnd/>
            </a:ln>
            <a:effectLst/>
          </p:spPr>
          <p:txBody>
            <a:bodyPr wrap="none" anchor="ctr"/>
            <a:lstStyle/>
            <a:p>
              <a:endParaRPr lang="en-US" sz="1400" dirty="0">
                <a:solidFill>
                  <a:prstClr val="black"/>
                </a:solidFill>
              </a:endParaRPr>
            </a:p>
          </p:txBody>
        </p:sp>
        <p:sp>
          <p:nvSpPr>
            <p:cNvPr id="7" name="Rectangle 12"/>
            <p:cNvSpPr>
              <a:spLocks noChangeArrowheads="1"/>
            </p:cNvSpPr>
            <p:nvPr userDrawn="1"/>
          </p:nvSpPr>
          <p:spPr bwMode="auto">
            <a:xfrm>
              <a:off x="0" y="0"/>
              <a:ext cx="144" cy="144"/>
            </a:xfrm>
            <a:prstGeom prst="rect">
              <a:avLst/>
            </a:prstGeom>
            <a:solidFill>
              <a:srgbClr val="003366"/>
            </a:solidFill>
            <a:ln w="9525">
              <a:noFill/>
              <a:miter lim="800000"/>
              <a:headEnd/>
              <a:tailEnd/>
            </a:ln>
            <a:effectLst/>
          </p:spPr>
          <p:txBody>
            <a:bodyPr wrap="none" anchor="ctr"/>
            <a:lstStyle/>
            <a:p>
              <a:endParaRPr lang="en-US" sz="1400" dirty="0">
                <a:solidFill>
                  <a:prstClr val="black"/>
                </a:solidFill>
              </a:endParaRPr>
            </a:p>
          </p:txBody>
        </p:sp>
        <p:sp>
          <p:nvSpPr>
            <p:cNvPr id="8" name="Rectangle 13"/>
            <p:cNvSpPr>
              <a:spLocks noChangeArrowheads="1"/>
            </p:cNvSpPr>
            <p:nvPr userDrawn="1"/>
          </p:nvSpPr>
          <p:spPr bwMode="auto">
            <a:xfrm>
              <a:off x="288" y="144"/>
              <a:ext cx="144" cy="144"/>
            </a:xfrm>
            <a:prstGeom prst="rect">
              <a:avLst/>
            </a:prstGeom>
            <a:solidFill>
              <a:srgbClr val="999933"/>
            </a:solidFill>
            <a:ln w="9525">
              <a:noFill/>
              <a:miter lim="800000"/>
              <a:headEnd/>
              <a:tailEnd/>
            </a:ln>
            <a:effectLst/>
          </p:spPr>
          <p:txBody>
            <a:bodyPr wrap="none" anchor="ctr"/>
            <a:lstStyle/>
            <a:p>
              <a:endParaRPr lang="en-US" sz="1400" dirty="0">
                <a:solidFill>
                  <a:prstClr val="black"/>
                </a:solidFill>
              </a:endParaRPr>
            </a:p>
          </p:txBody>
        </p:sp>
        <p:sp>
          <p:nvSpPr>
            <p:cNvPr id="9" name="Rectangle 29"/>
            <p:cNvSpPr>
              <a:spLocks noChangeArrowheads="1"/>
            </p:cNvSpPr>
            <p:nvPr userDrawn="1"/>
          </p:nvSpPr>
          <p:spPr bwMode="auto">
            <a:xfrm>
              <a:off x="432" y="0"/>
              <a:ext cx="5328" cy="144"/>
            </a:xfrm>
            <a:prstGeom prst="rect">
              <a:avLst/>
            </a:prstGeom>
            <a:solidFill>
              <a:srgbClr val="C00000"/>
            </a:solidFill>
            <a:ln w="9525">
              <a:noFill/>
              <a:miter lim="800000"/>
              <a:headEnd/>
              <a:tailEnd/>
            </a:ln>
            <a:effectLst/>
          </p:spPr>
          <p:txBody>
            <a:bodyPr wrap="none" anchor="ctr"/>
            <a:lstStyle/>
            <a:p>
              <a:endParaRPr lang="en-US" sz="1400" dirty="0">
                <a:solidFill>
                  <a:prstClr val="black"/>
                </a:solidFill>
              </a:endParaRPr>
            </a:p>
          </p:txBody>
        </p:sp>
        <p:sp>
          <p:nvSpPr>
            <p:cNvPr id="10" name="Rectangle 31"/>
            <p:cNvSpPr>
              <a:spLocks noChangeArrowheads="1"/>
            </p:cNvSpPr>
            <p:nvPr userDrawn="1"/>
          </p:nvSpPr>
          <p:spPr bwMode="auto">
            <a:xfrm>
              <a:off x="432" y="144"/>
              <a:ext cx="5328" cy="144"/>
            </a:xfrm>
            <a:prstGeom prst="rect">
              <a:avLst/>
            </a:prstGeom>
            <a:solidFill>
              <a:srgbClr val="7799BB"/>
            </a:solidFill>
            <a:ln w="9525">
              <a:noFill/>
              <a:miter lim="800000"/>
              <a:headEnd/>
              <a:tailEnd/>
            </a:ln>
            <a:effectLst/>
          </p:spPr>
          <p:txBody>
            <a:bodyPr wrap="none" anchor="ctr"/>
            <a:lstStyle/>
            <a:p>
              <a:endParaRPr lang="en-US" sz="1400" dirty="0">
                <a:solidFill>
                  <a:prstClr val="black"/>
                </a:solidFill>
              </a:endParaRPr>
            </a:p>
          </p:txBody>
        </p:sp>
      </p:grpSp>
      <p:pic>
        <p:nvPicPr>
          <p:cNvPr id="11" name="Picture 20"/>
          <p:cNvPicPr>
            <a:picLocks noChangeAspect="1"/>
          </p:cNvPicPr>
          <p:nvPr userDrawn="1"/>
        </p:nvPicPr>
        <p:blipFill>
          <a:blip r:embed="rId2" cstate="print"/>
          <a:srcRect/>
          <a:stretch>
            <a:fillRect/>
          </a:stretch>
        </p:blipFill>
        <p:spPr bwMode="auto">
          <a:xfrm>
            <a:off x="50800" y="6491288"/>
            <a:ext cx="2116667" cy="347662"/>
          </a:xfrm>
          <a:prstGeom prst="rect">
            <a:avLst/>
          </a:prstGeom>
          <a:noFill/>
          <a:ln w="9525">
            <a:noFill/>
            <a:miter lim="800000"/>
            <a:headEnd/>
            <a:tailEnd/>
          </a:ln>
        </p:spPr>
      </p:pic>
      <p:sp>
        <p:nvSpPr>
          <p:cNvPr id="12" name="Line 12"/>
          <p:cNvSpPr>
            <a:spLocks noChangeShapeType="1"/>
          </p:cNvSpPr>
          <p:nvPr userDrawn="1"/>
        </p:nvSpPr>
        <p:spPr bwMode="auto">
          <a:xfrm>
            <a:off x="0" y="6464300"/>
            <a:ext cx="12192000" cy="0"/>
          </a:xfrm>
          <a:prstGeom prst="line">
            <a:avLst/>
          </a:prstGeom>
          <a:noFill/>
          <a:ln w="19050">
            <a:solidFill>
              <a:srgbClr val="C00000"/>
            </a:solidFill>
            <a:round/>
            <a:headEnd/>
            <a:tailEnd/>
          </a:ln>
          <a:effectLst/>
        </p:spPr>
        <p:txBody>
          <a:bodyPr/>
          <a:lstStyle/>
          <a:p>
            <a:endParaRPr lang="en-US" sz="1400" dirty="0">
              <a:solidFill>
                <a:prstClr val="black"/>
              </a:solidFill>
            </a:endParaRPr>
          </a:p>
        </p:txBody>
      </p:sp>
      <p:sp>
        <p:nvSpPr>
          <p:cNvPr id="8226" name="Rectangle 34"/>
          <p:cNvSpPr>
            <a:spLocks noGrp="1" noChangeArrowheads="1"/>
          </p:cNvSpPr>
          <p:nvPr>
            <p:ph type="ctrTitle"/>
          </p:nvPr>
        </p:nvSpPr>
        <p:spPr>
          <a:xfrm>
            <a:off x="304800" y="2590800"/>
            <a:ext cx="11430000" cy="1066800"/>
          </a:xfrm>
        </p:spPr>
        <p:txBody>
          <a:bodyPr anchor="b"/>
          <a:lstStyle>
            <a:lvl1pPr algn="r">
              <a:defRPr sz="4400">
                <a:solidFill>
                  <a:srgbClr val="003366"/>
                </a:solidFill>
              </a:defRPr>
            </a:lvl1pPr>
          </a:lstStyle>
          <a:p>
            <a:pPr lvl="0"/>
            <a:r>
              <a:rPr lang="en-US" noProof="0" dirty="0" smtClean="0"/>
              <a:t>Click to edit Master title style</a:t>
            </a:r>
          </a:p>
        </p:txBody>
      </p:sp>
      <p:sp>
        <p:nvSpPr>
          <p:cNvPr id="8227" name="Rectangle 35"/>
          <p:cNvSpPr>
            <a:spLocks noGrp="1" noChangeArrowheads="1"/>
          </p:cNvSpPr>
          <p:nvPr>
            <p:ph type="subTitle" idx="1"/>
          </p:nvPr>
        </p:nvSpPr>
        <p:spPr>
          <a:xfrm>
            <a:off x="728134" y="3657600"/>
            <a:ext cx="11045657" cy="533400"/>
          </a:xfrm>
        </p:spPr>
        <p:txBody>
          <a:bodyPr/>
          <a:lstStyle>
            <a:lvl1pPr marL="0" indent="0" algn="r">
              <a:buFontTx/>
              <a:buNone/>
              <a:defRPr sz="3000" b="1" baseline="0">
                <a:solidFill>
                  <a:srgbClr val="C00000"/>
                </a:solidFill>
              </a:defRPr>
            </a:lvl1pPr>
          </a:lstStyle>
          <a:p>
            <a:pPr lvl="0"/>
            <a:r>
              <a:rPr lang="en-US" noProof="0" dirty="0" smtClean="0"/>
              <a:t>Click to edit Master subtitle style</a:t>
            </a:r>
          </a:p>
        </p:txBody>
      </p:sp>
    </p:spTree>
    <p:extLst>
      <p:ext uri="{BB962C8B-B14F-4D97-AF65-F5344CB8AC3E}">
        <p14:creationId xmlns:p14="http://schemas.microsoft.com/office/powerpoint/2010/main" val="40809300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342900" indent="-342900">
              <a:buFont typeface="Wingdings" pitchFamily="2" charset="2"/>
              <a:buChar char="q"/>
              <a:defRPr/>
            </a:lvl1pPr>
            <a:lvl2pPr marL="742950" indent="-285750">
              <a:buFont typeface="Wingdings" pitchFamily="2" charset="2"/>
              <a:buChar char="§"/>
              <a:defRPr/>
            </a:lvl2pPr>
            <a:lvl3pPr marL="1206500" indent="-292100">
              <a:buFont typeface="Wingdings" pitchFamily="2" charset="2"/>
              <a:buChar char="§"/>
              <a:defRPr/>
            </a:lvl3pPr>
          </a:lstStyle>
          <a:p>
            <a:pPr lvl="0"/>
            <a:r>
              <a:rPr lang="en-US" dirty="0" smtClean="0"/>
              <a:t>Click to edit Master text styles</a:t>
            </a:r>
          </a:p>
          <a:p>
            <a:pPr lvl="1"/>
            <a:r>
              <a:rPr lang="en-US" dirty="0" smtClean="0"/>
              <a:t>Second level</a:t>
            </a:r>
          </a:p>
          <a:p>
            <a:pPr lvl="2"/>
            <a:r>
              <a:rPr lang="en-US" dirty="0" smtClean="0"/>
              <a:t>Third level</a:t>
            </a:r>
          </a:p>
          <a:p>
            <a:pPr lvl="1"/>
            <a:endParaRPr lang="en-US" dirty="0" smtClean="0"/>
          </a:p>
        </p:txBody>
      </p:sp>
      <p:sp>
        <p:nvSpPr>
          <p:cNvPr id="4" name="Rectangle 6"/>
          <p:cNvSpPr>
            <a:spLocks noGrp="1" noChangeArrowheads="1"/>
          </p:cNvSpPr>
          <p:nvPr>
            <p:ph type="sldNum" sz="quarter" idx="10"/>
          </p:nvPr>
        </p:nvSpPr>
        <p:spPr>
          <a:ln/>
        </p:spPr>
        <p:txBody>
          <a:bodyPr/>
          <a:lstStyle>
            <a:lvl1pPr algn="r">
              <a:defRPr/>
            </a:lvl1pPr>
          </a:lstStyle>
          <a:p>
            <a:pPr>
              <a:defRPr/>
            </a:pPr>
            <a:fld id="{9C836F4E-5DE4-4906-BE9B-E76670CC574C}" type="slidenum">
              <a:rPr lang="en-US" smtClean="0">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4658208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Rectangle 6"/>
          <p:cNvSpPr>
            <a:spLocks noGrp="1" noChangeArrowheads="1"/>
          </p:cNvSpPr>
          <p:nvPr>
            <p:ph type="sldNum" sz="quarter" idx="10"/>
          </p:nvPr>
        </p:nvSpPr>
        <p:spPr>
          <a:ln/>
        </p:spPr>
        <p:txBody>
          <a:bodyPr/>
          <a:lstStyle>
            <a:lvl1pPr>
              <a:defRPr/>
            </a:lvl1pPr>
          </a:lstStyle>
          <a:p>
            <a:pPr>
              <a:defRPr/>
            </a:pPr>
            <a:fld id="{9D1363A6-A0A7-4772-8D87-AF65880C4ECC}"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1948903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32"/>
          <p:cNvGrpSpPr>
            <a:grpSpLocks/>
          </p:cNvGrpSpPr>
          <p:nvPr userDrawn="1"/>
        </p:nvGrpSpPr>
        <p:grpSpPr bwMode="auto">
          <a:xfrm>
            <a:off x="0" y="863600"/>
            <a:ext cx="12192000" cy="457200"/>
            <a:chOff x="0" y="0"/>
            <a:chExt cx="5760" cy="288"/>
          </a:xfrm>
        </p:grpSpPr>
        <p:sp>
          <p:nvSpPr>
            <p:cNvPr id="5" name="Rectangle 10"/>
            <p:cNvSpPr>
              <a:spLocks noChangeArrowheads="1"/>
            </p:cNvSpPr>
            <p:nvPr userDrawn="1"/>
          </p:nvSpPr>
          <p:spPr bwMode="auto">
            <a:xfrm>
              <a:off x="144" y="0"/>
              <a:ext cx="288" cy="144"/>
            </a:xfrm>
            <a:prstGeom prst="rect">
              <a:avLst/>
            </a:prstGeom>
            <a:solidFill>
              <a:srgbClr val="CC993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sz="1400">
                <a:solidFill>
                  <a:srgbClr val="000000"/>
                </a:solidFill>
                <a:latin typeface="Arial" pitchFamily="34" charset="0"/>
                <a:ea typeface="MS PGothic" pitchFamily="34" charset="-128"/>
              </a:endParaRPr>
            </a:p>
          </p:txBody>
        </p:sp>
        <p:sp>
          <p:nvSpPr>
            <p:cNvPr id="6" name="Rectangle 11"/>
            <p:cNvSpPr>
              <a:spLocks noChangeArrowheads="1"/>
            </p:cNvSpPr>
            <p:nvPr userDrawn="1"/>
          </p:nvSpPr>
          <p:spPr bwMode="auto">
            <a:xfrm>
              <a:off x="0" y="144"/>
              <a:ext cx="288" cy="144"/>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sz="1400">
                <a:solidFill>
                  <a:srgbClr val="000000"/>
                </a:solidFill>
                <a:latin typeface="Arial" pitchFamily="34" charset="0"/>
                <a:ea typeface="MS PGothic" pitchFamily="34" charset="-128"/>
              </a:endParaRPr>
            </a:p>
          </p:txBody>
        </p:sp>
        <p:sp>
          <p:nvSpPr>
            <p:cNvPr id="7" name="Rectangle 12"/>
            <p:cNvSpPr>
              <a:spLocks noChangeArrowheads="1"/>
            </p:cNvSpPr>
            <p:nvPr userDrawn="1"/>
          </p:nvSpPr>
          <p:spPr bwMode="auto">
            <a:xfrm>
              <a:off x="0" y="0"/>
              <a:ext cx="144" cy="144"/>
            </a:xfrm>
            <a:prstGeom prst="rect">
              <a:avLst/>
            </a:prstGeom>
            <a:solidFill>
              <a:srgbClr val="0033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sz="1400">
                <a:solidFill>
                  <a:srgbClr val="000000"/>
                </a:solidFill>
                <a:latin typeface="Arial" pitchFamily="34" charset="0"/>
                <a:ea typeface="MS PGothic" pitchFamily="34" charset="-128"/>
              </a:endParaRPr>
            </a:p>
          </p:txBody>
        </p:sp>
        <p:sp>
          <p:nvSpPr>
            <p:cNvPr id="8" name="Rectangle 13"/>
            <p:cNvSpPr>
              <a:spLocks noChangeArrowheads="1"/>
            </p:cNvSpPr>
            <p:nvPr userDrawn="1"/>
          </p:nvSpPr>
          <p:spPr bwMode="auto">
            <a:xfrm>
              <a:off x="288" y="144"/>
              <a:ext cx="144" cy="144"/>
            </a:xfrm>
            <a:prstGeom prst="rect">
              <a:avLst/>
            </a:prstGeom>
            <a:solidFill>
              <a:srgbClr val="99993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sz="1400">
                <a:solidFill>
                  <a:srgbClr val="000000"/>
                </a:solidFill>
                <a:latin typeface="Arial" pitchFamily="34" charset="0"/>
                <a:ea typeface="MS PGothic" pitchFamily="34" charset="-128"/>
              </a:endParaRPr>
            </a:p>
          </p:txBody>
        </p:sp>
        <p:sp>
          <p:nvSpPr>
            <p:cNvPr id="9" name="Rectangle 29"/>
            <p:cNvSpPr>
              <a:spLocks noChangeArrowheads="1"/>
            </p:cNvSpPr>
            <p:nvPr userDrawn="1"/>
          </p:nvSpPr>
          <p:spPr bwMode="auto">
            <a:xfrm>
              <a:off x="432" y="0"/>
              <a:ext cx="5328" cy="144"/>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sz="1400">
                <a:solidFill>
                  <a:srgbClr val="000000"/>
                </a:solidFill>
                <a:latin typeface="Arial" pitchFamily="34" charset="0"/>
                <a:ea typeface="MS PGothic" pitchFamily="34" charset="-128"/>
              </a:endParaRPr>
            </a:p>
          </p:txBody>
        </p:sp>
        <p:sp>
          <p:nvSpPr>
            <p:cNvPr id="10" name="Rectangle 31"/>
            <p:cNvSpPr>
              <a:spLocks noChangeArrowheads="1"/>
            </p:cNvSpPr>
            <p:nvPr userDrawn="1"/>
          </p:nvSpPr>
          <p:spPr bwMode="auto">
            <a:xfrm>
              <a:off x="432" y="144"/>
              <a:ext cx="5328" cy="144"/>
            </a:xfrm>
            <a:prstGeom prst="rect">
              <a:avLst/>
            </a:prstGeom>
            <a:solidFill>
              <a:srgbClr val="7799B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sz="1400">
                <a:solidFill>
                  <a:srgbClr val="000000"/>
                </a:solidFill>
                <a:latin typeface="Arial" pitchFamily="34" charset="0"/>
                <a:ea typeface="MS PGothic" pitchFamily="34" charset="-128"/>
              </a:endParaRPr>
            </a:p>
          </p:txBody>
        </p:sp>
      </p:grpSp>
      <p:pic>
        <p:nvPicPr>
          <p:cNvPr id="11" name="Picture 2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66148" y="6491288"/>
            <a:ext cx="2085971" cy="34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Line 12"/>
          <p:cNvSpPr>
            <a:spLocks noChangeShapeType="1"/>
          </p:cNvSpPr>
          <p:nvPr userDrawn="1"/>
        </p:nvSpPr>
        <p:spPr bwMode="auto">
          <a:xfrm>
            <a:off x="0" y="6464300"/>
            <a:ext cx="12192000" cy="0"/>
          </a:xfrm>
          <a:prstGeom prst="line">
            <a:avLst/>
          </a:prstGeom>
          <a:noFill/>
          <a:ln w="19050">
            <a:solidFill>
              <a:srgbClr val="C00000"/>
            </a:solidFill>
            <a:round/>
            <a:headEnd/>
            <a:tailEnd/>
          </a:ln>
          <a:extLst>
            <a:ext uri="{909E8E84-426E-40DD-AFC4-6F175D3DCCD1}">
              <a14:hiddenFill xmlns:a14="http://schemas.microsoft.com/office/drawing/2010/main">
                <a:noFill/>
              </a14:hiddenFill>
            </a:ext>
          </a:extLst>
        </p:spPr>
        <p:txBody>
          <a:bodyPr/>
          <a:lstStyle/>
          <a:p>
            <a:pPr algn="l">
              <a:spcBef>
                <a:spcPct val="0"/>
              </a:spcBef>
            </a:pPr>
            <a:endParaRPr lang="en-US" sz="1800" b="0">
              <a:solidFill>
                <a:prstClr val="black"/>
              </a:solidFill>
              <a:latin typeface="Helvetica" pitchFamily="-84" charset="0"/>
              <a:ea typeface="MS PGothic" pitchFamily="34" charset="-128"/>
            </a:endParaRPr>
          </a:p>
        </p:txBody>
      </p:sp>
      <p:sp>
        <p:nvSpPr>
          <p:cNvPr id="8226" name="Rectangle 34"/>
          <p:cNvSpPr>
            <a:spLocks noGrp="1" noChangeArrowheads="1"/>
          </p:cNvSpPr>
          <p:nvPr>
            <p:ph type="ctrTitle"/>
          </p:nvPr>
        </p:nvSpPr>
        <p:spPr>
          <a:xfrm>
            <a:off x="304800" y="2590800"/>
            <a:ext cx="11430000" cy="1066800"/>
          </a:xfrm>
        </p:spPr>
        <p:txBody>
          <a:bodyPr anchor="b"/>
          <a:lstStyle>
            <a:lvl1pPr algn="r">
              <a:defRPr sz="4400">
                <a:solidFill>
                  <a:srgbClr val="003366"/>
                </a:solidFill>
              </a:defRPr>
            </a:lvl1pPr>
          </a:lstStyle>
          <a:p>
            <a:pPr lvl="0"/>
            <a:r>
              <a:rPr lang="en-US" noProof="0" dirty="0" smtClean="0"/>
              <a:t>Click to edit Master title style</a:t>
            </a:r>
          </a:p>
        </p:txBody>
      </p:sp>
      <p:sp>
        <p:nvSpPr>
          <p:cNvPr id="8227" name="Rectangle 35"/>
          <p:cNvSpPr>
            <a:spLocks noGrp="1" noChangeArrowheads="1"/>
          </p:cNvSpPr>
          <p:nvPr>
            <p:ph type="subTitle" idx="1"/>
          </p:nvPr>
        </p:nvSpPr>
        <p:spPr>
          <a:xfrm>
            <a:off x="728134" y="3657600"/>
            <a:ext cx="11045657" cy="533400"/>
          </a:xfrm>
        </p:spPr>
        <p:txBody>
          <a:bodyPr/>
          <a:lstStyle>
            <a:lvl1pPr marL="0" indent="0" algn="r">
              <a:buFontTx/>
              <a:buNone/>
              <a:defRPr sz="3000" b="1" baseline="0">
                <a:solidFill>
                  <a:srgbClr val="C00000"/>
                </a:solidFill>
              </a:defRPr>
            </a:lvl1pPr>
          </a:lstStyle>
          <a:p>
            <a:pPr lvl="0"/>
            <a:r>
              <a:rPr lang="en-US" noProof="0" dirty="0" smtClean="0"/>
              <a:t>Click to edit Master subtitle style</a:t>
            </a:r>
          </a:p>
        </p:txBody>
      </p:sp>
    </p:spTree>
    <p:extLst>
      <p:ext uri="{BB962C8B-B14F-4D97-AF65-F5344CB8AC3E}">
        <p14:creationId xmlns:p14="http://schemas.microsoft.com/office/powerpoint/2010/main" val="3061537393"/>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342900" indent="-342900">
              <a:buFont typeface="Wingdings" pitchFamily="2" charset="2"/>
              <a:buChar char="q"/>
              <a:defRPr/>
            </a:lvl1pPr>
            <a:lvl2pPr marL="742950" indent="-285750">
              <a:buFont typeface="Wingdings" pitchFamily="2" charset="2"/>
              <a:buChar char="§"/>
              <a:defRPr/>
            </a:lvl2pPr>
            <a:lvl3pPr marL="1206500" indent="-292100">
              <a:buFont typeface="Wingdings" pitchFamily="2" charset="2"/>
              <a:buChar char="§"/>
              <a:defRPr/>
            </a:lvl3pPr>
          </a:lstStyle>
          <a:p>
            <a:pPr lvl="0"/>
            <a:r>
              <a:rPr lang="en-US" dirty="0" smtClean="0"/>
              <a:t>Click to edit Master text styles</a:t>
            </a:r>
          </a:p>
          <a:p>
            <a:pPr lvl="1"/>
            <a:r>
              <a:rPr lang="en-US" dirty="0" smtClean="0"/>
              <a:t>Second level</a:t>
            </a:r>
          </a:p>
          <a:p>
            <a:pPr lvl="2"/>
            <a:r>
              <a:rPr lang="en-US" dirty="0" smtClean="0"/>
              <a:t>Third level</a:t>
            </a:r>
          </a:p>
          <a:p>
            <a:pPr lvl="1"/>
            <a:endParaRPr lang="en-US" dirty="0" smtClean="0"/>
          </a:p>
        </p:txBody>
      </p:sp>
      <p:sp>
        <p:nvSpPr>
          <p:cNvPr id="4" name="Rectangle 6"/>
          <p:cNvSpPr>
            <a:spLocks noGrp="1" noChangeArrowheads="1"/>
          </p:cNvSpPr>
          <p:nvPr>
            <p:ph type="sldNum" sz="quarter" idx="10"/>
          </p:nvPr>
        </p:nvSpPr>
        <p:spPr>
          <a:ln/>
        </p:spPr>
        <p:txBody>
          <a:bodyPr/>
          <a:lstStyle>
            <a:lvl1pPr>
              <a:defRPr/>
            </a:lvl1pPr>
          </a:lstStyle>
          <a:p>
            <a:pPr>
              <a:defRPr/>
            </a:pPr>
            <a:fld id="{9AEA662C-FBCE-479D-9D1F-8BFD5E0D8AC3}" type="slidenum">
              <a:rPr lang="en-US"/>
              <a:pPr>
                <a:defRPr/>
              </a:pPr>
              <a:t>‹#›</a:t>
            </a:fld>
            <a:endParaRPr lang="en-US"/>
          </a:p>
        </p:txBody>
      </p:sp>
    </p:spTree>
    <p:extLst>
      <p:ext uri="{BB962C8B-B14F-4D97-AF65-F5344CB8AC3E}">
        <p14:creationId xmlns:p14="http://schemas.microsoft.com/office/powerpoint/2010/main" val="220843427"/>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Rectangle 6"/>
          <p:cNvSpPr>
            <a:spLocks noGrp="1" noChangeArrowheads="1"/>
          </p:cNvSpPr>
          <p:nvPr>
            <p:ph type="sldNum" sz="quarter" idx="10"/>
          </p:nvPr>
        </p:nvSpPr>
        <p:spPr/>
        <p:txBody>
          <a:bodyPr/>
          <a:lstStyle>
            <a:lvl1pPr algn="l">
              <a:defRPr smtClean="0"/>
            </a:lvl1pPr>
          </a:lstStyle>
          <a:p>
            <a:pPr>
              <a:defRPr/>
            </a:pPr>
            <a:fld id="{2DB28AD4-046F-4119-9BB4-FD8C385466E9}" type="slidenum">
              <a:rPr lang="en-US"/>
              <a:pPr>
                <a:defRPr/>
              </a:pPr>
              <a:t>‹#›</a:t>
            </a:fld>
            <a:endParaRPr lang="en-US"/>
          </a:p>
        </p:txBody>
      </p:sp>
    </p:spTree>
    <p:extLst>
      <p:ext uri="{BB962C8B-B14F-4D97-AF65-F5344CB8AC3E}">
        <p14:creationId xmlns:p14="http://schemas.microsoft.com/office/powerpoint/2010/main" val="2536002083"/>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pPr algn="l">
              <a:spcBef>
                <a:spcPct val="0"/>
              </a:spcBef>
            </a:pPr>
            <a:r>
              <a:rPr lang="en-US" sz="1800" b="0" dirty="0" smtClean="0">
                <a:solidFill>
                  <a:prstClr val="black">
                    <a:tint val="75000"/>
                  </a:prstClr>
                </a:solidFill>
                <a:latin typeface="Helvetica" pitchFamily="-84" charset="0"/>
                <a:ea typeface="MS PGothic" pitchFamily="34" charset="-128"/>
              </a:rPr>
              <a:t>02/02/2021</a:t>
            </a:r>
            <a:endParaRPr lang="en-US" sz="1800" b="0" dirty="0">
              <a:solidFill>
                <a:prstClr val="black">
                  <a:tint val="75000"/>
                </a:prstClr>
              </a:solidFill>
              <a:latin typeface="Helvetica" pitchFamily="-84" charset="0"/>
              <a:ea typeface="MS PGothic" pitchFamily="34" charset="-128"/>
            </a:endParaRPr>
          </a:p>
        </p:txBody>
      </p:sp>
      <p:sp>
        <p:nvSpPr>
          <p:cNvPr id="3" name="Footer Placeholder 2"/>
          <p:cNvSpPr>
            <a:spLocks noGrp="1"/>
          </p:cNvSpPr>
          <p:nvPr>
            <p:ph type="ftr" sz="quarter" idx="11"/>
          </p:nvPr>
        </p:nvSpPr>
        <p:spPr>
          <a:xfrm>
            <a:off x="4165600" y="6356351"/>
            <a:ext cx="3860800" cy="365125"/>
          </a:xfrm>
          <a:prstGeom prst="rect">
            <a:avLst/>
          </a:prstGeom>
        </p:spPr>
        <p:txBody>
          <a:bodyPr/>
          <a:lstStyle/>
          <a:p>
            <a:pPr algn="l">
              <a:spcBef>
                <a:spcPct val="0"/>
              </a:spcBef>
            </a:pPr>
            <a:r>
              <a:rPr lang="en-US" sz="1800" b="0" smtClean="0">
                <a:solidFill>
                  <a:prstClr val="black">
                    <a:tint val="75000"/>
                  </a:prstClr>
                </a:solidFill>
                <a:latin typeface="Helvetica" pitchFamily="-84" charset="0"/>
                <a:ea typeface="MS PGothic" pitchFamily="34" charset="-128"/>
              </a:rPr>
              <a:t>Budget and Resource Management</a:t>
            </a:r>
            <a:endParaRPr lang="en-US" sz="1800" b="0">
              <a:solidFill>
                <a:prstClr val="black">
                  <a:tint val="75000"/>
                </a:prstClr>
              </a:solidFill>
              <a:latin typeface="Helvetica" pitchFamily="-84" charset="0"/>
              <a:ea typeface="MS PGothic" pitchFamily="34" charset="-128"/>
            </a:endParaRPr>
          </a:p>
        </p:txBody>
      </p:sp>
      <p:sp>
        <p:nvSpPr>
          <p:cNvPr id="4" name="Slide Number Placeholder 3"/>
          <p:cNvSpPr>
            <a:spLocks noGrp="1"/>
          </p:cNvSpPr>
          <p:nvPr>
            <p:ph type="sldNum" sz="quarter" idx="12"/>
          </p:nvPr>
        </p:nvSpPr>
        <p:spPr/>
        <p:txBody>
          <a:bodyPr/>
          <a:lstStyle/>
          <a:p>
            <a:fld id="{E2A80FCA-4D9C-43FE-B7B4-D475EBFDCB2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63128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External Co-branding Title">
    <p:bg>
      <p:bgPr>
        <a:solidFill>
          <a:schemeClr val="tx2"/>
        </a:solidFill>
        <a:effectLst/>
      </p:bgPr>
    </p:bg>
    <p:spTree>
      <p:nvGrpSpPr>
        <p:cNvPr id="1" name=""/>
        <p:cNvGrpSpPr/>
        <p:nvPr/>
      </p:nvGrpSpPr>
      <p:grpSpPr>
        <a:xfrm>
          <a:off x="0" y="0"/>
          <a:ext cx="0" cy="0"/>
          <a:chOff x="0" y="0"/>
          <a:chExt cx="0" cy="0"/>
        </a:xfrm>
      </p:grpSpPr>
      <p:sp>
        <p:nvSpPr>
          <p:cNvPr id="35" name="Title 34"/>
          <p:cNvSpPr>
            <a:spLocks noGrp="1"/>
          </p:cNvSpPr>
          <p:nvPr>
            <p:ph type="title" hasCustomPrompt="1"/>
          </p:nvPr>
        </p:nvSpPr>
        <p:spPr>
          <a:xfrm>
            <a:off x="610296" y="2998139"/>
            <a:ext cx="8794293" cy="507831"/>
          </a:xfrm>
        </p:spPr>
        <p:txBody>
          <a:bodyPr vert="horz" wrap="square" lIns="91440" tIns="45720" rIns="91440" bIns="45720" rtlCol="0" anchor="b">
            <a:spAutoFit/>
          </a:bodyPr>
          <a:lstStyle>
            <a:lvl1pPr>
              <a:lnSpc>
                <a:spcPct val="95000"/>
              </a:lnSpc>
              <a:defRPr kumimoji="0" lang="en-US" sz="30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618419" y="3406590"/>
            <a:ext cx="8760021"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0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smtClean="0"/>
              <a:t>Subtitle Title Here</a:t>
            </a:r>
          </a:p>
        </p:txBody>
      </p:sp>
      <p:sp>
        <p:nvSpPr>
          <p:cNvPr id="46" name="Date Placeholder 4"/>
          <p:cNvSpPr>
            <a:spLocks noGrp="1"/>
          </p:cNvSpPr>
          <p:nvPr>
            <p:ph type="dt" sz="half" idx="2"/>
          </p:nvPr>
        </p:nvSpPr>
        <p:spPr>
          <a:xfrm>
            <a:off x="727751" y="6045891"/>
            <a:ext cx="2567117" cy="238607"/>
          </a:xfrm>
          <a:prstGeom prst="rect">
            <a:avLst/>
          </a:prstGeom>
        </p:spPr>
        <p:txBody>
          <a:bodyPr vert="horz" wrap="square" lIns="0" tIns="0" rIns="0" bIns="0" rtlCol="0" anchor="b" anchorCtr="0"/>
          <a:lstStyle>
            <a:lvl1pPr algn="l">
              <a:defRPr sz="1000" i="0">
                <a:solidFill>
                  <a:schemeClr val="bg1"/>
                </a:solidFill>
                <a:latin typeface="Arial" pitchFamily="34" charset="0"/>
                <a:cs typeface="Arial" pitchFamily="34" charset="0"/>
              </a:defRPr>
            </a:lvl1pPr>
          </a:lstStyle>
          <a:p>
            <a:r>
              <a:rPr lang="en-US" dirty="0" smtClean="0"/>
              <a:t>02/02/2021</a:t>
            </a:r>
            <a:endParaRPr lang="en-US" dirty="0"/>
          </a:p>
        </p:txBody>
      </p:sp>
      <p:sp>
        <p:nvSpPr>
          <p:cNvPr id="3" name="Text Placeholder 2"/>
          <p:cNvSpPr>
            <a:spLocks noGrp="1"/>
          </p:cNvSpPr>
          <p:nvPr>
            <p:ph type="body" sz="quarter" idx="10"/>
          </p:nvPr>
        </p:nvSpPr>
        <p:spPr>
          <a:xfrm>
            <a:off x="731044" y="4338646"/>
            <a:ext cx="8636000" cy="193675"/>
          </a:xfrm>
        </p:spPr>
        <p:txBody>
          <a:bodyPr vert="horz" wrap="square" lIns="0" tIns="0" rIns="0" bIns="0" rtlCol="0" anchor="t" anchorCtr="0"/>
          <a:lstStyle>
            <a:lvl1pPr marL="0" indent="0">
              <a:spcBef>
                <a:spcPts val="0"/>
              </a:spcBef>
              <a:buFontTx/>
              <a:buNone/>
              <a:defRPr lang="en-US" sz="1400" i="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smtClean="0"/>
              <a:t>Click to edit Master text styles</a:t>
            </a:r>
          </a:p>
        </p:txBody>
      </p:sp>
      <p:grpSp>
        <p:nvGrpSpPr>
          <p:cNvPr id="7" name="Group 6"/>
          <p:cNvGrpSpPr/>
          <p:nvPr/>
        </p:nvGrpSpPr>
        <p:grpSpPr>
          <a:xfrm>
            <a:off x="2467937" y="742092"/>
            <a:ext cx="1982948" cy="885917"/>
            <a:chOff x="2749439" y="752601"/>
            <a:chExt cx="1487211" cy="885917"/>
          </a:xfrm>
        </p:grpSpPr>
        <p:sp>
          <p:nvSpPr>
            <p:cNvPr id="9" name="Rectangle 8"/>
            <p:cNvSpPr/>
            <p:nvPr userDrawn="1"/>
          </p:nvSpPr>
          <p:spPr bwMode="auto">
            <a:xfrm>
              <a:off x="2749439" y="752601"/>
              <a:ext cx="1371600" cy="885917"/>
            </a:xfrm>
            <a:prstGeom prst="rect">
              <a:avLst/>
            </a:prstGeom>
            <a:noFill/>
            <a:ln w="19050" algn="ctr">
              <a:solidFill>
                <a:schemeClr val="accent2"/>
              </a:solidFill>
              <a:prstDash val="dash"/>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sp>
          <p:nvSpPr>
            <p:cNvPr id="10" name="TextBox 9"/>
            <p:cNvSpPr txBox="1"/>
            <p:nvPr userDrawn="1"/>
          </p:nvSpPr>
          <p:spPr bwMode="auto">
            <a:xfrm>
              <a:off x="2785238" y="912373"/>
              <a:ext cx="1451412" cy="498598"/>
            </a:xfrm>
            <a:prstGeom prst="rect">
              <a:avLst/>
            </a:prstGeom>
            <a:noFill/>
            <a:ln w="19050" algn="ctr">
              <a:noFill/>
              <a:miter lim="800000"/>
              <a:headEnd/>
              <a:tailEnd/>
            </a:ln>
          </p:spPr>
          <p:txBody>
            <a:bodyPr wrap="square" lIns="0" tIns="0" rIns="0" bIns="0" rtlCol="0">
              <a:spAutoFit/>
            </a:bodyPr>
            <a:lstStyle/>
            <a:p>
              <a:pPr>
                <a:lnSpc>
                  <a:spcPct val="90000"/>
                </a:lnSpc>
              </a:pPr>
              <a:r>
                <a:rPr lang="en-US" sz="1800" dirty="0" smtClean="0">
                  <a:solidFill>
                    <a:schemeClr val="bg2"/>
                  </a:solidFill>
                  <a:latin typeface="+mj-lt"/>
                </a:rPr>
                <a:t>Partner </a:t>
              </a:r>
              <a:br>
                <a:rPr lang="en-US" sz="1800" dirty="0" smtClean="0">
                  <a:solidFill>
                    <a:schemeClr val="bg2"/>
                  </a:solidFill>
                  <a:latin typeface="+mj-lt"/>
                </a:rPr>
              </a:br>
              <a:r>
                <a:rPr lang="en-US" sz="1800" dirty="0" smtClean="0">
                  <a:solidFill>
                    <a:schemeClr val="bg2"/>
                  </a:solidFill>
                  <a:latin typeface="+mj-lt"/>
                </a:rPr>
                <a:t>Logo</a:t>
              </a:r>
            </a:p>
          </p:txBody>
        </p:sp>
      </p:grpSp>
      <p:cxnSp>
        <p:nvCxnSpPr>
          <p:cNvPr id="11" name="Straight Connector 10"/>
          <p:cNvCxnSpPr/>
          <p:nvPr/>
        </p:nvCxnSpPr>
        <p:spPr>
          <a:xfrm>
            <a:off x="2094585" y="591021"/>
            <a:ext cx="0" cy="118872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pic>
        <p:nvPicPr>
          <p:cNvPr id="12" name="Picture 11" descr="UCSF_sig_white_RGB.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1391" y="723298"/>
            <a:ext cx="1398843" cy="909561"/>
          </a:xfrm>
          <a:prstGeom prst="rect">
            <a:avLst/>
          </a:prstGeom>
        </p:spPr>
      </p:pic>
    </p:spTree>
    <p:extLst>
      <p:ext uri="{BB962C8B-B14F-4D97-AF65-F5344CB8AC3E}">
        <p14:creationId xmlns:p14="http://schemas.microsoft.com/office/powerpoint/2010/main" val="1021383089"/>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342900" indent="-342900">
              <a:buFont typeface="Wingdings" pitchFamily="2" charset="2"/>
              <a:buChar char="q"/>
              <a:defRPr/>
            </a:lvl1pPr>
            <a:lvl2pPr marL="742950" indent="-285750">
              <a:buFont typeface="Wingdings" pitchFamily="2" charset="2"/>
              <a:buChar char="§"/>
              <a:defRPr/>
            </a:lvl2pPr>
            <a:lvl3pPr marL="1206500" indent="-292100">
              <a:buFont typeface="Wingdings" pitchFamily="2" charset="2"/>
              <a:buChar char="§"/>
              <a:defRPr/>
            </a:lvl3pPr>
          </a:lstStyle>
          <a:p>
            <a:pPr lvl="0"/>
            <a:r>
              <a:rPr lang="en-US" dirty="0" smtClean="0"/>
              <a:t>Click to edit Master text styles</a:t>
            </a:r>
          </a:p>
          <a:p>
            <a:pPr lvl="1"/>
            <a:r>
              <a:rPr lang="en-US" dirty="0" smtClean="0"/>
              <a:t>Second level</a:t>
            </a:r>
          </a:p>
          <a:p>
            <a:pPr lvl="2"/>
            <a:r>
              <a:rPr lang="en-US" dirty="0" smtClean="0"/>
              <a:t>Third level</a:t>
            </a:r>
          </a:p>
          <a:p>
            <a:pPr lvl="1"/>
            <a:endParaRPr lang="en-US" dirty="0" smtClean="0"/>
          </a:p>
        </p:txBody>
      </p:sp>
      <p:sp>
        <p:nvSpPr>
          <p:cNvPr id="4" name="Rectangle 6"/>
          <p:cNvSpPr>
            <a:spLocks noGrp="1" noChangeArrowheads="1"/>
          </p:cNvSpPr>
          <p:nvPr>
            <p:ph type="sldNum" sz="quarter" idx="10"/>
          </p:nvPr>
        </p:nvSpPr>
        <p:spPr>
          <a:ln/>
        </p:spPr>
        <p:txBody>
          <a:bodyPr/>
          <a:lstStyle>
            <a:lvl1pPr>
              <a:defRPr/>
            </a:lvl1pPr>
          </a:lstStyle>
          <a:p>
            <a:pPr>
              <a:defRPr/>
            </a:pPr>
            <a:fld id="{9C836F4E-5DE4-4906-BE9B-E76670CC574C}"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External Co-branding White Title">
    <p:bg>
      <p:bgPr>
        <a:solidFill>
          <a:schemeClr val="bg2"/>
        </a:solidFill>
        <a:effectLst/>
      </p:bgPr>
    </p:bg>
    <p:spTree>
      <p:nvGrpSpPr>
        <p:cNvPr id="1" name=""/>
        <p:cNvGrpSpPr/>
        <p:nvPr/>
      </p:nvGrpSpPr>
      <p:grpSpPr>
        <a:xfrm>
          <a:off x="0" y="0"/>
          <a:ext cx="0" cy="0"/>
          <a:chOff x="0" y="0"/>
          <a:chExt cx="0" cy="0"/>
        </a:xfrm>
      </p:grpSpPr>
      <p:sp>
        <p:nvSpPr>
          <p:cNvPr id="46" name="Date Placeholder 4"/>
          <p:cNvSpPr>
            <a:spLocks noGrp="1"/>
          </p:cNvSpPr>
          <p:nvPr>
            <p:ph type="dt" sz="half" idx="2"/>
          </p:nvPr>
        </p:nvSpPr>
        <p:spPr>
          <a:xfrm>
            <a:off x="729747" y="6045891"/>
            <a:ext cx="2567117" cy="238607"/>
          </a:xfrm>
          <a:prstGeom prst="rect">
            <a:avLst/>
          </a:prstGeom>
        </p:spPr>
        <p:txBody>
          <a:bodyPr vert="horz" wrap="square" lIns="0" tIns="0" rIns="0" bIns="0" rtlCol="0" anchor="b" anchorCtr="0"/>
          <a:lstStyle>
            <a:lvl1pPr algn="l">
              <a:defRPr sz="1000" i="0">
                <a:solidFill>
                  <a:schemeClr val="tx2"/>
                </a:solidFill>
                <a:latin typeface="Arial" pitchFamily="34" charset="0"/>
                <a:cs typeface="Arial" pitchFamily="34" charset="0"/>
              </a:defRPr>
            </a:lvl1pPr>
          </a:lstStyle>
          <a:p>
            <a:r>
              <a:rPr lang="en-US" dirty="0" smtClean="0"/>
              <a:t>02/02/2021</a:t>
            </a:r>
            <a:endParaRPr lang="en-US" dirty="0"/>
          </a:p>
        </p:txBody>
      </p:sp>
      <p:sp>
        <p:nvSpPr>
          <p:cNvPr id="3" name="Text Placeholder 2"/>
          <p:cNvSpPr>
            <a:spLocks noGrp="1"/>
          </p:cNvSpPr>
          <p:nvPr>
            <p:ph type="body" sz="quarter" idx="10"/>
          </p:nvPr>
        </p:nvSpPr>
        <p:spPr>
          <a:xfrm>
            <a:off x="729241" y="4339621"/>
            <a:ext cx="8636000" cy="193675"/>
          </a:xfrm>
        </p:spPr>
        <p:txBody>
          <a:bodyPr vert="horz" wrap="square" lIns="0" tIns="0" rIns="0" bIns="0" rtlCol="0" anchor="t" anchorCtr="0"/>
          <a:lstStyle>
            <a:lvl1pPr marL="0" indent="0">
              <a:spcBef>
                <a:spcPts val="0"/>
              </a:spcBef>
              <a:buFontTx/>
              <a:buNone/>
              <a:defRPr lang="en-US" sz="1400" i="0" dirty="0" smtClean="0">
                <a:solidFill>
                  <a:schemeClr val="tx2"/>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smtClean="0"/>
              <a:t>Click to edit Master text styles</a:t>
            </a:r>
          </a:p>
        </p:txBody>
      </p:sp>
      <p:sp>
        <p:nvSpPr>
          <p:cNvPr id="35" name="Title 34"/>
          <p:cNvSpPr>
            <a:spLocks noGrp="1"/>
          </p:cNvSpPr>
          <p:nvPr>
            <p:ph type="title" hasCustomPrompt="1"/>
          </p:nvPr>
        </p:nvSpPr>
        <p:spPr>
          <a:xfrm>
            <a:off x="612730" y="2994340"/>
            <a:ext cx="8794293" cy="507831"/>
          </a:xfrm>
        </p:spPr>
        <p:txBody>
          <a:bodyPr vert="horz" wrap="square" lIns="91440" tIns="45720" rIns="91440" bIns="45720" rtlCol="0" anchor="b">
            <a:spAutoFit/>
          </a:bodyPr>
          <a:lstStyle>
            <a:lvl1pPr>
              <a:lnSpc>
                <a:spcPct val="95000"/>
              </a:lnSpc>
              <a:defRPr kumimoji="0" lang="en-US" sz="3000" b="0" i="0" u="none" strike="noStrike" kern="1200" cap="none" spc="0" normalizeH="0" baseline="0" noProof="0" dirty="0">
                <a:ln>
                  <a:noFill/>
                </a:ln>
                <a:solidFill>
                  <a:schemeClr val="tx2"/>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620852" y="3410927"/>
            <a:ext cx="8760021"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000" i="1" spc="0" baseline="0">
                <a:solidFill>
                  <a:schemeClr val="tx2"/>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smtClean="0"/>
              <a:t>Subtitle Title Here</a:t>
            </a:r>
          </a:p>
        </p:txBody>
      </p:sp>
      <p:cxnSp>
        <p:nvCxnSpPr>
          <p:cNvPr id="10" name="Straight Connector 9"/>
          <p:cNvCxnSpPr/>
          <p:nvPr/>
        </p:nvCxnSpPr>
        <p:spPr>
          <a:xfrm>
            <a:off x="2094585" y="591021"/>
            <a:ext cx="0" cy="118872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2467937" y="742092"/>
            <a:ext cx="1982948" cy="885917"/>
            <a:chOff x="2749439" y="752601"/>
            <a:chExt cx="1487211" cy="885917"/>
          </a:xfrm>
        </p:grpSpPr>
        <p:sp>
          <p:nvSpPr>
            <p:cNvPr id="5" name="Rectangle 4"/>
            <p:cNvSpPr/>
            <p:nvPr userDrawn="1"/>
          </p:nvSpPr>
          <p:spPr bwMode="auto">
            <a:xfrm>
              <a:off x="2749439" y="752601"/>
              <a:ext cx="1371600" cy="885917"/>
            </a:xfrm>
            <a:prstGeom prst="rect">
              <a:avLst/>
            </a:prstGeom>
            <a:noFill/>
            <a:ln w="19050" algn="ctr">
              <a:solidFill>
                <a:schemeClr val="accent2"/>
              </a:solidFill>
              <a:prstDash val="dash"/>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sp>
          <p:nvSpPr>
            <p:cNvPr id="6" name="TextBox 5"/>
            <p:cNvSpPr txBox="1"/>
            <p:nvPr userDrawn="1"/>
          </p:nvSpPr>
          <p:spPr bwMode="auto">
            <a:xfrm>
              <a:off x="2785238" y="912373"/>
              <a:ext cx="1451412" cy="498598"/>
            </a:xfrm>
            <a:prstGeom prst="rect">
              <a:avLst/>
            </a:prstGeom>
            <a:noFill/>
            <a:ln w="19050" algn="ctr">
              <a:noFill/>
              <a:miter lim="800000"/>
              <a:headEnd/>
              <a:tailEnd/>
            </a:ln>
          </p:spPr>
          <p:txBody>
            <a:bodyPr wrap="square" lIns="0" tIns="0" rIns="0" bIns="0" rtlCol="0">
              <a:spAutoFit/>
            </a:bodyPr>
            <a:lstStyle/>
            <a:p>
              <a:pPr>
                <a:lnSpc>
                  <a:spcPct val="90000"/>
                </a:lnSpc>
              </a:pPr>
              <a:r>
                <a:rPr lang="en-US" sz="1800" dirty="0" smtClean="0">
                  <a:solidFill>
                    <a:schemeClr val="tx2"/>
                  </a:solidFill>
                  <a:latin typeface="+mj-lt"/>
                </a:rPr>
                <a:t>Partner </a:t>
              </a:r>
              <a:br>
                <a:rPr lang="en-US" sz="1800" dirty="0" smtClean="0">
                  <a:solidFill>
                    <a:schemeClr val="tx2"/>
                  </a:solidFill>
                  <a:latin typeface="+mj-lt"/>
                </a:rPr>
              </a:br>
              <a:r>
                <a:rPr lang="en-US" sz="1800" dirty="0" smtClean="0">
                  <a:solidFill>
                    <a:schemeClr val="tx2"/>
                  </a:solidFill>
                  <a:latin typeface="+mj-lt"/>
                </a:rPr>
                <a:t>Logo</a:t>
              </a:r>
            </a:p>
          </p:txBody>
        </p:sp>
      </p:grpSp>
      <p:pic>
        <p:nvPicPr>
          <p:cNvPr id="12" name="Picture 11" descr="UCSF_sig_navy_RGB.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9295" y="723298"/>
            <a:ext cx="1398843" cy="909561"/>
          </a:xfrm>
          <a:prstGeom prst="rect">
            <a:avLst/>
          </a:prstGeom>
        </p:spPr>
      </p:pic>
    </p:spTree>
    <p:extLst>
      <p:ext uri="{BB962C8B-B14F-4D97-AF65-F5344CB8AC3E}">
        <p14:creationId xmlns:p14="http://schemas.microsoft.com/office/powerpoint/2010/main" val="2783217166"/>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Title Slide">
    <p:bg>
      <p:bgPr>
        <a:solidFill>
          <a:schemeClr val="tx2"/>
        </a:solidFill>
        <a:effectLst/>
      </p:bgPr>
    </p:bg>
    <p:spTree>
      <p:nvGrpSpPr>
        <p:cNvPr id="1" name=""/>
        <p:cNvGrpSpPr/>
        <p:nvPr/>
      </p:nvGrpSpPr>
      <p:grpSpPr>
        <a:xfrm>
          <a:off x="0" y="0"/>
          <a:ext cx="0" cy="0"/>
          <a:chOff x="0" y="0"/>
          <a:chExt cx="0" cy="0"/>
        </a:xfrm>
      </p:grpSpPr>
      <p:sp>
        <p:nvSpPr>
          <p:cNvPr id="35" name="Title 34"/>
          <p:cNvSpPr>
            <a:spLocks noGrp="1"/>
          </p:cNvSpPr>
          <p:nvPr>
            <p:ph type="title" hasCustomPrompt="1"/>
          </p:nvPr>
        </p:nvSpPr>
        <p:spPr>
          <a:xfrm>
            <a:off x="610296" y="2998139"/>
            <a:ext cx="8794293" cy="507831"/>
          </a:xfrm>
        </p:spPr>
        <p:txBody>
          <a:bodyPr vert="horz" wrap="square" lIns="91440" tIns="45720" rIns="91440" bIns="45720" rtlCol="0" anchor="b">
            <a:spAutoFit/>
          </a:bodyPr>
          <a:lstStyle>
            <a:lvl1pPr>
              <a:lnSpc>
                <a:spcPct val="95000"/>
              </a:lnSpc>
              <a:defRPr kumimoji="0" lang="en-US" sz="30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618419" y="3406590"/>
            <a:ext cx="8760021"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0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smtClean="0"/>
              <a:t>Subtitle Title Here</a:t>
            </a:r>
          </a:p>
        </p:txBody>
      </p:sp>
      <p:sp>
        <p:nvSpPr>
          <p:cNvPr id="46" name="Date Placeholder 4"/>
          <p:cNvSpPr>
            <a:spLocks noGrp="1"/>
          </p:cNvSpPr>
          <p:nvPr>
            <p:ph type="dt" sz="half" idx="2"/>
          </p:nvPr>
        </p:nvSpPr>
        <p:spPr>
          <a:xfrm>
            <a:off x="727751" y="6045891"/>
            <a:ext cx="2567117" cy="238607"/>
          </a:xfrm>
          <a:prstGeom prst="rect">
            <a:avLst/>
          </a:prstGeom>
        </p:spPr>
        <p:txBody>
          <a:bodyPr vert="horz" wrap="square" lIns="0" tIns="0" rIns="0" bIns="0" rtlCol="0" anchor="b" anchorCtr="0"/>
          <a:lstStyle>
            <a:lvl1pPr algn="l">
              <a:defRPr sz="1000" i="0">
                <a:solidFill>
                  <a:schemeClr val="bg1"/>
                </a:solidFill>
                <a:latin typeface="Arial" pitchFamily="34" charset="0"/>
                <a:cs typeface="Arial" pitchFamily="34" charset="0"/>
              </a:defRPr>
            </a:lvl1pPr>
          </a:lstStyle>
          <a:p>
            <a:r>
              <a:rPr lang="en-US" dirty="0" smtClean="0"/>
              <a:t>02/02/2021</a:t>
            </a:r>
            <a:endParaRPr lang="en-US" dirty="0"/>
          </a:p>
        </p:txBody>
      </p:sp>
      <p:sp>
        <p:nvSpPr>
          <p:cNvPr id="3" name="Text Placeholder 2"/>
          <p:cNvSpPr>
            <a:spLocks noGrp="1"/>
          </p:cNvSpPr>
          <p:nvPr>
            <p:ph type="body" sz="quarter" idx="10"/>
          </p:nvPr>
        </p:nvSpPr>
        <p:spPr>
          <a:xfrm>
            <a:off x="731044" y="4338646"/>
            <a:ext cx="8636000" cy="193675"/>
          </a:xfrm>
        </p:spPr>
        <p:txBody>
          <a:bodyPr vert="horz" wrap="square" lIns="0" tIns="0" rIns="0" bIns="0" rtlCol="0" anchor="t" anchorCtr="0"/>
          <a:lstStyle>
            <a:lvl1pPr marL="0" indent="0">
              <a:spcBef>
                <a:spcPts val="0"/>
              </a:spcBef>
              <a:buFontTx/>
              <a:buNone/>
              <a:defRPr lang="en-US" sz="1400" i="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smtClean="0"/>
              <a:t>Click to edit Master text styles</a:t>
            </a:r>
          </a:p>
        </p:txBody>
      </p:sp>
      <p:pic>
        <p:nvPicPr>
          <p:cNvPr id="9" name="Picture 8" descr="UCSF_sig_white_RGB.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1391" y="723298"/>
            <a:ext cx="1398843" cy="909561"/>
          </a:xfrm>
          <a:prstGeom prst="rect">
            <a:avLst/>
          </a:prstGeom>
        </p:spPr>
      </p:pic>
    </p:spTree>
    <p:extLst>
      <p:ext uri="{BB962C8B-B14F-4D97-AF65-F5344CB8AC3E}">
        <p14:creationId xmlns:p14="http://schemas.microsoft.com/office/powerpoint/2010/main" val="2012714386"/>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Internal Co-branding Title">
    <p:bg>
      <p:bgPr>
        <a:solidFill>
          <a:schemeClr val="tx2"/>
        </a:solidFill>
        <a:effectLst/>
      </p:bgPr>
    </p:bg>
    <p:spTree>
      <p:nvGrpSpPr>
        <p:cNvPr id="1" name=""/>
        <p:cNvGrpSpPr/>
        <p:nvPr/>
      </p:nvGrpSpPr>
      <p:grpSpPr>
        <a:xfrm>
          <a:off x="0" y="0"/>
          <a:ext cx="0" cy="0"/>
          <a:chOff x="0" y="0"/>
          <a:chExt cx="0" cy="0"/>
        </a:xfrm>
      </p:grpSpPr>
      <p:sp>
        <p:nvSpPr>
          <p:cNvPr id="35" name="Title 34"/>
          <p:cNvSpPr>
            <a:spLocks noGrp="1"/>
          </p:cNvSpPr>
          <p:nvPr>
            <p:ph type="title" hasCustomPrompt="1"/>
          </p:nvPr>
        </p:nvSpPr>
        <p:spPr>
          <a:xfrm>
            <a:off x="610296" y="2998139"/>
            <a:ext cx="8794293" cy="507831"/>
          </a:xfrm>
        </p:spPr>
        <p:txBody>
          <a:bodyPr vert="horz" wrap="square" lIns="91440" tIns="45720" rIns="91440" bIns="45720" rtlCol="0" anchor="b">
            <a:spAutoFit/>
          </a:bodyPr>
          <a:lstStyle>
            <a:lvl1pPr>
              <a:lnSpc>
                <a:spcPct val="95000"/>
              </a:lnSpc>
              <a:defRPr kumimoji="0" lang="en-US" sz="30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618419" y="3406590"/>
            <a:ext cx="8760021"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0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smtClean="0"/>
              <a:t>Subtitle Title Here</a:t>
            </a:r>
          </a:p>
        </p:txBody>
      </p:sp>
      <p:sp>
        <p:nvSpPr>
          <p:cNvPr id="46" name="Date Placeholder 4"/>
          <p:cNvSpPr>
            <a:spLocks noGrp="1"/>
          </p:cNvSpPr>
          <p:nvPr>
            <p:ph type="dt" sz="half" idx="2"/>
          </p:nvPr>
        </p:nvSpPr>
        <p:spPr>
          <a:xfrm>
            <a:off x="727751" y="6045891"/>
            <a:ext cx="2567117" cy="238607"/>
          </a:xfrm>
          <a:prstGeom prst="rect">
            <a:avLst/>
          </a:prstGeom>
        </p:spPr>
        <p:txBody>
          <a:bodyPr vert="horz" wrap="square" lIns="0" tIns="0" rIns="0" bIns="0" rtlCol="0" anchor="b" anchorCtr="0"/>
          <a:lstStyle>
            <a:lvl1pPr algn="l">
              <a:defRPr sz="1000" i="0">
                <a:solidFill>
                  <a:schemeClr val="bg1"/>
                </a:solidFill>
                <a:latin typeface="Arial" pitchFamily="34" charset="0"/>
                <a:cs typeface="Arial" pitchFamily="34" charset="0"/>
              </a:defRPr>
            </a:lvl1pPr>
          </a:lstStyle>
          <a:p>
            <a:r>
              <a:rPr lang="en-US" dirty="0" smtClean="0"/>
              <a:t>02/02/2021</a:t>
            </a:r>
            <a:endParaRPr lang="en-US" dirty="0"/>
          </a:p>
        </p:txBody>
      </p:sp>
      <p:sp>
        <p:nvSpPr>
          <p:cNvPr id="3" name="Text Placeholder 2"/>
          <p:cNvSpPr>
            <a:spLocks noGrp="1"/>
          </p:cNvSpPr>
          <p:nvPr>
            <p:ph type="body" sz="quarter" idx="10"/>
          </p:nvPr>
        </p:nvSpPr>
        <p:spPr>
          <a:xfrm>
            <a:off x="731044" y="4338646"/>
            <a:ext cx="8636000" cy="193675"/>
          </a:xfrm>
        </p:spPr>
        <p:txBody>
          <a:bodyPr vert="horz" wrap="square" lIns="0" tIns="0" rIns="0" bIns="0" rtlCol="0" anchor="t" anchorCtr="0"/>
          <a:lstStyle>
            <a:lvl1pPr marL="0" indent="0">
              <a:spcBef>
                <a:spcPts val="0"/>
              </a:spcBef>
              <a:buFontTx/>
              <a:buNone/>
              <a:defRPr lang="en-US" sz="1400" i="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smtClean="0"/>
              <a:t>Click to edit Master text styles</a:t>
            </a:r>
          </a:p>
        </p:txBody>
      </p:sp>
      <p:sp>
        <p:nvSpPr>
          <p:cNvPr id="7" name="TextBox 6"/>
          <p:cNvSpPr txBox="1"/>
          <p:nvPr/>
        </p:nvSpPr>
        <p:spPr bwMode="auto">
          <a:xfrm>
            <a:off x="7304580" y="756611"/>
            <a:ext cx="1727189" cy="430887"/>
          </a:xfrm>
          <a:prstGeom prst="rect">
            <a:avLst/>
          </a:prstGeom>
          <a:noFill/>
          <a:ln w="19050" algn="ctr">
            <a:noFill/>
            <a:miter lim="800000"/>
            <a:headEnd/>
            <a:tailEnd/>
          </a:ln>
        </p:spPr>
        <p:txBody>
          <a:bodyPr wrap="square" lIns="0" tIns="0" rIns="0" bIns="0" rtlCol="0">
            <a:spAutoFit/>
          </a:bodyPr>
          <a:lstStyle/>
          <a:p>
            <a:r>
              <a:rPr lang="en-US" sz="800" dirty="0" smtClean="0">
                <a:solidFill>
                  <a:schemeClr val="bg1"/>
                </a:solidFill>
                <a:latin typeface="+mj-lt"/>
              </a:rPr>
              <a:t>UCSF Helen Diller Family</a:t>
            </a:r>
          </a:p>
          <a:p>
            <a:r>
              <a:rPr lang="en-US" sz="800" dirty="0" smtClean="0">
                <a:solidFill>
                  <a:schemeClr val="bg1"/>
                </a:solidFill>
                <a:latin typeface="+mj-lt"/>
              </a:rPr>
              <a:t>Comprehensive </a:t>
            </a:r>
            <a:br>
              <a:rPr lang="en-US" sz="800" dirty="0" smtClean="0">
                <a:solidFill>
                  <a:schemeClr val="bg1"/>
                </a:solidFill>
                <a:latin typeface="+mj-lt"/>
              </a:rPr>
            </a:br>
            <a:r>
              <a:rPr lang="en-US" sz="800" dirty="0" smtClean="0">
                <a:solidFill>
                  <a:schemeClr val="bg1"/>
                </a:solidFill>
                <a:latin typeface="+mj-lt"/>
              </a:rPr>
              <a:t>Cancer Center</a:t>
            </a:r>
          </a:p>
        </p:txBody>
      </p:sp>
      <p:cxnSp>
        <p:nvCxnSpPr>
          <p:cNvPr id="9" name="Straight Connector 8"/>
          <p:cNvCxnSpPr/>
          <p:nvPr/>
        </p:nvCxnSpPr>
        <p:spPr>
          <a:xfrm>
            <a:off x="9018029" y="734837"/>
            <a:ext cx="0" cy="466344"/>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bwMode="auto">
          <a:xfrm>
            <a:off x="9202423" y="756611"/>
            <a:ext cx="1007244" cy="246221"/>
          </a:xfrm>
          <a:prstGeom prst="rect">
            <a:avLst/>
          </a:prstGeom>
          <a:noFill/>
          <a:ln w="19050" algn="ctr">
            <a:noFill/>
            <a:miter lim="800000"/>
            <a:headEnd/>
            <a:tailEnd/>
          </a:ln>
        </p:spPr>
        <p:txBody>
          <a:bodyPr wrap="square" lIns="0" tIns="0" rIns="0" bIns="0" rtlCol="0">
            <a:spAutoFit/>
          </a:bodyPr>
          <a:lstStyle/>
          <a:p>
            <a:r>
              <a:rPr lang="en-US" sz="800" dirty="0" smtClean="0">
                <a:solidFill>
                  <a:schemeClr val="bg1"/>
                </a:solidFill>
                <a:latin typeface="+mj-lt"/>
              </a:rPr>
              <a:t>UCSF School</a:t>
            </a:r>
            <a:br>
              <a:rPr lang="en-US" sz="800" dirty="0" smtClean="0">
                <a:solidFill>
                  <a:schemeClr val="bg1"/>
                </a:solidFill>
                <a:latin typeface="+mj-lt"/>
              </a:rPr>
            </a:br>
            <a:r>
              <a:rPr lang="en-US" sz="800" dirty="0" smtClean="0">
                <a:solidFill>
                  <a:schemeClr val="bg1"/>
                </a:solidFill>
                <a:latin typeface="+mj-lt"/>
              </a:rPr>
              <a:t>of Medicine</a:t>
            </a:r>
          </a:p>
        </p:txBody>
      </p:sp>
      <p:cxnSp>
        <p:nvCxnSpPr>
          <p:cNvPr id="11" name="Straight Connector 10"/>
          <p:cNvCxnSpPr/>
          <p:nvPr/>
        </p:nvCxnSpPr>
        <p:spPr>
          <a:xfrm>
            <a:off x="10209665" y="734837"/>
            <a:ext cx="0" cy="466344"/>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bwMode="auto">
          <a:xfrm>
            <a:off x="10403843" y="756611"/>
            <a:ext cx="1301327" cy="246221"/>
          </a:xfrm>
          <a:prstGeom prst="rect">
            <a:avLst/>
          </a:prstGeom>
          <a:noFill/>
          <a:ln w="19050" algn="ctr">
            <a:noFill/>
            <a:miter lim="800000"/>
            <a:headEnd/>
            <a:tailEnd/>
          </a:ln>
        </p:spPr>
        <p:txBody>
          <a:bodyPr wrap="square" lIns="0" tIns="0" rIns="0" bIns="0" rtlCol="0">
            <a:spAutoFit/>
          </a:bodyPr>
          <a:lstStyle/>
          <a:p>
            <a:r>
              <a:rPr lang="en-US" sz="800" dirty="0" smtClean="0">
                <a:solidFill>
                  <a:schemeClr val="bg1"/>
                </a:solidFill>
                <a:latin typeface="+mj-lt"/>
              </a:rPr>
              <a:t>AIDS Research</a:t>
            </a:r>
            <a:r>
              <a:rPr lang="en-US" sz="800" baseline="0" dirty="0" smtClean="0">
                <a:solidFill>
                  <a:schemeClr val="bg1"/>
                </a:solidFill>
                <a:latin typeface="+mj-lt"/>
              </a:rPr>
              <a:t> Institute at UCSF</a:t>
            </a:r>
            <a:endParaRPr lang="en-US" sz="800" dirty="0" smtClean="0">
              <a:solidFill>
                <a:schemeClr val="bg1"/>
              </a:solidFill>
              <a:latin typeface="+mj-lt"/>
            </a:endParaRPr>
          </a:p>
        </p:txBody>
      </p:sp>
      <p:pic>
        <p:nvPicPr>
          <p:cNvPr id="14" name="Picture 13" descr="UCSF_sig_white_RGB.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1391" y="723298"/>
            <a:ext cx="1398843" cy="909561"/>
          </a:xfrm>
          <a:prstGeom prst="rect">
            <a:avLst/>
          </a:prstGeom>
        </p:spPr>
      </p:pic>
    </p:spTree>
    <p:extLst>
      <p:ext uri="{BB962C8B-B14F-4D97-AF65-F5344CB8AC3E}">
        <p14:creationId xmlns:p14="http://schemas.microsoft.com/office/powerpoint/2010/main" val="1651955950"/>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Title Slide with Image1">
    <p:bg bwMode="ltGray">
      <p:bgPr>
        <a:solidFill>
          <a:schemeClr val="tx2"/>
        </a:solidFill>
        <a:effectLst/>
      </p:bgPr>
    </p:bg>
    <p:spTree>
      <p:nvGrpSpPr>
        <p:cNvPr id="1" name=""/>
        <p:cNvGrpSpPr/>
        <p:nvPr/>
      </p:nvGrpSpPr>
      <p:grpSpPr>
        <a:xfrm>
          <a:off x="0" y="0"/>
          <a:ext cx="0" cy="0"/>
          <a:chOff x="0" y="0"/>
          <a:chExt cx="0" cy="0"/>
        </a:xfrm>
      </p:grpSpPr>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invGray">
          <a:xfrm>
            <a:off x="0" y="0"/>
            <a:ext cx="12192000" cy="6858000"/>
          </a:xfrm>
          <a:prstGeom prst="rect">
            <a:avLst/>
          </a:prstGeom>
        </p:spPr>
      </p:pic>
      <p:sp>
        <p:nvSpPr>
          <p:cNvPr id="6" name="Rectangle 5"/>
          <p:cNvSpPr/>
          <p:nvPr/>
        </p:nvSpPr>
        <p:spPr bwMode="invGray">
          <a:xfrm>
            <a:off x="383316" y="366715"/>
            <a:ext cx="8273851"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sp>
        <p:nvSpPr>
          <p:cNvPr id="35" name="Title 34"/>
          <p:cNvSpPr>
            <a:spLocks noGrp="1"/>
          </p:cNvSpPr>
          <p:nvPr>
            <p:ph type="title" hasCustomPrompt="1"/>
          </p:nvPr>
        </p:nvSpPr>
        <p:spPr>
          <a:xfrm>
            <a:off x="613447" y="2556876"/>
            <a:ext cx="8043720" cy="507831"/>
          </a:xfrm>
        </p:spPr>
        <p:txBody>
          <a:bodyPr vert="horz" wrap="square" lIns="91440" tIns="45720" rIns="91440" bIns="45720" rtlCol="0" anchor="b">
            <a:spAutoFit/>
          </a:bodyPr>
          <a:lstStyle>
            <a:lvl1pPr>
              <a:lnSpc>
                <a:spcPct val="95000"/>
              </a:lnSpc>
              <a:defRPr kumimoji="0" lang="en-US" sz="30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621571" y="2955528"/>
            <a:ext cx="8035597"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0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smtClean="0"/>
              <a:t>Subtitle Title Here</a:t>
            </a:r>
          </a:p>
        </p:txBody>
      </p:sp>
      <p:sp>
        <p:nvSpPr>
          <p:cNvPr id="46" name="Date Placeholder 4"/>
          <p:cNvSpPr>
            <a:spLocks noGrp="1"/>
          </p:cNvSpPr>
          <p:nvPr>
            <p:ph type="dt" sz="half" idx="2"/>
          </p:nvPr>
        </p:nvSpPr>
        <p:spPr>
          <a:xfrm>
            <a:off x="733048" y="4907755"/>
            <a:ext cx="2567117" cy="238607"/>
          </a:xfrm>
          <a:prstGeom prst="rect">
            <a:avLst/>
          </a:prstGeom>
        </p:spPr>
        <p:txBody>
          <a:bodyPr vert="horz" wrap="square" lIns="0" tIns="0" rIns="0" bIns="0" rtlCol="0" anchor="b" anchorCtr="0"/>
          <a:lstStyle>
            <a:lvl1pPr algn="l">
              <a:defRPr sz="1000" i="0">
                <a:solidFill>
                  <a:schemeClr val="bg1"/>
                </a:solidFill>
                <a:latin typeface="Arial" pitchFamily="34" charset="0"/>
                <a:cs typeface="Arial" pitchFamily="34" charset="0"/>
              </a:defRPr>
            </a:lvl1pPr>
          </a:lstStyle>
          <a:p>
            <a:r>
              <a:rPr lang="en-US" dirty="0" smtClean="0"/>
              <a:t>02/02/2021</a:t>
            </a:r>
            <a:endParaRPr lang="en-US" dirty="0"/>
          </a:p>
        </p:txBody>
      </p:sp>
      <p:sp>
        <p:nvSpPr>
          <p:cNvPr id="3" name="Text Placeholder 2"/>
          <p:cNvSpPr>
            <a:spLocks noGrp="1"/>
          </p:cNvSpPr>
          <p:nvPr>
            <p:ph type="body" sz="quarter" idx="10"/>
          </p:nvPr>
        </p:nvSpPr>
        <p:spPr>
          <a:xfrm>
            <a:off x="730906" y="4096968"/>
            <a:ext cx="7926261" cy="365125"/>
          </a:xfrm>
        </p:spPr>
        <p:txBody>
          <a:bodyPr vert="horz" wrap="square" lIns="0" tIns="0" rIns="0" bIns="0" rtlCol="0" anchor="t" anchorCtr="0"/>
          <a:lstStyle>
            <a:lvl1pPr marL="0" indent="0">
              <a:spcBef>
                <a:spcPts val="0"/>
              </a:spcBef>
              <a:buNone/>
              <a:defRPr lang="en-US" sz="1400" i="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smtClean="0"/>
              <a:t>Click to edit Master text styles</a:t>
            </a:r>
          </a:p>
        </p:txBody>
      </p:sp>
      <p:pic>
        <p:nvPicPr>
          <p:cNvPr id="13" name="Picture 12" descr="UCSF_sig_white_RGB.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6924" y="728944"/>
            <a:ext cx="1066489" cy="693456"/>
          </a:xfrm>
          <a:prstGeom prst="rect">
            <a:avLst/>
          </a:prstGeom>
        </p:spPr>
      </p:pic>
    </p:spTree>
    <p:extLst>
      <p:ext uri="{BB962C8B-B14F-4D97-AF65-F5344CB8AC3E}">
        <p14:creationId xmlns:p14="http://schemas.microsoft.com/office/powerpoint/2010/main" val="496826874"/>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Internal Cobranding with Image">
    <p:bg bwMode="ltGray">
      <p:bgPr>
        <a:solidFill>
          <a:schemeClr val="tx2"/>
        </a:solidFill>
        <a:effectLst/>
      </p:bgPr>
    </p:bg>
    <p:spTree>
      <p:nvGrpSpPr>
        <p:cNvPr id="1" name=""/>
        <p:cNvGrpSpPr/>
        <p:nvPr/>
      </p:nvGrpSpPr>
      <p:grpSpPr>
        <a:xfrm>
          <a:off x="0" y="0"/>
          <a:ext cx="0" cy="0"/>
          <a:chOff x="0" y="0"/>
          <a:chExt cx="0" cy="0"/>
        </a:xfrm>
      </p:grpSpPr>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invGray">
          <a:xfrm>
            <a:off x="0" y="0"/>
            <a:ext cx="12192000" cy="6858000"/>
          </a:xfrm>
          <a:prstGeom prst="rect">
            <a:avLst/>
          </a:prstGeom>
        </p:spPr>
      </p:pic>
      <p:sp>
        <p:nvSpPr>
          <p:cNvPr id="6" name="Rectangle 5"/>
          <p:cNvSpPr/>
          <p:nvPr/>
        </p:nvSpPr>
        <p:spPr bwMode="invGray">
          <a:xfrm>
            <a:off x="383316" y="366715"/>
            <a:ext cx="8273851"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sp>
        <p:nvSpPr>
          <p:cNvPr id="35" name="Title 34"/>
          <p:cNvSpPr>
            <a:spLocks noGrp="1"/>
          </p:cNvSpPr>
          <p:nvPr>
            <p:ph type="title" hasCustomPrompt="1"/>
          </p:nvPr>
        </p:nvSpPr>
        <p:spPr>
          <a:xfrm>
            <a:off x="613447" y="2556876"/>
            <a:ext cx="8043720" cy="507831"/>
          </a:xfrm>
        </p:spPr>
        <p:txBody>
          <a:bodyPr vert="horz" wrap="square" lIns="91440" tIns="45720" rIns="91440" bIns="45720" rtlCol="0" anchor="b">
            <a:spAutoFit/>
          </a:bodyPr>
          <a:lstStyle>
            <a:lvl1pPr>
              <a:lnSpc>
                <a:spcPct val="95000"/>
              </a:lnSpc>
              <a:defRPr kumimoji="0" lang="en-US" sz="30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621571" y="2955528"/>
            <a:ext cx="8035597"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0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smtClean="0"/>
              <a:t>Subtitle Title Here</a:t>
            </a:r>
          </a:p>
        </p:txBody>
      </p:sp>
      <p:sp>
        <p:nvSpPr>
          <p:cNvPr id="46" name="Date Placeholder 4"/>
          <p:cNvSpPr>
            <a:spLocks noGrp="1"/>
          </p:cNvSpPr>
          <p:nvPr>
            <p:ph type="dt" sz="half" idx="2"/>
          </p:nvPr>
        </p:nvSpPr>
        <p:spPr>
          <a:xfrm>
            <a:off x="733048" y="4907755"/>
            <a:ext cx="2567117" cy="238607"/>
          </a:xfrm>
          <a:prstGeom prst="rect">
            <a:avLst/>
          </a:prstGeom>
        </p:spPr>
        <p:txBody>
          <a:bodyPr vert="horz" wrap="square" lIns="0" tIns="0" rIns="0" bIns="0" rtlCol="0" anchor="b" anchorCtr="0"/>
          <a:lstStyle>
            <a:lvl1pPr algn="l">
              <a:defRPr sz="1000" i="0">
                <a:solidFill>
                  <a:schemeClr val="bg1"/>
                </a:solidFill>
                <a:latin typeface="Arial" pitchFamily="34" charset="0"/>
                <a:cs typeface="Arial" pitchFamily="34" charset="0"/>
              </a:defRPr>
            </a:lvl1pPr>
          </a:lstStyle>
          <a:p>
            <a:r>
              <a:rPr lang="en-US" dirty="0" smtClean="0"/>
              <a:t>02/02/2021</a:t>
            </a:r>
            <a:endParaRPr lang="en-US" dirty="0"/>
          </a:p>
        </p:txBody>
      </p:sp>
      <p:sp>
        <p:nvSpPr>
          <p:cNvPr id="3" name="Text Placeholder 2"/>
          <p:cNvSpPr>
            <a:spLocks noGrp="1"/>
          </p:cNvSpPr>
          <p:nvPr>
            <p:ph type="body" sz="quarter" idx="10"/>
          </p:nvPr>
        </p:nvSpPr>
        <p:spPr>
          <a:xfrm>
            <a:off x="730906" y="4096968"/>
            <a:ext cx="7926261" cy="365125"/>
          </a:xfrm>
        </p:spPr>
        <p:txBody>
          <a:bodyPr vert="horz" wrap="square" lIns="0" tIns="0" rIns="0" bIns="0" rtlCol="0" anchor="t" anchorCtr="0"/>
          <a:lstStyle>
            <a:lvl1pPr marL="0" indent="0">
              <a:spcBef>
                <a:spcPts val="0"/>
              </a:spcBef>
              <a:buNone/>
              <a:defRPr lang="en-US" sz="1400" i="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smtClean="0"/>
              <a:t>Click to edit Master text styles</a:t>
            </a:r>
          </a:p>
        </p:txBody>
      </p:sp>
      <p:sp>
        <p:nvSpPr>
          <p:cNvPr id="9" name="TextBox 8"/>
          <p:cNvSpPr txBox="1"/>
          <p:nvPr/>
        </p:nvSpPr>
        <p:spPr bwMode="auto">
          <a:xfrm>
            <a:off x="4365779" y="756611"/>
            <a:ext cx="1727189" cy="430887"/>
          </a:xfrm>
          <a:prstGeom prst="rect">
            <a:avLst/>
          </a:prstGeom>
          <a:noFill/>
          <a:ln w="19050" algn="ctr">
            <a:noFill/>
            <a:miter lim="800000"/>
            <a:headEnd/>
            <a:tailEnd/>
          </a:ln>
        </p:spPr>
        <p:txBody>
          <a:bodyPr wrap="square" lIns="0" tIns="0" rIns="0" bIns="0" rtlCol="0">
            <a:spAutoFit/>
          </a:bodyPr>
          <a:lstStyle/>
          <a:p>
            <a:r>
              <a:rPr lang="en-US" sz="800" dirty="0" smtClean="0">
                <a:solidFill>
                  <a:schemeClr val="bg1"/>
                </a:solidFill>
                <a:latin typeface="+mj-lt"/>
              </a:rPr>
              <a:t>UCSF Helen Diller Family</a:t>
            </a:r>
          </a:p>
          <a:p>
            <a:r>
              <a:rPr lang="en-US" sz="800" dirty="0" smtClean="0">
                <a:solidFill>
                  <a:schemeClr val="bg1"/>
                </a:solidFill>
                <a:latin typeface="+mj-lt"/>
              </a:rPr>
              <a:t>Comprehensive </a:t>
            </a:r>
            <a:br>
              <a:rPr lang="en-US" sz="800" dirty="0" smtClean="0">
                <a:solidFill>
                  <a:schemeClr val="bg1"/>
                </a:solidFill>
                <a:latin typeface="+mj-lt"/>
              </a:rPr>
            </a:br>
            <a:r>
              <a:rPr lang="en-US" sz="800" dirty="0" smtClean="0">
                <a:solidFill>
                  <a:schemeClr val="bg1"/>
                </a:solidFill>
                <a:latin typeface="+mj-lt"/>
              </a:rPr>
              <a:t>Cancer Center</a:t>
            </a:r>
          </a:p>
        </p:txBody>
      </p:sp>
      <p:cxnSp>
        <p:nvCxnSpPr>
          <p:cNvPr id="10" name="Straight Connector 9"/>
          <p:cNvCxnSpPr/>
          <p:nvPr/>
        </p:nvCxnSpPr>
        <p:spPr>
          <a:xfrm>
            <a:off x="6079228" y="734837"/>
            <a:ext cx="0" cy="466344"/>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bwMode="auto">
          <a:xfrm>
            <a:off x="6263622" y="756611"/>
            <a:ext cx="1007244" cy="246221"/>
          </a:xfrm>
          <a:prstGeom prst="rect">
            <a:avLst/>
          </a:prstGeom>
          <a:noFill/>
          <a:ln w="19050" algn="ctr">
            <a:noFill/>
            <a:miter lim="800000"/>
            <a:headEnd/>
            <a:tailEnd/>
          </a:ln>
        </p:spPr>
        <p:txBody>
          <a:bodyPr wrap="square" lIns="0" tIns="0" rIns="0" bIns="0" rtlCol="0">
            <a:spAutoFit/>
          </a:bodyPr>
          <a:lstStyle/>
          <a:p>
            <a:r>
              <a:rPr lang="en-US" sz="800" dirty="0" smtClean="0">
                <a:solidFill>
                  <a:schemeClr val="bg1"/>
                </a:solidFill>
                <a:latin typeface="+mj-lt"/>
              </a:rPr>
              <a:t>UCSF School</a:t>
            </a:r>
            <a:br>
              <a:rPr lang="en-US" sz="800" dirty="0" smtClean="0">
                <a:solidFill>
                  <a:schemeClr val="bg1"/>
                </a:solidFill>
                <a:latin typeface="+mj-lt"/>
              </a:rPr>
            </a:br>
            <a:r>
              <a:rPr lang="en-US" sz="800" dirty="0" smtClean="0">
                <a:solidFill>
                  <a:schemeClr val="bg1"/>
                </a:solidFill>
                <a:latin typeface="+mj-lt"/>
              </a:rPr>
              <a:t>of Medicine</a:t>
            </a:r>
          </a:p>
        </p:txBody>
      </p:sp>
      <p:cxnSp>
        <p:nvCxnSpPr>
          <p:cNvPr id="13" name="Straight Connector 12"/>
          <p:cNvCxnSpPr/>
          <p:nvPr/>
        </p:nvCxnSpPr>
        <p:spPr>
          <a:xfrm>
            <a:off x="7270864" y="734837"/>
            <a:ext cx="0" cy="466344"/>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bwMode="auto">
          <a:xfrm>
            <a:off x="7465042" y="756611"/>
            <a:ext cx="1301327" cy="246221"/>
          </a:xfrm>
          <a:prstGeom prst="rect">
            <a:avLst/>
          </a:prstGeom>
          <a:noFill/>
          <a:ln w="19050" algn="ctr">
            <a:noFill/>
            <a:miter lim="800000"/>
            <a:headEnd/>
            <a:tailEnd/>
          </a:ln>
        </p:spPr>
        <p:txBody>
          <a:bodyPr wrap="square" lIns="0" tIns="0" rIns="0" bIns="0" rtlCol="0">
            <a:spAutoFit/>
          </a:bodyPr>
          <a:lstStyle/>
          <a:p>
            <a:r>
              <a:rPr lang="en-US" sz="800" dirty="0" smtClean="0">
                <a:solidFill>
                  <a:schemeClr val="bg1"/>
                </a:solidFill>
                <a:latin typeface="+mj-lt"/>
              </a:rPr>
              <a:t>AIDS Research</a:t>
            </a:r>
            <a:r>
              <a:rPr lang="en-US" sz="800" baseline="0" dirty="0" smtClean="0">
                <a:solidFill>
                  <a:schemeClr val="bg1"/>
                </a:solidFill>
                <a:latin typeface="+mj-lt"/>
              </a:rPr>
              <a:t> Institute at UCSF</a:t>
            </a:r>
            <a:endParaRPr lang="en-US" sz="800" dirty="0" smtClean="0">
              <a:solidFill>
                <a:schemeClr val="bg1"/>
              </a:solidFill>
              <a:latin typeface="+mj-lt"/>
            </a:endParaRPr>
          </a:p>
        </p:txBody>
      </p:sp>
      <p:pic>
        <p:nvPicPr>
          <p:cNvPr id="16" name="Picture 15" descr="UCSF_sig_white_RGB.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6924" y="728944"/>
            <a:ext cx="1066489" cy="693456"/>
          </a:xfrm>
          <a:prstGeom prst="rect">
            <a:avLst/>
          </a:prstGeom>
        </p:spPr>
      </p:pic>
    </p:spTree>
    <p:extLst>
      <p:ext uri="{BB962C8B-B14F-4D97-AF65-F5344CB8AC3E}">
        <p14:creationId xmlns:p14="http://schemas.microsoft.com/office/powerpoint/2010/main" val="74496511"/>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External Co-branding with Image">
    <p:bg bwMode="ltGray">
      <p:bgPr>
        <a:solidFill>
          <a:schemeClr val="tx2"/>
        </a:solidFill>
        <a:effectLst/>
      </p:bgPr>
    </p:bg>
    <p:spTree>
      <p:nvGrpSpPr>
        <p:cNvPr id="1" name=""/>
        <p:cNvGrpSpPr/>
        <p:nvPr/>
      </p:nvGrpSpPr>
      <p:grpSpPr>
        <a:xfrm>
          <a:off x="0" y="0"/>
          <a:ext cx="0" cy="0"/>
          <a:chOff x="0" y="0"/>
          <a:chExt cx="0" cy="0"/>
        </a:xfrm>
      </p:grpSpPr>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invGray">
          <a:xfrm>
            <a:off x="0" y="0"/>
            <a:ext cx="12192000" cy="6858000"/>
          </a:xfrm>
          <a:prstGeom prst="rect">
            <a:avLst/>
          </a:prstGeom>
        </p:spPr>
      </p:pic>
      <p:sp>
        <p:nvSpPr>
          <p:cNvPr id="6" name="Rectangle 5"/>
          <p:cNvSpPr/>
          <p:nvPr/>
        </p:nvSpPr>
        <p:spPr bwMode="invGray">
          <a:xfrm>
            <a:off x="383316" y="366715"/>
            <a:ext cx="8273851"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sp>
        <p:nvSpPr>
          <p:cNvPr id="35" name="Title 34"/>
          <p:cNvSpPr>
            <a:spLocks noGrp="1"/>
          </p:cNvSpPr>
          <p:nvPr>
            <p:ph type="title" hasCustomPrompt="1"/>
          </p:nvPr>
        </p:nvSpPr>
        <p:spPr>
          <a:xfrm>
            <a:off x="613447" y="2556876"/>
            <a:ext cx="8043720" cy="507831"/>
          </a:xfrm>
        </p:spPr>
        <p:txBody>
          <a:bodyPr vert="horz" wrap="square" lIns="91440" tIns="45720" rIns="91440" bIns="45720" rtlCol="0" anchor="b">
            <a:spAutoFit/>
          </a:bodyPr>
          <a:lstStyle>
            <a:lvl1pPr>
              <a:lnSpc>
                <a:spcPct val="95000"/>
              </a:lnSpc>
              <a:defRPr kumimoji="0" lang="en-US" sz="30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621571" y="2955528"/>
            <a:ext cx="8035597"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0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smtClean="0"/>
              <a:t>Subtitle Title Here</a:t>
            </a:r>
          </a:p>
        </p:txBody>
      </p:sp>
      <p:sp>
        <p:nvSpPr>
          <p:cNvPr id="46" name="Date Placeholder 4"/>
          <p:cNvSpPr>
            <a:spLocks noGrp="1"/>
          </p:cNvSpPr>
          <p:nvPr>
            <p:ph type="dt" sz="half" idx="2"/>
          </p:nvPr>
        </p:nvSpPr>
        <p:spPr>
          <a:xfrm>
            <a:off x="733048" y="4907755"/>
            <a:ext cx="2567117" cy="238607"/>
          </a:xfrm>
          <a:prstGeom prst="rect">
            <a:avLst/>
          </a:prstGeom>
        </p:spPr>
        <p:txBody>
          <a:bodyPr vert="horz" wrap="square" lIns="0" tIns="0" rIns="0" bIns="0" rtlCol="0" anchor="b" anchorCtr="0"/>
          <a:lstStyle>
            <a:lvl1pPr algn="l">
              <a:defRPr sz="1000" i="0">
                <a:solidFill>
                  <a:schemeClr val="bg1"/>
                </a:solidFill>
                <a:latin typeface="Arial" pitchFamily="34" charset="0"/>
                <a:cs typeface="Arial" pitchFamily="34" charset="0"/>
              </a:defRPr>
            </a:lvl1pPr>
          </a:lstStyle>
          <a:p>
            <a:r>
              <a:rPr lang="en-US" dirty="0" smtClean="0"/>
              <a:t>02/02/2021</a:t>
            </a:r>
            <a:endParaRPr lang="en-US" dirty="0"/>
          </a:p>
        </p:txBody>
      </p:sp>
      <p:sp>
        <p:nvSpPr>
          <p:cNvPr id="3" name="Text Placeholder 2"/>
          <p:cNvSpPr>
            <a:spLocks noGrp="1"/>
          </p:cNvSpPr>
          <p:nvPr>
            <p:ph type="body" sz="quarter" idx="10"/>
          </p:nvPr>
        </p:nvSpPr>
        <p:spPr>
          <a:xfrm>
            <a:off x="730906" y="4096968"/>
            <a:ext cx="7926261" cy="365125"/>
          </a:xfrm>
        </p:spPr>
        <p:txBody>
          <a:bodyPr vert="horz" wrap="square" lIns="0" tIns="0" rIns="0" bIns="0" rtlCol="0" anchor="t" anchorCtr="0"/>
          <a:lstStyle>
            <a:lvl1pPr marL="0" indent="0">
              <a:spcBef>
                <a:spcPts val="0"/>
              </a:spcBef>
              <a:buNone/>
              <a:defRPr lang="en-US" sz="1400" i="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smtClean="0"/>
              <a:t>Click to edit Master text styles</a:t>
            </a:r>
          </a:p>
        </p:txBody>
      </p:sp>
      <p:grpSp>
        <p:nvGrpSpPr>
          <p:cNvPr id="15" name="Group 14"/>
          <p:cNvGrpSpPr/>
          <p:nvPr/>
        </p:nvGrpSpPr>
        <p:grpSpPr>
          <a:xfrm>
            <a:off x="2452350" y="742091"/>
            <a:ext cx="1982948" cy="674568"/>
            <a:chOff x="2749439" y="752601"/>
            <a:chExt cx="1487211" cy="885917"/>
          </a:xfrm>
        </p:grpSpPr>
        <p:sp>
          <p:nvSpPr>
            <p:cNvPr id="16" name="Rectangle 15"/>
            <p:cNvSpPr/>
            <p:nvPr userDrawn="1"/>
          </p:nvSpPr>
          <p:spPr bwMode="auto">
            <a:xfrm>
              <a:off x="2749439" y="752601"/>
              <a:ext cx="1371600" cy="885917"/>
            </a:xfrm>
            <a:prstGeom prst="rect">
              <a:avLst/>
            </a:prstGeom>
            <a:noFill/>
            <a:ln w="19050" algn="ctr">
              <a:solidFill>
                <a:schemeClr val="accent2"/>
              </a:solidFill>
              <a:prstDash val="dash"/>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sp>
          <p:nvSpPr>
            <p:cNvPr id="17" name="TextBox 16"/>
            <p:cNvSpPr txBox="1"/>
            <p:nvPr userDrawn="1"/>
          </p:nvSpPr>
          <p:spPr bwMode="auto">
            <a:xfrm>
              <a:off x="2785238" y="886124"/>
              <a:ext cx="1451412" cy="509299"/>
            </a:xfrm>
            <a:prstGeom prst="rect">
              <a:avLst/>
            </a:prstGeom>
            <a:noFill/>
            <a:ln w="19050" algn="ctr">
              <a:noFill/>
              <a:miter lim="800000"/>
              <a:headEnd/>
              <a:tailEnd/>
            </a:ln>
          </p:spPr>
          <p:txBody>
            <a:bodyPr wrap="square" lIns="0" tIns="0" rIns="0" bIns="0" rtlCol="0">
              <a:spAutoFit/>
            </a:bodyPr>
            <a:lstStyle/>
            <a:p>
              <a:pPr>
                <a:lnSpc>
                  <a:spcPct val="90000"/>
                </a:lnSpc>
              </a:pPr>
              <a:r>
                <a:rPr lang="en-US" sz="1400" dirty="0" smtClean="0">
                  <a:solidFill>
                    <a:schemeClr val="bg2"/>
                  </a:solidFill>
                  <a:latin typeface="+mj-lt"/>
                </a:rPr>
                <a:t>Partner </a:t>
              </a:r>
              <a:br>
                <a:rPr lang="en-US" sz="1400" dirty="0" smtClean="0">
                  <a:solidFill>
                    <a:schemeClr val="bg2"/>
                  </a:solidFill>
                  <a:latin typeface="+mj-lt"/>
                </a:rPr>
              </a:br>
              <a:r>
                <a:rPr lang="en-US" sz="1400" dirty="0" smtClean="0">
                  <a:solidFill>
                    <a:schemeClr val="bg2"/>
                  </a:solidFill>
                  <a:latin typeface="+mj-lt"/>
                </a:rPr>
                <a:t>Logo</a:t>
              </a:r>
            </a:p>
          </p:txBody>
        </p:sp>
      </p:grpSp>
      <p:cxnSp>
        <p:nvCxnSpPr>
          <p:cNvPr id="20" name="Straight Connector 19"/>
          <p:cNvCxnSpPr/>
          <p:nvPr/>
        </p:nvCxnSpPr>
        <p:spPr>
          <a:xfrm>
            <a:off x="2100768" y="591021"/>
            <a:ext cx="0" cy="96012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2100768" y="591021"/>
            <a:ext cx="0" cy="96012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pic>
        <p:nvPicPr>
          <p:cNvPr id="18" name="Picture 17" descr="UCSF_sig_white_RGB.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6924" y="728944"/>
            <a:ext cx="1066489" cy="693456"/>
          </a:xfrm>
          <a:prstGeom prst="rect">
            <a:avLst/>
          </a:prstGeom>
        </p:spPr>
      </p:pic>
    </p:spTree>
    <p:extLst>
      <p:ext uri="{BB962C8B-B14F-4D97-AF65-F5344CB8AC3E}">
        <p14:creationId xmlns:p14="http://schemas.microsoft.com/office/powerpoint/2010/main" val="1999371169"/>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Title Slide with Image2">
    <p:bg bwMode="ltGray">
      <p:bgPr>
        <a:solidFill>
          <a:schemeClr val="tx2"/>
        </a:solid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invGray">
          <a:xfrm>
            <a:off x="0" y="0"/>
            <a:ext cx="12192000" cy="6858000"/>
          </a:xfrm>
          <a:prstGeom prst="rect">
            <a:avLst/>
          </a:prstGeom>
        </p:spPr>
      </p:pic>
      <p:sp>
        <p:nvSpPr>
          <p:cNvPr id="6" name="Rectangle 5"/>
          <p:cNvSpPr/>
          <p:nvPr/>
        </p:nvSpPr>
        <p:spPr bwMode="invGray">
          <a:xfrm>
            <a:off x="383316" y="366715"/>
            <a:ext cx="8273851"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sp>
        <p:nvSpPr>
          <p:cNvPr id="35" name="Title 34"/>
          <p:cNvSpPr>
            <a:spLocks noGrp="1"/>
          </p:cNvSpPr>
          <p:nvPr>
            <p:ph type="title" hasCustomPrompt="1"/>
          </p:nvPr>
        </p:nvSpPr>
        <p:spPr>
          <a:xfrm>
            <a:off x="613447" y="2556876"/>
            <a:ext cx="8043720" cy="507831"/>
          </a:xfrm>
        </p:spPr>
        <p:txBody>
          <a:bodyPr vert="horz" wrap="square" lIns="91440" tIns="45720" rIns="91440" bIns="45720" rtlCol="0" anchor="b">
            <a:spAutoFit/>
          </a:bodyPr>
          <a:lstStyle>
            <a:lvl1pPr>
              <a:lnSpc>
                <a:spcPct val="95000"/>
              </a:lnSpc>
              <a:defRPr kumimoji="0" lang="en-US" sz="30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621571" y="2955528"/>
            <a:ext cx="8035597"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0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smtClean="0"/>
              <a:t>Subtitle Title Here</a:t>
            </a:r>
          </a:p>
        </p:txBody>
      </p:sp>
      <p:sp>
        <p:nvSpPr>
          <p:cNvPr id="46" name="Date Placeholder 4"/>
          <p:cNvSpPr>
            <a:spLocks noGrp="1"/>
          </p:cNvSpPr>
          <p:nvPr>
            <p:ph type="dt" sz="half" idx="2"/>
          </p:nvPr>
        </p:nvSpPr>
        <p:spPr>
          <a:xfrm>
            <a:off x="733048" y="4907755"/>
            <a:ext cx="2567117" cy="238607"/>
          </a:xfrm>
          <a:prstGeom prst="rect">
            <a:avLst/>
          </a:prstGeom>
        </p:spPr>
        <p:txBody>
          <a:bodyPr vert="horz" wrap="square" lIns="0" tIns="0" rIns="0" bIns="0" rtlCol="0" anchor="b" anchorCtr="0"/>
          <a:lstStyle>
            <a:lvl1pPr algn="l">
              <a:defRPr sz="1000" i="0">
                <a:solidFill>
                  <a:schemeClr val="bg1"/>
                </a:solidFill>
                <a:latin typeface="Arial" pitchFamily="34" charset="0"/>
                <a:cs typeface="Arial" pitchFamily="34" charset="0"/>
              </a:defRPr>
            </a:lvl1pPr>
          </a:lstStyle>
          <a:p>
            <a:r>
              <a:rPr lang="en-US" dirty="0" smtClean="0"/>
              <a:t>02/02/2021</a:t>
            </a:r>
            <a:endParaRPr lang="en-US" dirty="0"/>
          </a:p>
        </p:txBody>
      </p:sp>
      <p:sp>
        <p:nvSpPr>
          <p:cNvPr id="3" name="Text Placeholder 2"/>
          <p:cNvSpPr>
            <a:spLocks noGrp="1"/>
          </p:cNvSpPr>
          <p:nvPr>
            <p:ph type="body" sz="quarter" idx="10"/>
          </p:nvPr>
        </p:nvSpPr>
        <p:spPr>
          <a:xfrm>
            <a:off x="730906" y="4096968"/>
            <a:ext cx="7926261" cy="365125"/>
          </a:xfrm>
        </p:spPr>
        <p:txBody>
          <a:bodyPr vert="horz" wrap="square" lIns="0" tIns="0" rIns="0" bIns="0" rtlCol="0" anchor="t" anchorCtr="0"/>
          <a:lstStyle>
            <a:lvl1pPr marL="0" indent="0">
              <a:spcBef>
                <a:spcPts val="0"/>
              </a:spcBef>
              <a:buNone/>
              <a:defRPr lang="en-US" sz="1400" i="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smtClean="0"/>
              <a:t>Click to edit Master text styles</a:t>
            </a:r>
          </a:p>
        </p:txBody>
      </p:sp>
      <p:pic>
        <p:nvPicPr>
          <p:cNvPr id="11" name="Picture 10" descr="UCSF_sig_white_RGB.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6924" y="728944"/>
            <a:ext cx="1066489" cy="693456"/>
          </a:xfrm>
          <a:prstGeom prst="rect">
            <a:avLst/>
          </a:prstGeom>
        </p:spPr>
      </p:pic>
    </p:spTree>
    <p:extLst>
      <p:ext uri="{BB962C8B-B14F-4D97-AF65-F5344CB8AC3E}">
        <p14:creationId xmlns:p14="http://schemas.microsoft.com/office/powerpoint/2010/main" val="2739000752"/>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Title Slide with Image3">
    <p:bg bwMode="ltGray">
      <p:bgPr>
        <a:solidFill>
          <a:schemeClr val="tx2"/>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invGray">
          <a:xfrm>
            <a:off x="0" y="0"/>
            <a:ext cx="12192000" cy="6858000"/>
          </a:xfrm>
          <a:prstGeom prst="rect">
            <a:avLst/>
          </a:prstGeom>
        </p:spPr>
      </p:pic>
      <p:sp>
        <p:nvSpPr>
          <p:cNvPr id="6" name="Rectangle 5"/>
          <p:cNvSpPr/>
          <p:nvPr/>
        </p:nvSpPr>
        <p:spPr bwMode="invGray">
          <a:xfrm>
            <a:off x="383316" y="366715"/>
            <a:ext cx="8273851" cy="5153025"/>
          </a:xfrm>
          <a:prstGeom prst="rect">
            <a:avLst/>
          </a:prstGeom>
          <a:solidFill>
            <a:schemeClr val="accent5"/>
          </a:solidFill>
          <a:ln w="19050" algn="ctr">
            <a:noFill/>
            <a:miter lim="800000"/>
            <a:headEnd/>
            <a:tailEnd/>
          </a:ln>
        </p:spPr>
        <p:txBody>
          <a:bodyPr wrap="none" rtlCol="0" anchor="ctr"/>
          <a:lstStyle/>
          <a:p>
            <a:pPr lvl="0" algn="ctr">
              <a:lnSpc>
                <a:spcPct val="90000"/>
              </a:lnSpc>
            </a:pPr>
            <a:endParaRPr lang="en-US" sz="1600" b="1" dirty="0" err="1" smtClean="0">
              <a:solidFill>
                <a:schemeClr val="bg1"/>
              </a:solidFill>
              <a:latin typeface="+mj-lt"/>
            </a:endParaRPr>
          </a:p>
        </p:txBody>
      </p:sp>
      <p:sp>
        <p:nvSpPr>
          <p:cNvPr id="35" name="Title 34"/>
          <p:cNvSpPr>
            <a:spLocks noGrp="1"/>
          </p:cNvSpPr>
          <p:nvPr>
            <p:ph type="title" hasCustomPrompt="1"/>
          </p:nvPr>
        </p:nvSpPr>
        <p:spPr>
          <a:xfrm>
            <a:off x="613447" y="2556876"/>
            <a:ext cx="8043720" cy="507831"/>
          </a:xfrm>
        </p:spPr>
        <p:txBody>
          <a:bodyPr vert="horz" wrap="square" lIns="91440" tIns="45720" rIns="91440" bIns="45720" rtlCol="0" anchor="b">
            <a:spAutoFit/>
          </a:bodyPr>
          <a:lstStyle>
            <a:lvl1pPr>
              <a:lnSpc>
                <a:spcPct val="95000"/>
              </a:lnSpc>
              <a:defRPr kumimoji="0" lang="en-US" sz="30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621571" y="2955528"/>
            <a:ext cx="8035597"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0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smtClean="0"/>
              <a:t>Subtitle Title Here</a:t>
            </a:r>
          </a:p>
        </p:txBody>
      </p:sp>
      <p:sp>
        <p:nvSpPr>
          <p:cNvPr id="46" name="Date Placeholder 4"/>
          <p:cNvSpPr>
            <a:spLocks noGrp="1"/>
          </p:cNvSpPr>
          <p:nvPr>
            <p:ph type="dt" sz="half" idx="2"/>
          </p:nvPr>
        </p:nvSpPr>
        <p:spPr>
          <a:xfrm>
            <a:off x="733048" y="4907755"/>
            <a:ext cx="2567117" cy="238607"/>
          </a:xfrm>
          <a:prstGeom prst="rect">
            <a:avLst/>
          </a:prstGeom>
        </p:spPr>
        <p:txBody>
          <a:bodyPr vert="horz" wrap="square" lIns="0" tIns="0" rIns="0" bIns="0" rtlCol="0" anchor="b" anchorCtr="0"/>
          <a:lstStyle>
            <a:lvl1pPr algn="l">
              <a:defRPr sz="1000" i="0">
                <a:solidFill>
                  <a:schemeClr val="bg1"/>
                </a:solidFill>
                <a:latin typeface="Arial" pitchFamily="34" charset="0"/>
                <a:cs typeface="Arial" pitchFamily="34" charset="0"/>
              </a:defRPr>
            </a:lvl1pPr>
          </a:lstStyle>
          <a:p>
            <a:r>
              <a:rPr lang="en-US" dirty="0" smtClean="0"/>
              <a:t>02/02/2021</a:t>
            </a:r>
            <a:endParaRPr lang="en-US" dirty="0"/>
          </a:p>
        </p:txBody>
      </p:sp>
      <p:sp>
        <p:nvSpPr>
          <p:cNvPr id="3" name="Text Placeholder 2"/>
          <p:cNvSpPr>
            <a:spLocks noGrp="1"/>
          </p:cNvSpPr>
          <p:nvPr>
            <p:ph type="body" sz="quarter" idx="10"/>
          </p:nvPr>
        </p:nvSpPr>
        <p:spPr>
          <a:xfrm>
            <a:off x="730906" y="4096968"/>
            <a:ext cx="7926261" cy="365125"/>
          </a:xfrm>
        </p:spPr>
        <p:txBody>
          <a:bodyPr vert="horz" wrap="square" lIns="0" tIns="0" rIns="0" bIns="0" rtlCol="0" anchor="t" anchorCtr="0"/>
          <a:lstStyle>
            <a:lvl1pPr marL="0" indent="0">
              <a:spcBef>
                <a:spcPts val="0"/>
              </a:spcBef>
              <a:buNone/>
              <a:defRPr lang="en-US" sz="1400" i="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smtClean="0"/>
              <a:t>Click to edit Master text styles</a:t>
            </a:r>
          </a:p>
        </p:txBody>
      </p:sp>
      <p:pic>
        <p:nvPicPr>
          <p:cNvPr id="10" name="Picture 9" descr="UCSF_sig_white_RGB.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6924" y="728944"/>
            <a:ext cx="1066489" cy="693456"/>
          </a:xfrm>
          <a:prstGeom prst="rect">
            <a:avLst/>
          </a:prstGeom>
        </p:spPr>
      </p:pic>
    </p:spTree>
    <p:extLst>
      <p:ext uri="{BB962C8B-B14F-4D97-AF65-F5344CB8AC3E}">
        <p14:creationId xmlns:p14="http://schemas.microsoft.com/office/powerpoint/2010/main" val="902039273"/>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Title Slide with Image4">
    <p:bg bwMode="ltGray">
      <p:bgPr>
        <a:solidFill>
          <a:schemeClr val="tx2"/>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invGray">
          <a:xfrm>
            <a:off x="0" y="0"/>
            <a:ext cx="12192000" cy="6858000"/>
          </a:xfrm>
          <a:prstGeom prst="rect">
            <a:avLst/>
          </a:prstGeom>
        </p:spPr>
      </p:pic>
      <p:sp>
        <p:nvSpPr>
          <p:cNvPr id="6" name="Rectangle 5"/>
          <p:cNvSpPr/>
          <p:nvPr/>
        </p:nvSpPr>
        <p:spPr bwMode="ltGray">
          <a:xfrm>
            <a:off x="383316" y="366715"/>
            <a:ext cx="8273851" cy="5153025"/>
          </a:xfrm>
          <a:prstGeom prst="rect">
            <a:avLst/>
          </a:prstGeom>
          <a:solidFill>
            <a:schemeClr val="accent6"/>
          </a:solidFill>
          <a:ln w="19050" algn="ctr">
            <a:noFill/>
            <a:miter lim="800000"/>
            <a:headEnd/>
            <a:tailEnd/>
          </a:ln>
        </p:spPr>
        <p:txBody>
          <a:bodyPr wrap="none" rtlCol="0" anchor="ctr"/>
          <a:lstStyle/>
          <a:p>
            <a:pPr lvl="0" algn="ctr">
              <a:lnSpc>
                <a:spcPct val="90000"/>
              </a:lnSpc>
            </a:pPr>
            <a:endParaRPr lang="en-US" sz="1600" b="1" dirty="0" err="1" smtClean="0">
              <a:solidFill>
                <a:schemeClr val="bg1"/>
              </a:solidFill>
              <a:latin typeface="+mj-lt"/>
            </a:endParaRPr>
          </a:p>
        </p:txBody>
      </p:sp>
      <p:sp>
        <p:nvSpPr>
          <p:cNvPr id="35" name="Title 34"/>
          <p:cNvSpPr>
            <a:spLocks noGrp="1"/>
          </p:cNvSpPr>
          <p:nvPr>
            <p:ph type="title" hasCustomPrompt="1"/>
          </p:nvPr>
        </p:nvSpPr>
        <p:spPr>
          <a:xfrm>
            <a:off x="613447" y="2556876"/>
            <a:ext cx="8043720" cy="507831"/>
          </a:xfrm>
        </p:spPr>
        <p:txBody>
          <a:bodyPr vert="horz" wrap="square" lIns="91440" tIns="45720" rIns="91440" bIns="45720" rtlCol="0" anchor="b">
            <a:spAutoFit/>
          </a:bodyPr>
          <a:lstStyle>
            <a:lvl1pPr>
              <a:lnSpc>
                <a:spcPct val="95000"/>
              </a:lnSpc>
              <a:defRPr kumimoji="0" lang="en-US" sz="30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621571" y="2955528"/>
            <a:ext cx="8035597"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0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smtClean="0"/>
              <a:t>Subtitle Title Here</a:t>
            </a:r>
          </a:p>
        </p:txBody>
      </p:sp>
      <p:sp>
        <p:nvSpPr>
          <p:cNvPr id="46" name="Date Placeholder 4"/>
          <p:cNvSpPr>
            <a:spLocks noGrp="1"/>
          </p:cNvSpPr>
          <p:nvPr>
            <p:ph type="dt" sz="half" idx="2"/>
          </p:nvPr>
        </p:nvSpPr>
        <p:spPr>
          <a:xfrm>
            <a:off x="733048" y="4907755"/>
            <a:ext cx="2567117" cy="238607"/>
          </a:xfrm>
          <a:prstGeom prst="rect">
            <a:avLst/>
          </a:prstGeom>
        </p:spPr>
        <p:txBody>
          <a:bodyPr vert="horz" wrap="square" lIns="0" tIns="0" rIns="0" bIns="0" rtlCol="0" anchor="b" anchorCtr="0"/>
          <a:lstStyle>
            <a:lvl1pPr algn="l">
              <a:defRPr sz="1000" i="0">
                <a:solidFill>
                  <a:schemeClr val="bg1"/>
                </a:solidFill>
                <a:latin typeface="Arial" pitchFamily="34" charset="0"/>
                <a:cs typeface="Arial" pitchFamily="34" charset="0"/>
              </a:defRPr>
            </a:lvl1pPr>
          </a:lstStyle>
          <a:p>
            <a:r>
              <a:rPr lang="en-US" dirty="0" smtClean="0"/>
              <a:t>02/02/2021</a:t>
            </a:r>
            <a:endParaRPr lang="en-US" dirty="0"/>
          </a:p>
        </p:txBody>
      </p:sp>
      <p:sp>
        <p:nvSpPr>
          <p:cNvPr id="3" name="Text Placeholder 2"/>
          <p:cNvSpPr>
            <a:spLocks noGrp="1"/>
          </p:cNvSpPr>
          <p:nvPr>
            <p:ph type="body" sz="quarter" idx="10"/>
          </p:nvPr>
        </p:nvSpPr>
        <p:spPr>
          <a:xfrm>
            <a:off x="730906" y="4096968"/>
            <a:ext cx="7926261" cy="365125"/>
          </a:xfrm>
        </p:spPr>
        <p:txBody>
          <a:bodyPr vert="horz" wrap="square" lIns="0" tIns="0" rIns="0" bIns="0" rtlCol="0" anchor="t" anchorCtr="0"/>
          <a:lstStyle>
            <a:lvl1pPr marL="0" indent="0">
              <a:spcBef>
                <a:spcPts val="0"/>
              </a:spcBef>
              <a:buNone/>
              <a:defRPr lang="en-US" sz="1400" i="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smtClean="0"/>
              <a:t>Click to edit Master text styles</a:t>
            </a:r>
          </a:p>
        </p:txBody>
      </p:sp>
      <p:pic>
        <p:nvPicPr>
          <p:cNvPr id="9" name="Picture 8" descr="UCSF_sig_white_RGB.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6924" y="728944"/>
            <a:ext cx="1066489" cy="693456"/>
          </a:xfrm>
          <a:prstGeom prst="rect">
            <a:avLst/>
          </a:prstGeom>
        </p:spPr>
      </p:pic>
    </p:spTree>
    <p:extLst>
      <p:ext uri="{BB962C8B-B14F-4D97-AF65-F5344CB8AC3E}">
        <p14:creationId xmlns:p14="http://schemas.microsoft.com/office/powerpoint/2010/main" val="4066388281"/>
      </p:ext>
    </p:extLst>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Title Slide with Image5">
    <p:bg bwMode="ltGray">
      <p:bgPr>
        <a:solidFill>
          <a:schemeClr val="tx2"/>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2647" t="13225" r="3105" b="7252"/>
          <a:stretch/>
        </p:blipFill>
        <p:spPr bwMode="ltGray">
          <a:xfrm>
            <a:off x="2" y="0"/>
            <a:ext cx="12191999" cy="6858000"/>
          </a:xfrm>
          <a:prstGeom prst="rect">
            <a:avLst/>
          </a:prstGeom>
          <a:noFill/>
          <a:ln>
            <a:noFill/>
          </a:ln>
        </p:spPr>
      </p:pic>
      <p:sp>
        <p:nvSpPr>
          <p:cNvPr id="6" name="Rectangle 5"/>
          <p:cNvSpPr/>
          <p:nvPr/>
        </p:nvSpPr>
        <p:spPr bwMode="ltGray">
          <a:xfrm>
            <a:off x="383316" y="366715"/>
            <a:ext cx="8273851" cy="5153025"/>
          </a:xfrm>
          <a:prstGeom prst="rect">
            <a:avLst/>
          </a:prstGeom>
          <a:solidFill>
            <a:schemeClr val="accent3"/>
          </a:solidFill>
          <a:ln w="19050" algn="ctr">
            <a:noFill/>
            <a:miter lim="800000"/>
            <a:headEnd/>
            <a:tailEnd/>
          </a:ln>
        </p:spPr>
        <p:txBody>
          <a:bodyPr wrap="none" rtlCol="0" anchor="ctr"/>
          <a:lstStyle/>
          <a:p>
            <a:pPr lvl="0" algn="ctr">
              <a:lnSpc>
                <a:spcPct val="90000"/>
              </a:lnSpc>
            </a:pPr>
            <a:endParaRPr lang="en-US" sz="1600" b="1" dirty="0" err="1" smtClean="0">
              <a:solidFill>
                <a:schemeClr val="bg1"/>
              </a:solidFill>
              <a:latin typeface="+mj-lt"/>
            </a:endParaRPr>
          </a:p>
        </p:txBody>
      </p:sp>
      <p:sp>
        <p:nvSpPr>
          <p:cNvPr id="35" name="Title 34"/>
          <p:cNvSpPr>
            <a:spLocks noGrp="1"/>
          </p:cNvSpPr>
          <p:nvPr>
            <p:ph type="title" hasCustomPrompt="1"/>
          </p:nvPr>
        </p:nvSpPr>
        <p:spPr>
          <a:xfrm>
            <a:off x="613447" y="2556876"/>
            <a:ext cx="8043720" cy="507831"/>
          </a:xfrm>
        </p:spPr>
        <p:txBody>
          <a:bodyPr vert="horz" wrap="square" lIns="91440" tIns="45720" rIns="91440" bIns="45720" rtlCol="0" anchor="b">
            <a:spAutoFit/>
          </a:bodyPr>
          <a:lstStyle>
            <a:lvl1pPr>
              <a:lnSpc>
                <a:spcPct val="95000"/>
              </a:lnSpc>
              <a:defRPr kumimoji="0" lang="en-US" sz="30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621571" y="2955528"/>
            <a:ext cx="8035597"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0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smtClean="0"/>
              <a:t>Subtitle Title Here</a:t>
            </a:r>
          </a:p>
        </p:txBody>
      </p:sp>
      <p:sp>
        <p:nvSpPr>
          <p:cNvPr id="46" name="Date Placeholder 4"/>
          <p:cNvSpPr>
            <a:spLocks noGrp="1"/>
          </p:cNvSpPr>
          <p:nvPr>
            <p:ph type="dt" sz="half" idx="2"/>
          </p:nvPr>
        </p:nvSpPr>
        <p:spPr>
          <a:xfrm>
            <a:off x="733048" y="4907755"/>
            <a:ext cx="2567117" cy="238607"/>
          </a:xfrm>
          <a:prstGeom prst="rect">
            <a:avLst/>
          </a:prstGeom>
        </p:spPr>
        <p:txBody>
          <a:bodyPr vert="horz" wrap="square" lIns="0" tIns="0" rIns="0" bIns="0" rtlCol="0" anchor="b" anchorCtr="0"/>
          <a:lstStyle>
            <a:lvl1pPr algn="l">
              <a:defRPr sz="1000" i="0">
                <a:solidFill>
                  <a:schemeClr val="bg1"/>
                </a:solidFill>
                <a:latin typeface="Arial" pitchFamily="34" charset="0"/>
                <a:cs typeface="Arial" pitchFamily="34" charset="0"/>
              </a:defRPr>
            </a:lvl1pPr>
          </a:lstStyle>
          <a:p>
            <a:r>
              <a:rPr lang="en-US" dirty="0" smtClean="0"/>
              <a:t>02/02/2021</a:t>
            </a:r>
            <a:endParaRPr lang="en-US" dirty="0"/>
          </a:p>
        </p:txBody>
      </p:sp>
      <p:sp>
        <p:nvSpPr>
          <p:cNvPr id="3" name="Text Placeholder 2"/>
          <p:cNvSpPr>
            <a:spLocks noGrp="1"/>
          </p:cNvSpPr>
          <p:nvPr>
            <p:ph type="body" sz="quarter" idx="10"/>
          </p:nvPr>
        </p:nvSpPr>
        <p:spPr>
          <a:xfrm>
            <a:off x="730906" y="4096968"/>
            <a:ext cx="7926261" cy="365125"/>
          </a:xfrm>
        </p:spPr>
        <p:txBody>
          <a:bodyPr vert="horz" wrap="square" lIns="0" tIns="0" rIns="0" bIns="0" rtlCol="0" anchor="t" anchorCtr="0"/>
          <a:lstStyle>
            <a:lvl1pPr marL="0" indent="0">
              <a:spcBef>
                <a:spcPts val="0"/>
              </a:spcBef>
              <a:buNone/>
              <a:defRPr lang="en-US" sz="1400" i="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smtClean="0"/>
              <a:t>Click to edit Master text styles</a:t>
            </a:r>
          </a:p>
        </p:txBody>
      </p:sp>
      <p:pic>
        <p:nvPicPr>
          <p:cNvPr id="9" name="Picture 8" descr="UCSF_sig_white_RGB.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6924" y="728944"/>
            <a:ext cx="1066489" cy="693456"/>
          </a:xfrm>
          <a:prstGeom prst="rect">
            <a:avLst/>
          </a:prstGeom>
        </p:spPr>
      </p:pic>
    </p:spTree>
    <p:extLst>
      <p:ext uri="{BB962C8B-B14F-4D97-AF65-F5344CB8AC3E}">
        <p14:creationId xmlns:p14="http://schemas.microsoft.com/office/powerpoint/2010/main" val="2628903239"/>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Rectangle 6"/>
          <p:cNvSpPr>
            <a:spLocks noGrp="1" noChangeArrowheads="1"/>
          </p:cNvSpPr>
          <p:nvPr>
            <p:ph type="sldNum" sz="quarter" idx="10"/>
          </p:nvPr>
        </p:nvSpPr>
        <p:spPr>
          <a:ln/>
        </p:spPr>
        <p:txBody>
          <a:bodyPr/>
          <a:lstStyle>
            <a:lvl1pPr>
              <a:defRPr/>
            </a:lvl1pPr>
          </a:lstStyle>
          <a:p>
            <a:pPr>
              <a:defRPr/>
            </a:pPr>
            <a:fld id="{9D1363A6-A0A7-4772-8D87-AF65880C4ECC}"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Quote with Image">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2">
            <a:extLst>
              <a:ext uri="{28A0092B-C50C-407E-A947-70E740481C1C}">
                <a14:useLocalDpi xmlns:a14="http://schemas.microsoft.com/office/drawing/2010/main" val="0"/>
              </a:ext>
            </a:extLst>
          </a:blip>
          <a:srcRect l="12775" t="17789" r="5570" b="13314"/>
          <a:stretch/>
        </p:blipFill>
        <p:spPr>
          <a:xfrm>
            <a:off x="-1" y="0"/>
            <a:ext cx="12192001" cy="6858000"/>
          </a:xfrm>
          <a:prstGeom prst="rect">
            <a:avLst/>
          </a:prstGeom>
          <a:noFill/>
          <a:ln>
            <a:noFill/>
          </a:ln>
        </p:spPr>
      </p:pic>
      <p:sp>
        <p:nvSpPr>
          <p:cNvPr id="6" name="Rectangle 5"/>
          <p:cNvSpPr/>
          <p:nvPr/>
        </p:nvSpPr>
        <p:spPr bwMode="invGray">
          <a:xfrm>
            <a:off x="0" y="-1"/>
            <a:ext cx="12192000" cy="6858001"/>
          </a:xfrm>
          <a:prstGeom prst="rect">
            <a:avLst/>
          </a:prstGeom>
          <a:solidFill>
            <a:srgbClr val="000000">
              <a:alpha val="40000"/>
            </a:srgbClr>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sp>
        <p:nvSpPr>
          <p:cNvPr id="2" name="Title 1"/>
          <p:cNvSpPr>
            <a:spLocks noGrp="1"/>
          </p:cNvSpPr>
          <p:nvPr>
            <p:ph type="title" hasCustomPrompt="1"/>
          </p:nvPr>
        </p:nvSpPr>
        <p:spPr>
          <a:xfrm>
            <a:off x="461781" y="2836687"/>
            <a:ext cx="10786535" cy="1144929"/>
          </a:xfrm>
        </p:spPr>
        <p:txBody>
          <a:bodyPr vert="horz" wrap="square" lIns="91440" tIns="45720" rIns="91440" bIns="45720" rtlCol="0" anchor="b" anchorCtr="0">
            <a:spAutoFit/>
          </a:bodyPr>
          <a:lstStyle>
            <a:lvl1pPr marL="280988" indent="-280988">
              <a:lnSpc>
                <a:spcPct val="90000"/>
              </a:lnSpc>
              <a:defRPr lang="en-US" sz="3800" spc="-20" baseline="0" dirty="0">
                <a:solidFill>
                  <a:schemeClr val="bg2"/>
                </a:solidFill>
              </a:defRPr>
            </a:lvl1pPr>
          </a:lstStyle>
          <a:p>
            <a:pPr lvl="0"/>
            <a:r>
              <a:rPr lang="en-US" dirty="0" smtClean="0"/>
              <a:t>“Lorem ipsum dolor site </a:t>
            </a:r>
            <a:r>
              <a:rPr lang="en-US" dirty="0" err="1" smtClean="0"/>
              <a:t>amet</a:t>
            </a:r>
            <a:r>
              <a:rPr lang="en-US" dirty="0" smtClean="0"/>
              <a:t>, </a:t>
            </a:r>
            <a:r>
              <a:rPr lang="en-US" dirty="0" err="1" smtClean="0"/>
              <a:t>consectetur</a:t>
            </a:r>
            <a:r>
              <a:rPr lang="en-US" dirty="0" smtClean="0"/>
              <a:t> </a:t>
            </a:r>
            <a:r>
              <a:rPr lang="en-US" dirty="0" err="1" smtClean="0"/>
              <a:t>adi</a:t>
            </a:r>
            <a:r>
              <a:rPr lang="en-US" dirty="0" smtClean="0"/>
              <a:t> </a:t>
            </a:r>
            <a:r>
              <a:rPr lang="en-US" dirty="0" err="1" smtClean="0"/>
              <a:t>isicing</a:t>
            </a:r>
            <a:r>
              <a:rPr lang="en-US" dirty="0" smtClean="0"/>
              <a:t> </a:t>
            </a:r>
            <a:r>
              <a:rPr lang="en-US" dirty="0" err="1" smtClean="0"/>
              <a:t>elit</a:t>
            </a:r>
            <a:r>
              <a:rPr lang="en-US" dirty="0" smtClean="0"/>
              <a:t>.”</a:t>
            </a:r>
            <a:endParaRPr lang="en-US" dirty="0"/>
          </a:p>
        </p:txBody>
      </p:sp>
      <p:sp>
        <p:nvSpPr>
          <p:cNvPr id="3" name="Content Placeholder 2"/>
          <p:cNvSpPr>
            <a:spLocks noGrp="1"/>
          </p:cNvSpPr>
          <p:nvPr>
            <p:ph idx="1" hasCustomPrompt="1"/>
          </p:nvPr>
        </p:nvSpPr>
        <p:spPr>
          <a:xfrm>
            <a:off x="860441" y="4393133"/>
            <a:ext cx="11100731" cy="721900"/>
          </a:xfrm>
        </p:spPr>
        <p:txBody>
          <a:bodyPr vert="horz" wrap="square" lIns="91440" tIns="45720" rIns="91440" bIns="45720" rtlCol="0">
            <a:noAutofit/>
          </a:bodyPr>
          <a:lstStyle>
            <a:lvl1pPr marL="0" indent="0">
              <a:spcBef>
                <a:spcPts val="300"/>
              </a:spcBef>
              <a:buNone/>
              <a:defRPr lang="en-US" sz="1600" baseline="0" dirty="0" smtClean="0">
                <a:solidFill>
                  <a:schemeClr val="bg2"/>
                </a:solidFill>
              </a:defRPr>
            </a:lvl1pPr>
            <a:lvl2pPr marL="230187" indent="0">
              <a:buNone/>
              <a:defRPr lang="en-US" dirty="0" smtClean="0"/>
            </a:lvl2pPr>
            <a:lvl3pPr marL="515937" indent="0">
              <a:buNone/>
              <a:defRPr lang="en-US" dirty="0" smtClean="0"/>
            </a:lvl3pPr>
            <a:lvl4pPr marL="800100" indent="0">
              <a:buNone/>
              <a:defRPr lang="en-US" dirty="0" smtClean="0"/>
            </a:lvl4pPr>
            <a:lvl5pPr marL="1085850" indent="0">
              <a:buNone/>
              <a:defRPr lang="en-US" dirty="0"/>
            </a:lvl5pPr>
          </a:lstStyle>
          <a:p>
            <a:pPr lvl="0"/>
            <a:r>
              <a:rPr lang="en-US" dirty="0" smtClean="0"/>
              <a:t>Author’s Name Here</a:t>
            </a:r>
          </a:p>
          <a:p>
            <a:pPr lvl="0"/>
            <a:r>
              <a:rPr lang="en-US" dirty="0" smtClean="0"/>
              <a:t>Position Title Here</a:t>
            </a:r>
          </a:p>
        </p:txBody>
      </p:sp>
      <p:sp>
        <p:nvSpPr>
          <p:cNvPr id="15" name="Date Placeholder 4"/>
          <p:cNvSpPr>
            <a:spLocks noGrp="1"/>
          </p:cNvSpPr>
          <p:nvPr>
            <p:ph type="dt" sz="half" idx="2"/>
          </p:nvPr>
        </p:nvSpPr>
        <p:spPr>
          <a:xfrm>
            <a:off x="8139386" y="6452362"/>
            <a:ext cx="1236257" cy="155235"/>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r>
              <a:rPr lang="en-US" dirty="0" smtClean="0"/>
              <a:t>02/02/2021</a:t>
            </a:r>
            <a:endParaRPr lang="en-US" dirty="0"/>
          </a:p>
        </p:txBody>
      </p:sp>
      <p:sp>
        <p:nvSpPr>
          <p:cNvPr id="21" name="Footer Placeholder 5"/>
          <p:cNvSpPr>
            <a:spLocks noGrp="1"/>
          </p:cNvSpPr>
          <p:nvPr>
            <p:ph type="ftr" sz="quarter" idx="3"/>
          </p:nvPr>
        </p:nvSpPr>
        <p:spPr>
          <a:xfrm>
            <a:off x="730869" y="6470129"/>
            <a:ext cx="5747876" cy="137980"/>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r>
              <a:rPr lang="en-US" smtClean="0"/>
              <a:t>Budget and Resource Management</a:t>
            </a:r>
            <a:endParaRPr lang="en-US" dirty="0"/>
          </a:p>
        </p:txBody>
      </p:sp>
      <p:sp>
        <p:nvSpPr>
          <p:cNvPr id="22" name="Slide Number Placeholder 6"/>
          <p:cNvSpPr>
            <a:spLocks noGrp="1"/>
          </p:cNvSpPr>
          <p:nvPr>
            <p:ph type="sldNum" sz="quarter" idx="4"/>
          </p:nvPr>
        </p:nvSpPr>
        <p:spPr>
          <a:xfrm>
            <a:off x="362809" y="6453506"/>
            <a:ext cx="328081" cy="155233"/>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pPr>
              <a:spcBef>
                <a:spcPct val="0"/>
              </a:spcBef>
              <a:defRPr/>
            </a:pPr>
            <a:fld id="{DD673528-AE2C-46B9-BA9B-994D8E40D933}" type="slidenum">
              <a:rPr lang="en-US" b="0" smtClean="0">
                <a:ea typeface="MS PGothic" pitchFamily="34" charset="-128"/>
              </a:rPr>
              <a:pPr>
                <a:spcBef>
                  <a:spcPct val="0"/>
                </a:spcBef>
                <a:defRPr/>
              </a:pPr>
              <a:t>‹#›</a:t>
            </a:fld>
            <a:endParaRPr lang="en-US" b="0">
              <a:ea typeface="MS PGothic" pitchFamily="34" charset="-128"/>
            </a:endParaRPr>
          </a:p>
        </p:txBody>
      </p:sp>
      <p:pic>
        <p:nvPicPr>
          <p:cNvPr id="24" name="Picture 41"/>
          <p:cNvPicPr>
            <a:picLocks noChangeAspect="1" noChangeArrowheads="1"/>
          </p:cNvPicPr>
          <p:nvPr/>
        </p:nvPicPr>
        <p:blipFill rotWithShape="1">
          <a:blip r:embed="rId3">
            <a:extLst>
              <a:ext uri="{28A0092B-C50C-407E-A947-70E740481C1C}">
                <a14:useLocalDpi xmlns:a14="http://schemas.microsoft.com/office/drawing/2010/main" val="0"/>
              </a:ext>
            </a:extLst>
          </a:blip>
          <a:srcRect b="35957"/>
          <a:stretch/>
        </p:blipFill>
        <p:spPr bwMode="invGray">
          <a:xfrm>
            <a:off x="11194559" y="6400800"/>
            <a:ext cx="784533" cy="32918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cxnSp>
        <p:nvCxnSpPr>
          <p:cNvPr id="25" name="Straight Connector 24"/>
          <p:cNvCxnSpPr/>
          <p:nvPr/>
        </p:nvCxnSpPr>
        <p:spPr>
          <a:xfrm>
            <a:off x="370417" y="6250080"/>
            <a:ext cx="11460480" cy="0"/>
          </a:xfrm>
          <a:prstGeom prst="line">
            <a:avLst/>
          </a:prstGeom>
          <a:noFill/>
          <a:ln w="3175" cap="flat">
            <a:solidFill>
              <a:schemeClr val="bg2"/>
            </a:solidFill>
            <a:prstDash val="solid"/>
            <a:miter lim="800000"/>
            <a:headEnd/>
            <a:tailEnd/>
          </a:ln>
          <a:extLst>
            <a:ext uri="{909E8E84-426E-40dd-AFC4-6F175D3DCCD1}">
              <a14:hiddenFill xmlns:a14="http://schemas.microsoft.com/office/drawing/2010/main" xmlns="">
                <a:noFill/>
              </a14:hiddenFill>
            </a:ext>
          </a:extLst>
        </p:spPr>
      </p:cxnSp>
    </p:spTree>
    <p:extLst>
      <p:ext uri="{BB962C8B-B14F-4D97-AF65-F5344CB8AC3E}">
        <p14:creationId xmlns:p14="http://schemas.microsoft.com/office/powerpoint/2010/main" val="2196269168"/>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Quote on Whi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11946" y="2953099"/>
            <a:ext cx="11620221" cy="1671227"/>
          </a:xfrm>
        </p:spPr>
        <p:txBody>
          <a:bodyPr vert="horz" wrap="square" lIns="91440" tIns="45720" rIns="91440" bIns="45720" rtlCol="0" anchor="b" anchorCtr="0">
            <a:spAutoFit/>
          </a:bodyPr>
          <a:lstStyle>
            <a:lvl1pPr marL="280988" indent="-280988">
              <a:lnSpc>
                <a:spcPct val="90000"/>
              </a:lnSpc>
              <a:defRPr lang="en-US" sz="3800" spc="-20" baseline="0" dirty="0"/>
            </a:lvl1pPr>
          </a:lstStyle>
          <a:p>
            <a:pPr lvl="0"/>
            <a:r>
              <a:rPr lang="en-US" dirty="0" smtClean="0"/>
              <a:t>“	Lorem ipsum dolor site </a:t>
            </a:r>
            <a:r>
              <a:rPr lang="en-US" dirty="0" err="1" smtClean="0"/>
              <a:t>amet</a:t>
            </a:r>
            <a:r>
              <a:rPr lang="en-US" dirty="0" smtClean="0"/>
              <a:t>, </a:t>
            </a:r>
            <a:r>
              <a:rPr lang="en-US" dirty="0" err="1" smtClean="0"/>
              <a:t>consectetur</a:t>
            </a:r>
            <a:r>
              <a:rPr lang="en-US" dirty="0" smtClean="0"/>
              <a:t> </a:t>
            </a:r>
            <a:r>
              <a:rPr lang="en-US" dirty="0" err="1" smtClean="0"/>
              <a:t>adi</a:t>
            </a:r>
            <a:r>
              <a:rPr lang="en-US" dirty="0" smtClean="0"/>
              <a:t> </a:t>
            </a:r>
            <a:r>
              <a:rPr lang="en-US" dirty="0" err="1" smtClean="0"/>
              <a:t>isicing</a:t>
            </a:r>
            <a:r>
              <a:rPr lang="en-US" dirty="0" smtClean="0"/>
              <a:t> </a:t>
            </a:r>
            <a:r>
              <a:rPr lang="en-US" dirty="0" err="1" smtClean="0"/>
              <a:t>elit</a:t>
            </a:r>
            <a:r>
              <a:rPr lang="en-US" dirty="0" smtClean="0"/>
              <a:t>, </a:t>
            </a:r>
            <a:r>
              <a:rPr lang="en-US" dirty="0" err="1" smtClean="0"/>
              <a:t>sedo</a:t>
            </a:r>
            <a:r>
              <a:rPr lang="en-US" dirty="0" smtClean="0"/>
              <a:t> </a:t>
            </a:r>
            <a:r>
              <a:rPr lang="en-US" dirty="0" err="1" smtClean="0"/>
              <a:t>eiusmod</a:t>
            </a:r>
            <a:r>
              <a:rPr lang="en-US" dirty="0" smtClean="0"/>
              <a:t> </a:t>
            </a:r>
            <a:r>
              <a:rPr lang="en-US" dirty="0" err="1" smtClean="0"/>
              <a:t>tempor</a:t>
            </a:r>
            <a:r>
              <a:rPr lang="en-US" dirty="0" smtClean="0"/>
              <a:t> </a:t>
            </a:r>
            <a:r>
              <a:rPr lang="en-US" dirty="0" err="1" smtClean="0"/>
              <a:t>incididunt</a:t>
            </a:r>
            <a:r>
              <a:rPr lang="en-US" dirty="0" smtClean="0"/>
              <a:t> </a:t>
            </a:r>
            <a:r>
              <a:rPr lang="en-US" dirty="0" err="1" smtClean="0"/>
              <a:t>ut</a:t>
            </a:r>
            <a:r>
              <a:rPr lang="en-US" dirty="0" smtClean="0"/>
              <a:t> </a:t>
            </a:r>
            <a:r>
              <a:rPr lang="en-US" dirty="0" err="1" smtClean="0"/>
              <a:t>labotre</a:t>
            </a:r>
            <a:r>
              <a:rPr lang="en-US" dirty="0" smtClean="0"/>
              <a:t> et </a:t>
            </a:r>
            <a:r>
              <a:rPr lang="en-US" dirty="0" err="1" smtClean="0"/>
              <a:t>dolore</a:t>
            </a:r>
            <a:r>
              <a:rPr lang="en-US" dirty="0" smtClean="0"/>
              <a:t> magna </a:t>
            </a:r>
            <a:r>
              <a:rPr lang="en-US" dirty="0" err="1" smtClean="0"/>
              <a:t>aliqua</a:t>
            </a:r>
            <a:r>
              <a:rPr lang="en-US" dirty="0" smtClean="0"/>
              <a:t>. </a:t>
            </a:r>
            <a:r>
              <a:rPr lang="en-US" dirty="0" err="1" smtClean="0"/>
              <a:t>Ut</a:t>
            </a:r>
            <a:r>
              <a:rPr lang="en-US" dirty="0" smtClean="0"/>
              <a:t> </a:t>
            </a:r>
            <a:r>
              <a:rPr lang="en-US" dirty="0" err="1" smtClean="0"/>
              <a:t>enim</a:t>
            </a:r>
            <a:r>
              <a:rPr lang="en-US" dirty="0" smtClean="0"/>
              <a:t> ad minim et </a:t>
            </a:r>
            <a:r>
              <a:rPr lang="en-US" dirty="0" err="1" smtClean="0"/>
              <a:t>venium</a:t>
            </a:r>
            <a:r>
              <a:rPr lang="en-US" dirty="0" smtClean="0"/>
              <a:t>, </a:t>
            </a:r>
            <a:r>
              <a:rPr lang="en-US" dirty="0" err="1" smtClean="0"/>
              <a:t>quis</a:t>
            </a:r>
            <a:r>
              <a:rPr lang="en-US" dirty="0" smtClean="0"/>
              <a:t> </a:t>
            </a:r>
            <a:r>
              <a:rPr lang="en-US" dirty="0" err="1" smtClean="0"/>
              <a:t>nostrud</a:t>
            </a:r>
            <a:r>
              <a:rPr lang="en-US" dirty="0" smtClean="0"/>
              <a:t> </a:t>
            </a:r>
            <a:r>
              <a:rPr lang="en-US" dirty="0" err="1" smtClean="0"/>
              <a:t>elit</a:t>
            </a:r>
            <a:r>
              <a:rPr lang="en-US" dirty="0" smtClean="0"/>
              <a:t>.”</a:t>
            </a:r>
            <a:endParaRPr lang="en-US" dirty="0"/>
          </a:p>
        </p:txBody>
      </p:sp>
      <p:sp>
        <p:nvSpPr>
          <p:cNvPr id="3" name="Content Placeholder 2"/>
          <p:cNvSpPr>
            <a:spLocks noGrp="1"/>
          </p:cNvSpPr>
          <p:nvPr>
            <p:ph idx="1" hasCustomPrompt="1"/>
          </p:nvPr>
        </p:nvSpPr>
        <p:spPr>
          <a:xfrm>
            <a:off x="611516" y="4921542"/>
            <a:ext cx="10579301" cy="721900"/>
          </a:xfrm>
        </p:spPr>
        <p:txBody>
          <a:bodyPr vert="horz" wrap="square" lIns="91440" tIns="45720" rIns="91440" bIns="45720" rtlCol="0">
            <a:noAutofit/>
          </a:bodyPr>
          <a:lstStyle>
            <a:lvl1pPr marL="0" indent="0">
              <a:spcBef>
                <a:spcPts val="300"/>
              </a:spcBef>
              <a:buNone/>
              <a:defRPr lang="en-US" sz="1200" baseline="0" dirty="0" smtClean="0"/>
            </a:lvl1pPr>
            <a:lvl2pPr marL="230187" indent="0">
              <a:buNone/>
              <a:defRPr lang="en-US" dirty="0" smtClean="0"/>
            </a:lvl2pPr>
            <a:lvl3pPr marL="515937" indent="0">
              <a:buNone/>
              <a:defRPr lang="en-US" dirty="0" smtClean="0"/>
            </a:lvl3pPr>
            <a:lvl4pPr marL="800100" indent="0">
              <a:buNone/>
              <a:defRPr lang="en-US" dirty="0" smtClean="0"/>
            </a:lvl4pPr>
            <a:lvl5pPr marL="1085850" indent="0">
              <a:buNone/>
              <a:defRPr lang="en-US" dirty="0"/>
            </a:lvl5pPr>
          </a:lstStyle>
          <a:p>
            <a:pPr lvl="0"/>
            <a:r>
              <a:rPr lang="en-US" dirty="0" smtClean="0"/>
              <a:t>Author’s Name Here</a:t>
            </a:r>
          </a:p>
          <a:p>
            <a:pPr lvl="0"/>
            <a:r>
              <a:rPr lang="en-US" dirty="0" smtClean="0"/>
              <a:t>Position Title Here</a:t>
            </a:r>
          </a:p>
        </p:txBody>
      </p:sp>
      <p:sp>
        <p:nvSpPr>
          <p:cNvPr id="11" name="Date Placeholder 4"/>
          <p:cNvSpPr>
            <a:spLocks noGrp="1"/>
          </p:cNvSpPr>
          <p:nvPr>
            <p:ph type="dt" sz="half" idx="2"/>
          </p:nvPr>
        </p:nvSpPr>
        <p:spPr>
          <a:xfrm>
            <a:off x="8139386" y="6452362"/>
            <a:ext cx="1236257" cy="155235"/>
          </a:xfrm>
          <a:prstGeom prst="rect">
            <a:avLst/>
          </a:prstGeom>
        </p:spPr>
        <p:txBody>
          <a:bodyPr vert="horz" wrap="square" lIns="0" tIns="0" rIns="0" bIns="0" rtlCol="0" anchor="b" anchorCtr="0"/>
          <a:lstStyle>
            <a:lvl1pPr algn="l">
              <a:defRPr sz="700" i="0">
                <a:solidFill>
                  <a:schemeClr val="tx1"/>
                </a:solidFill>
                <a:latin typeface="Arial" pitchFamily="34" charset="0"/>
                <a:cs typeface="Arial" pitchFamily="34" charset="0"/>
              </a:defRPr>
            </a:lvl1pPr>
          </a:lstStyle>
          <a:p>
            <a:r>
              <a:rPr lang="en-US" dirty="0" smtClean="0"/>
              <a:t>02/02/2021</a:t>
            </a:r>
            <a:endParaRPr lang="en-US" dirty="0"/>
          </a:p>
        </p:txBody>
      </p:sp>
      <p:sp>
        <p:nvSpPr>
          <p:cNvPr id="12" name="Footer Placeholder 5"/>
          <p:cNvSpPr>
            <a:spLocks noGrp="1"/>
          </p:cNvSpPr>
          <p:nvPr>
            <p:ph type="ftr" sz="quarter" idx="3"/>
          </p:nvPr>
        </p:nvSpPr>
        <p:spPr>
          <a:xfrm>
            <a:off x="730869" y="6470129"/>
            <a:ext cx="5747876" cy="137980"/>
          </a:xfrm>
          <a:prstGeom prst="rect">
            <a:avLst/>
          </a:prstGeom>
        </p:spPr>
        <p:txBody>
          <a:bodyPr vert="horz" wrap="square" lIns="0" tIns="0" rIns="0" bIns="0" rtlCol="0" anchor="b" anchorCtr="0"/>
          <a:lstStyle>
            <a:lvl1pPr algn="l">
              <a:defRPr sz="700" i="0">
                <a:solidFill>
                  <a:schemeClr val="tx1"/>
                </a:solidFill>
                <a:latin typeface="Arial" pitchFamily="34" charset="0"/>
                <a:cs typeface="Arial" pitchFamily="34" charset="0"/>
              </a:defRPr>
            </a:lvl1pPr>
          </a:lstStyle>
          <a:p>
            <a:r>
              <a:rPr lang="en-US" smtClean="0"/>
              <a:t>Budget and Resource Management</a:t>
            </a:r>
            <a:endParaRPr lang="en-US" dirty="0"/>
          </a:p>
        </p:txBody>
      </p:sp>
      <p:sp>
        <p:nvSpPr>
          <p:cNvPr id="13" name="Slide Number Placeholder 6"/>
          <p:cNvSpPr>
            <a:spLocks noGrp="1"/>
          </p:cNvSpPr>
          <p:nvPr>
            <p:ph type="sldNum" sz="quarter" idx="4"/>
          </p:nvPr>
        </p:nvSpPr>
        <p:spPr>
          <a:xfrm>
            <a:off x="362809" y="6453506"/>
            <a:ext cx="328081" cy="155233"/>
          </a:xfrm>
          <a:prstGeom prst="rect">
            <a:avLst/>
          </a:prstGeom>
        </p:spPr>
        <p:txBody>
          <a:bodyPr vert="horz" wrap="square" lIns="0" tIns="0" rIns="0" bIns="0" rtlCol="0" anchor="b" anchorCtr="0"/>
          <a:lstStyle>
            <a:lvl1pPr algn="l">
              <a:defRPr sz="700" i="0">
                <a:solidFill>
                  <a:schemeClr val="tx1"/>
                </a:solidFill>
                <a:latin typeface="Arial" pitchFamily="34" charset="0"/>
                <a:cs typeface="Arial" pitchFamily="34" charset="0"/>
              </a:defRPr>
            </a:lvl1pPr>
          </a:lstStyle>
          <a:p>
            <a:pPr>
              <a:spcBef>
                <a:spcPct val="0"/>
              </a:spcBef>
              <a:defRPr/>
            </a:pPr>
            <a:fld id="{DD673528-AE2C-46B9-BA9B-994D8E40D933}" type="slidenum">
              <a:rPr lang="en-US" b="0" smtClean="0">
                <a:ea typeface="MS PGothic" pitchFamily="34" charset="-128"/>
              </a:rPr>
              <a:pPr>
                <a:spcBef>
                  <a:spcPct val="0"/>
                </a:spcBef>
                <a:defRPr/>
              </a:pPr>
              <a:t>‹#›</a:t>
            </a:fld>
            <a:endParaRPr lang="en-US" b="0">
              <a:ea typeface="MS PGothic" pitchFamily="34" charset="-128"/>
            </a:endParaRPr>
          </a:p>
        </p:txBody>
      </p:sp>
    </p:spTree>
    <p:extLst>
      <p:ext uri="{BB962C8B-B14F-4D97-AF65-F5344CB8AC3E}">
        <p14:creationId xmlns:p14="http://schemas.microsoft.com/office/powerpoint/2010/main" val="888812705"/>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Head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2" y="427294"/>
            <a:ext cx="10786535" cy="458587"/>
          </a:xfrm>
        </p:spPr>
        <p:txBody>
          <a:bodyPr vert="horz" wrap="square" lIns="91440" tIns="45720" rIns="91440" bIns="45720" rtlCol="0" anchor="t" anchorCtr="0">
            <a:spAutoFit/>
          </a:bodyPr>
          <a:lstStyle>
            <a:lvl1pPr>
              <a:defRPr lang="en-US" dirty="0"/>
            </a:lvl1pPr>
          </a:lstStyle>
          <a:p>
            <a:pPr lvl="0"/>
            <a:r>
              <a:rPr lang="en-US" dirty="0" smtClean="0"/>
              <a:t>Slide Title Here</a:t>
            </a:r>
            <a:endParaRPr lang="en-US" dirty="0"/>
          </a:p>
        </p:txBody>
      </p:sp>
      <p:sp>
        <p:nvSpPr>
          <p:cNvPr id="3" name="Content Placeholder 2"/>
          <p:cNvSpPr>
            <a:spLocks noGrp="1"/>
          </p:cNvSpPr>
          <p:nvPr>
            <p:ph idx="1" hasCustomPrompt="1"/>
          </p:nvPr>
        </p:nvSpPr>
        <p:spPr>
          <a:xfrm>
            <a:off x="582033" y="1513787"/>
            <a:ext cx="11100731" cy="4011503"/>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4"/>
          <p:cNvSpPr>
            <a:spLocks noGrp="1"/>
          </p:cNvSpPr>
          <p:nvPr>
            <p:ph type="dt" sz="half" idx="2"/>
          </p:nvPr>
        </p:nvSpPr>
        <p:spPr>
          <a:xfrm>
            <a:off x="8139386" y="6452362"/>
            <a:ext cx="1236257" cy="155235"/>
          </a:xfrm>
          <a:prstGeom prst="rect">
            <a:avLst/>
          </a:prstGeom>
        </p:spPr>
        <p:txBody>
          <a:bodyPr vert="horz" wrap="square" lIns="0" tIns="0" rIns="0" bIns="0" rtlCol="0" anchor="b" anchorCtr="0"/>
          <a:lstStyle>
            <a:lvl1pPr algn="l">
              <a:defRPr sz="700" i="0">
                <a:solidFill>
                  <a:schemeClr val="tx1"/>
                </a:solidFill>
                <a:latin typeface="Arial" pitchFamily="34" charset="0"/>
                <a:cs typeface="Arial" pitchFamily="34" charset="0"/>
              </a:defRPr>
            </a:lvl1pPr>
          </a:lstStyle>
          <a:p>
            <a:r>
              <a:rPr lang="en-US" dirty="0" smtClean="0"/>
              <a:t>02/02/2021</a:t>
            </a:r>
            <a:endParaRPr lang="en-US" dirty="0"/>
          </a:p>
        </p:txBody>
      </p:sp>
      <p:sp>
        <p:nvSpPr>
          <p:cNvPr id="11" name="Footer Placeholder 5"/>
          <p:cNvSpPr>
            <a:spLocks noGrp="1"/>
          </p:cNvSpPr>
          <p:nvPr>
            <p:ph type="ftr" sz="quarter" idx="3"/>
          </p:nvPr>
        </p:nvSpPr>
        <p:spPr>
          <a:xfrm>
            <a:off x="730869" y="6470129"/>
            <a:ext cx="5747876" cy="137980"/>
          </a:xfrm>
          <a:prstGeom prst="rect">
            <a:avLst/>
          </a:prstGeom>
        </p:spPr>
        <p:txBody>
          <a:bodyPr vert="horz" wrap="square" lIns="0" tIns="0" rIns="0" bIns="0" rtlCol="0" anchor="b" anchorCtr="0"/>
          <a:lstStyle>
            <a:lvl1pPr algn="l">
              <a:defRPr sz="700" i="0">
                <a:solidFill>
                  <a:schemeClr val="tx1"/>
                </a:solidFill>
                <a:latin typeface="Arial" pitchFamily="34" charset="0"/>
                <a:cs typeface="Arial" pitchFamily="34" charset="0"/>
              </a:defRPr>
            </a:lvl1pPr>
          </a:lstStyle>
          <a:p>
            <a:r>
              <a:rPr lang="en-US" smtClean="0"/>
              <a:t>Budget and Resource Management</a:t>
            </a:r>
            <a:endParaRPr lang="en-US" dirty="0"/>
          </a:p>
        </p:txBody>
      </p:sp>
      <p:sp>
        <p:nvSpPr>
          <p:cNvPr id="12" name="Slide Number Placeholder 6"/>
          <p:cNvSpPr>
            <a:spLocks noGrp="1"/>
          </p:cNvSpPr>
          <p:nvPr>
            <p:ph type="sldNum" sz="quarter" idx="4"/>
          </p:nvPr>
        </p:nvSpPr>
        <p:spPr>
          <a:xfrm>
            <a:off x="362809" y="6453506"/>
            <a:ext cx="328081" cy="155233"/>
          </a:xfrm>
          <a:prstGeom prst="rect">
            <a:avLst/>
          </a:prstGeom>
        </p:spPr>
        <p:txBody>
          <a:bodyPr vert="horz" wrap="square" lIns="0" tIns="0" rIns="0" bIns="0" rtlCol="0" anchor="b" anchorCtr="0"/>
          <a:lstStyle>
            <a:lvl1pPr algn="l">
              <a:defRPr sz="700" i="0">
                <a:solidFill>
                  <a:schemeClr val="tx1"/>
                </a:solidFill>
                <a:latin typeface="Arial" pitchFamily="34" charset="0"/>
                <a:cs typeface="Arial" pitchFamily="34" charset="0"/>
              </a:defRPr>
            </a:lvl1pPr>
          </a:lstStyle>
          <a:p>
            <a:pPr>
              <a:spcBef>
                <a:spcPct val="0"/>
              </a:spcBef>
              <a:defRPr/>
            </a:pPr>
            <a:fld id="{DD673528-AE2C-46B9-BA9B-994D8E40D933}" type="slidenum">
              <a:rPr lang="en-US" b="0" smtClean="0">
                <a:ea typeface="MS PGothic" pitchFamily="34" charset="-128"/>
              </a:rPr>
              <a:pPr>
                <a:spcBef>
                  <a:spcPct val="0"/>
                </a:spcBef>
                <a:defRPr/>
              </a:pPr>
              <a:t>‹#›</a:t>
            </a:fld>
            <a:endParaRPr lang="en-US" b="0">
              <a:ea typeface="MS PGothic" pitchFamily="34" charset="-128"/>
            </a:endParaRPr>
          </a:p>
        </p:txBody>
      </p:sp>
    </p:spTree>
    <p:extLst>
      <p:ext uri="{BB962C8B-B14F-4D97-AF65-F5344CB8AC3E}">
        <p14:creationId xmlns:p14="http://schemas.microsoft.com/office/powerpoint/2010/main" val="3243487014"/>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Head and Content w/Subhea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2" y="426659"/>
            <a:ext cx="10786535" cy="458587"/>
          </a:xfrm>
        </p:spPr>
        <p:txBody>
          <a:bodyPr vert="horz" wrap="square" lIns="91440" tIns="45720" rIns="91440" bIns="45720" rtlCol="0" anchor="t" anchorCtr="0">
            <a:spAutoFit/>
          </a:bodyPr>
          <a:lstStyle>
            <a:lvl1pPr>
              <a:defRPr lang="en-US" dirty="0"/>
            </a:lvl1pPr>
          </a:lstStyle>
          <a:p>
            <a:pPr lvl="0"/>
            <a:r>
              <a:rPr lang="en-US" dirty="0" smtClean="0"/>
              <a:t>Slide Title Here</a:t>
            </a:r>
            <a:endParaRPr lang="en-US" dirty="0"/>
          </a:p>
        </p:txBody>
      </p:sp>
      <p:sp>
        <p:nvSpPr>
          <p:cNvPr id="3" name="Content Placeholder 2"/>
          <p:cNvSpPr>
            <a:spLocks noGrp="1"/>
          </p:cNvSpPr>
          <p:nvPr>
            <p:ph idx="1" hasCustomPrompt="1"/>
          </p:nvPr>
        </p:nvSpPr>
        <p:spPr>
          <a:xfrm>
            <a:off x="582033" y="1971827"/>
            <a:ext cx="11100731" cy="4011503"/>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2"/>
          <p:cNvSpPr>
            <a:spLocks noGrp="1"/>
          </p:cNvSpPr>
          <p:nvPr>
            <p:ph type="body" idx="10" hasCustomPrompt="1"/>
          </p:nvPr>
        </p:nvSpPr>
        <p:spPr>
          <a:xfrm>
            <a:off x="593851" y="1513718"/>
            <a:ext cx="10782895" cy="313932"/>
          </a:xfrm>
        </p:spPr>
        <p:txBody>
          <a:bodyPr anchor="t"/>
          <a:lstStyle>
            <a:lvl1pPr marL="0" indent="0">
              <a:buNone/>
              <a:defRPr sz="1800" b="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Subhead</a:t>
            </a:r>
          </a:p>
        </p:txBody>
      </p:sp>
      <p:sp>
        <p:nvSpPr>
          <p:cNvPr id="11" name="Date Placeholder 4"/>
          <p:cNvSpPr>
            <a:spLocks noGrp="1"/>
          </p:cNvSpPr>
          <p:nvPr>
            <p:ph type="dt" sz="half" idx="2"/>
          </p:nvPr>
        </p:nvSpPr>
        <p:spPr>
          <a:xfrm>
            <a:off x="8139386" y="6452362"/>
            <a:ext cx="1236257" cy="155235"/>
          </a:xfrm>
          <a:prstGeom prst="rect">
            <a:avLst/>
          </a:prstGeom>
        </p:spPr>
        <p:txBody>
          <a:bodyPr vert="horz" wrap="square" lIns="0" tIns="0" rIns="0" bIns="0" rtlCol="0" anchor="b" anchorCtr="0"/>
          <a:lstStyle>
            <a:lvl1pPr algn="l">
              <a:defRPr sz="700" i="0">
                <a:solidFill>
                  <a:schemeClr val="tx1"/>
                </a:solidFill>
                <a:latin typeface="Arial" pitchFamily="34" charset="0"/>
                <a:cs typeface="Arial" pitchFamily="34" charset="0"/>
              </a:defRPr>
            </a:lvl1pPr>
          </a:lstStyle>
          <a:p>
            <a:r>
              <a:rPr lang="en-US" dirty="0" smtClean="0"/>
              <a:t>02/02/2021</a:t>
            </a:r>
            <a:endParaRPr lang="en-US" dirty="0"/>
          </a:p>
        </p:txBody>
      </p:sp>
      <p:sp>
        <p:nvSpPr>
          <p:cNvPr id="12" name="Footer Placeholder 5"/>
          <p:cNvSpPr>
            <a:spLocks noGrp="1"/>
          </p:cNvSpPr>
          <p:nvPr>
            <p:ph type="ftr" sz="quarter" idx="3"/>
          </p:nvPr>
        </p:nvSpPr>
        <p:spPr>
          <a:xfrm>
            <a:off x="730869" y="6470129"/>
            <a:ext cx="5747876" cy="137980"/>
          </a:xfrm>
          <a:prstGeom prst="rect">
            <a:avLst/>
          </a:prstGeom>
        </p:spPr>
        <p:txBody>
          <a:bodyPr vert="horz" wrap="square" lIns="0" tIns="0" rIns="0" bIns="0" rtlCol="0" anchor="b" anchorCtr="0"/>
          <a:lstStyle>
            <a:lvl1pPr algn="l">
              <a:defRPr sz="700" i="0">
                <a:solidFill>
                  <a:schemeClr val="tx1"/>
                </a:solidFill>
                <a:latin typeface="Arial" pitchFamily="34" charset="0"/>
                <a:cs typeface="Arial" pitchFamily="34" charset="0"/>
              </a:defRPr>
            </a:lvl1pPr>
          </a:lstStyle>
          <a:p>
            <a:r>
              <a:rPr lang="en-US" smtClean="0"/>
              <a:t>Budget and Resource Management</a:t>
            </a:r>
            <a:endParaRPr lang="en-US" dirty="0"/>
          </a:p>
        </p:txBody>
      </p:sp>
      <p:sp>
        <p:nvSpPr>
          <p:cNvPr id="13" name="Slide Number Placeholder 6"/>
          <p:cNvSpPr>
            <a:spLocks noGrp="1"/>
          </p:cNvSpPr>
          <p:nvPr>
            <p:ph type="sldNum" sz="quarter" idx="4"/>
          </p:nvPr>
        </p:nvSpPr>
        <p:spPr>
          <a:xfrm>
            <a:off x="362809" y="6453506"/>
            <a:ext cx="328081" cy="155233"/>
          </a:xfrm>
          <a:prstGeom prst="rect">
            <a:avLst/>
          </a:prstGeom>
        </p:spPr>
        <p:txBody>
          <a:bodyPr vert="horz" wrap="square" lIns="0" tIns="0" rIns="0" bIns="0" rtlCol="0" anchor="b" anchorCtr="0"/>
          <a:lstStyle>
            <a:lvl1pPr algn="l">
              <a:defRPr sz="700" i="0">
                <a:solidFill>
                  <a:schemeClr val="tx1"/>
                </a:solidFill>
                <a:latin typeface="Arial" pitchFamily="34" charset="0"/>
                <a:cs typeface="Arial" pitchFamily="34" charset="0"/>
              </a:defRPr>
            </a:lvl1pPr>
          </a:lstStyle>
          <a:p>
            <a:pPr>
              <a:spcBef>
                <a:spcPct val="0"/>
              </a:spcBef>
              <a:defRPr/>
            </a:pPr>
            <a:fld id="{DD673528-AE2C-46B9-BA9B-994D8E40D933}" type="slidenum">
              <a:rPr lang="en-US" b="0" smtClean="0">
                <a:ea typeface="MS PGothic" pitchFamily="34" charset="-128"/>
              </a:rPr>
              <a:pPr>
                <a:spcBef>
                  <a:spcPct val="0"/>
                </a:spcBef>
                <a:defRPr/>
              </a:pPr>
              <a:t>‹#›</a:t>
            </a:fld>
            <a:endParaRPr lang="en-US" b="0">
              <a:ea typeface="MS PGothic" pitchFamily="34" charset="-128"/>
            </a:endParaRPr>
          </a:p>
        </p:txBody>
      </p:sp>
    </p:spTree>
    <p:extLst>
      <p:ext uri="{BB962C8B-B14F-4D97-AF65-F5344CB8AC3E}">
        <p14:creationId xmlns:p14="http://schemas.microsoft.com/office/powerpoint/2010/main" val="815594636"/>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Head and 2-Column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2" y="430358"/>
            <a:ext cx="10773833" cy="458587"/>
          </a:xfrm>
        </p:spPr>
        <p:txBody>
          <a:bodyPr vert="horz" wrap="square" lIns="91440" tIns="45720" rIns="91440" bIns="45720" rtlCol="0" anchor="t" anchorCtr="0">
            <a:spAutoFit/>
          </a:bodyPr>
          <a:lstStyle>
            <a:lvl1pPr>
              <a:defRPr lang="en-US" dirty="0"/>
            </a:lvl1pPr>
          </a:lstStyle>
          <a:p>
            <a:pPr marL="0" lvl="0"/>
            <a:r>
              <a:rPr lang="en-US" dirty="0" smtClean="0"/>
              <a:t>Slide Title Here</a:t>
            </a:r>
            <a:endParaRPr lang="en-US" dirty="0"/>
          </a:p>
        </p:txBody>
      </p:sp>
      <p:sp>
        <p:nvSpPr>
          <p:cNvPr id="3" name="Content Placeholder 2"/>
          <p:cNvSpPr>
            <a:spLocks noGrp="1"/>
          </p:cNvSpPr>
          <p:nvPr>
            <p:ph idx="1" hasCustomPrompt="1"/>
          </p:nvPr>
        </p:nvSpPr>
        <p:spPr>
          <a:xfrm>
            <a:off x="580382" y="1575335"/>
            <a:ext cx="5319183" cy="3978016"/>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smtClean="0"/>
              <a:t>Click to edit bullet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2"/>
          <p:cNvSpPr>
            <a:spLocks noGrp="1"/>
          </p:cNvSpPr>
          <p:nvPr>
            <p:ph type="body" idx="10" hasCustomPrompt="1"/>
          </p:nvPr>
        </p:nvSpPr>
        <p:spPr>
          <a:xfrm>
            <a:off x="597634" y="1013952"/>
            <a:ext cx="10770193" cy="383183"/>
          </a:xfrm>
        </p:spPr>
        <p:txBody>
          <a:bodyPr vert="horz" wrap="square" lIns="91440" tIns="45720" rIns="91440" bIns="45720" rtlCol="0" anchor="t">
            <a:noAutofit/>
          </a:bodyPr>
          <a:lstStyle>
            <a:lvl1pPr>
              <a:defRPr lang="en-US" dirty="0" smtClean="0"/>
            </a:lvl1pPr>
          </a:lstStyle>
          <a:p>
            <a:pPr marL="0" lvl="0" indent="0">
              <a:buNone/>
            </a:pPr>
            <a:r>
              <a:rPr lang="en-US" dirty="0" smtClean="0"/>
              <a:t>Subhead</a:t>
            </a:r>
          </a:p>
        </p:txBody>
      </p:sp>
      <p:sp>
        <p:nvSpPr>
          <p:cNvPr id="9" name="Content Placeholder 2"/>
          <p:cNvSpPr>
            <a:spLocks noGrp="1"/>
          </p:cNvSpPr>
          <p:nvPr>
            <p:ph idx="11" hasCustomPrompt="1"/>
          </p:nvPr>
        </p:nvSpPr>
        <p:spPr>
          <a:xfrm>
            <a:off x="6240353" y="1569404"/>
            <a:ext cx="5350932" cy="3978016"/>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smtClean="0"/>
              <a:t>Click to edit bullet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Date Placeholder 4"/>
          <p:cNvSpPr>
            <a:spLocks noGrp="1"/>
          </p:cNvSpPr>
          <p:nvPr>
            <p:ph type="dt" sz="half" idx="2"/>
          </p:nvPr>
        </p:nvSpPr>
        <p:spPr>
          <a:xfrm>
            <a:off x="8139386" y="6452362"/>
            <a:ext cx="1236257" cy="155235"/>
          </a:xfrm>
          <a:prstGeom prst="rect">
            <a:avLst/>
          </a:prstGeom>
        </p:spPr>
        <p:txBody>
          <a:bodyPr vert="horz" wrap="square" lIns="0" tIns="0" rIns="0" bIns="0" rtlCol="0" anchor="b" anchorCtr="0"/>
          <a:lstStyle>
            <a:lvl1pPr algn="l">
              <a:defRPr sz="700" i="0">
                <a:solidFill>
                  <a:schemeClr val="tx1"/>
                </a:solidFill>
                <a:latin typeface="Arial" pitchFamily="34" charset="0"/>
                <a:cs typeface="Arial" pitchFamily="34" charset="0"/>
              </a:defRPr>
            </a:lvl1pPr>
          </a:lstStyle>
          <a:p>
            <a:r>
              <a:rPr lang="en-US" dirty="0" smtClean="0"/>
              <a:t>02/02/2021</a:t>
            </a:r>
            <a:endParaRPr lang="en-US" dirty="0"/>
          </a:p>
        </p:txBody>
      </p:sp>
      <p:sp>
        <p:nvSpPr>
          <p:cNvPr id="14" name="Footer Placeholder 5"/>
          <p:cNvSpPr>
            <a:spLocks noGrp="1"/>
          </p:cNvSpPr>
          <p:nvPr>
            <p:ph type="ftr" sz="quarter" idx="3"/>
          </p:nvPr>
        </p:nvSpPr>
        <p:spPr>
          <a:xfrm>
            <a:off x="730869" y="6470129"/>
            <a:ext cx="5747876" cy="137980"/>
          </a:xfrm>
          <a:prstGeom prst="rect">
            <a:avLst/>
          </a:prstGeom>
        </p:spPr>
        <p:txBody>
          <a:bodyPr vert="horz" wrap="square" lIns="0" tIns="0" rIns="0" bIns="0" rtlCol="0" anchor="b" anchorCtr="0"/>
          <a:lstStyle>
            <a:lvl1pPr algn="l">
              <a:defRPr sz="700" i="0">
                <a:solidFill>
                  <a:schemeClr val="tx1"/>
                </a:solidFill>
                <a:latin typeface="Arial" pitchFamily="34" charset="0"/>
                <a:cs typeface="Arial" pitchFamily="34" charset="0"/>
              </a:defRPr>
            </a:lvl1pPr>
          </a:lstStyle>
          <a:p>
            <a:r>
              <a:rPr lang="en-US" smtClean="0"/>
              <a:t>Budget and Resource Management</a:t>
            </a:r>
            <a:endParaRPr lang="en-US" dirty="0"/>
          </a:p>
        </p:txBody>
      </p:sp>
      <p:sp>
        <p:nvSpPr>
          <p:cNvPr id="15" name="Slide Number Placeholder 6"/>
          <p:cNvSpPr>
            <a:spLocks noGrp="1"/>
          </p:cNvSpPr>
          <p:nvPr>
            <p:ph type="sldNum" sz="quarter" idx="4"/>
          </p:nvPr>
        </p:nvSpPr>
        <p:spPr>
          <a:xfrm>
            <a:off x="362809" y="6453506"/>
            <a:ext cx="328081" cy="155233"/>
          </a:xfrm>
          <a:prstGeom prst="rect">
            <a:avLst/>
          </a:prstGeom>
        </p:spPr>
        <p:txBody>
          <a:bodyPr vert="horz" wrap="square" lIns="0" tIns="0" rIns="0" bIns="0" rtlCol="0" anchor="b" anchorCtr="0"/>
          <a:lstStyle>
            <a:lvl1pPr algn="l">
              <a:defRPr sz="700" i="0">
                <a:solidFill>
                  <a:schemeClr val="tx1"/>
                </a:solidFill>
                <a:latin typeface="Arial" pitchFamily="34" charset="0"/>
                <a:cs typeface="Arial" pitchFamily="34" charset="0"/>
              </a:defRPr>
            </a:lvl1pPr>
          </a:lstStyle>
          <a:p>
            <a:pPr>
              <a:spcBef>
                <a:spcPct val="0"/>
              </a:spcBef>
              <a:defRPr/>
            </a:pPr>
            <a:fld id="{DD673528-AE2C-46B9-BA9B-994D8E40D933}" type="slidenum">
              <a:rPr lang="en-US" b="0" smtClean="0">
                <a:ea typeface="MS PGothic" pitchFamily="34" charset="-128"/>
              </a:rPr>
              <a:pPr>
                <a:spcBef>
                  <a:spcPct val="0"/>
                </a:spcBef>
                <a:defRPr/>
              </a:pPr>
              <a:t>‹#›</a:t>
            </a:fld>
            <a:endParaRPr lang="en-US" b="0">
              <a:ea typeface="MS PGothic" pitchFamily="34" charset="-128"/>
            </a:endParaRPr>
          </a:p>
        </p:txBody>
      </p:sp>
    </p:spTree>
    <p:extLst>
      <p:ext uri="{BB962C8B-B14F-4D97-AF65-F5344CB8AC3E}">
        <p14:creationId xmlns:p14="http://schemas.microsoft.com/office/powerpoint/2010/main" val="3128313316"/>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Head and Subhead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2" y="428453"/>
            <a:ext cx="10773833" cy="458587"/>
          </a:xfrm>
        </p:spPr>
        <p:txBody>
          <a:bodyPr vert="horz" wrap="square" lIns="91440" tIns="45720" rIns="91440" bIns="45720" rtlCol="0" anchor="t" anchorCtr="0">
            <a:spAutoFit/>
          </a:bodyPr>
          <a:lstStyle>
            <a:lvl1pPr>
              <a:defRPr lang="en-US" dirty="0"/>
            </a:lvl1pPr>
          </a:lstStyle>
          <a:p>
            <a:pPr marL="0" lvl="0"/>
            <a:r>
              <a:rPr lang="en-US" dirty="0" smtClean="0"/>
              <a:t>Slide Title Here</a:t>
            </a:r>
            <a:endParaRPr lang="en-US" dirty="0"/>
          </a:p>
        </p:txBody>
      </p:sp>
      <p:sp>
        <p:nvSpPr>
          <p:cNvPr id="3" name="Text Placeholder 2"/>
          <p:cNvSpPr>
            <a:spLocks noGrp="1"/>
          </p:cNvSpPr>
          <p:nvPr>
            <p:ph type="body" idx="10" hasCustomPrompt="1"/>
          </p:nvPr>
        </p:nvSpPr>
        <p:spPr>
          <a:xfrm>
            <a:off x="593417" y="1011994"/>
            <a:ext cx="10770193" cy="383183"/>
          </a:xfrm>
        </p:spPr>
        <p:txBody>
          <a:bodyPr vert="horz" wrap="square" lIns="91440" tIns="45720" rIns="91440" bIns="45720" rtlCol="0" anchor="t">
            <a:noAutofit/>
          </a:bodyPr>
          <a:lstStyle>
            <a:lvl1pPr marL="168275" indent="-168275">
              <a:buNone/>
              <a:defRPr lang="en-US" dirty="0" smtClean="0"/>
            </a:lvl1pPr>
          </a:lstStyle>
          <a:p>
            <a:pPr marL="0" lvl="0" indent="0"/>
            <a:r>
              <a:rPr lang="en-US" dirty="0" smtClean="0"/>
              <a:t>Subhead</a:t>
            </a:r>
          </a:p>
        </p:txBody>
      </p:sp>
      <p:sp>
        <p:nvSpPr>
          <p:cNvPr id="10" name="Date Placeholder 4"/>
          <p:cNvSpPr>
            <a:spLocks noGrp="1"/>
          </p:cNvSpPr>
          <p:nvPr>
            <p:ph type="dt" sz="half" idx="2"/>
          </p:nvPr>
        </p:nvSpPr>
        <p:spPr>
          <a:xfrm>
            <a:off x="8139386" y="6452362"/>
            <a:ext cx="1236257" cy="155235"/>
          </a:xfrm>
          <a:prstGeom prst="rect">
            <a:avLst/>
          </a:prstGeom>
        </p:spPr>
        <p:txBody>
          <a:bodyPr vert="horz" wrap="square" lIns="0" tIns="0" rIns="0" bIns="0" rtlCol="0" anchor="b" anchorCtr="0"/>
          <a:lstStyle>
            <a:lvl1pPr algn="l">
              <a:defRPr sz="700" i="0">
                <a:solidFill>
                  <a:schemeClr val="tx1"/>
                </a:solidFill>
                <a:latin typeface="Arial" pitchFamily="34" charset="0"/>
                <a:cs typeface="Arial" pitchFamily="34" charset="0"/>
              </a:defRPr>
            </a:lvl1pPr>
          </a:lstStyle>
          <a:p>
            <a:r>
              <a:rPr lang="en-US" dirty="0" smtClean="0"/>
              <a:t>02/02/2021</a:t>
            </a:r>
            <a:endParaRPr lang="en-US" dirty="0"/>
          </a:p>
        </p:txBody>
      </p:sp>
      <p:sp>
        <p:nvSpPr>
          <p:cNvPr id="11" name="Footer Placeholder 5"/>
          <p:cNvSpPr>
            <a:spLocks noGrp="1"/>
          </p:cNvSpPr>
          <p:nvPr>
            <p:ph type="ftr" sz="quarter" idx="3"/>
          </p:nvPr>
        </p:nvSpPr>
        <p:spPr>
          <a:xfrm>
            <a:off x="730869" y="6470129"/>
            <a:ext cx="5747876" cy="137980"/>
          </a:xfrm>
          <a:prstGeom prst="rect">
            <a:avLst/>
          </a:prstGeom>
        </p:spPr>
        <p:txBody>
          <a:bodyPr vert="horz" wrap="square" lIns="0" tIns="0" rIns="0" bIns="0" rtlCol="0" anchor="b" anchorCtr="0"/>
          <a:lstStyle>
            <a:lvl1pPr algn="l">
              <a:defRPr sz="700" i="0">
                <a:solidFill>
                  <a:schemeClr val="tx1"/>
                </a:solidFill>
                <a:latin typeface="Arial" pitchFamily="34" charset="0"/>
                <a:cs typeface="Arial" pitchFamily="34" charset="0"/>
              </a:defRPr>
            </a:lvl1pPr>
          </a:lstStyle>
          <a:p>
            <a:r>
              <a:rPr lang="en-US" smtClean="0"/>
              <a:t>Budget and Resource Management</a:t>
            </a:r>
            <a:endParaRPr lang="en-US" dirty="0"/>
          </a:p>
        </p:txBody>
      </p:sp>
      <p:sp>
        <p:nvSpPr>
          <p:cNvPr id="12" name="Slide Number Placeholder 6"/>
          <p:cNvSpPr>
            <a:spLocks noGrp="1"/>
          </p:cNvSpPr>
          <p:nvPr>
            <p:ph type="sldNum" sz="quarter" idx="4"/>
          </p:nvPr>
        </p:nvSpPr>
        <p:spPr>
          <a:xfrm>
            <a:off x="362809" y="6453506"/>
            <a:ext cx="328081" cy="155233"/>
          </a:xfrm>
          <a:prstGeom prst="rect">
            <a:avLst/>
          </a:prstGeom>
        </p:spPr>
        <p:txBody>
          <a:bodyPr vert="horz" wrap="square" lIns="0" tIns="0" rIns="0" bIns="0" rtlCol="0" anchor="b" anchorCtr="0"/>
          <a:lstStyle>
            <a:lvl1pPr algn="l">
              <a:defRPr sz="700" i="0">
                <a:solidFill>
                  <a:schemeClr val="tx1"/>
                </a:solidFill>
                <a:latin typeface="Arial" pitchFamily="34" charset="0"/>
                <a:cs typeface="Arial" pitchFamily="34" charset="0"/>
              </a:defRPr>
            </a:lvl1pPr>
          </a:lstStyle>
          <a:p>
            <a:pPr>
              <a:spcBef>
                <a:spcPct val="0"/>
              </a:spcBef>
              <a:defRPr/>
            </a:pPr>
            <a:fld id="{DD673528-AE2C-46B9-BA9B-994D8E40D933}" type="slidenum">
              <a:rPr lang="en-US" b="0" smtClean="0">
                <a:ea typeface="MS PGothic" pitchFamily="34" charset="-128"/>
              </a:rPr>
              <a:pPr>
                <a:spcBef>
                  <a:spcPct val="0"/>
                </a:spcBef>
                <a:defRPr/>
              </a:pPr>
              <a:t>‹#›</a:t>
            </a:fld>
            <a:endParaRPr lang="en-US" b="0">
              <a:ea typeface="MS PGothic" pitchFamily="34" charset="-128"/>
            </a:endParaRPr>
          </a:p>
        </p:txBody>
      </p:sp>
    </p:spTree>
    <p:extLst>
      <p:ext uri="{BB962C8B-B14F-4D97-AF65-F5344CB8AC3E}">
        <p14:creationId xmlns:p14="http://schemas.microsoft.com/office/powerpoint/2010/main" val="2071763044"/>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8" name="Date Placeholder 4"/>
          <p:cNvSpPr>
            <a:spLocks noGrp="1"/>
          </p:cNvSpPr>
          <p:nvPr>
            <p:ph type="dt" sz="half" idx="2"/>
          </p:nvPr>
        </p:nvSpPr>
        <p:spPr>
          <a:xfrm>
            <a:off x="8139386" y="6452362"/>
            <a:ext cx="1236257" cy="155235"/>
          </a:xfrm>
          <a:prstGeom prst="rect">
            <a:avLst/>
          </a:prstGeom>
        </p:spPr>
        <p:txBody>
          <a:bodyPr vert="horz" wrap="square" lIns="0" tIns="0" rIns="0" bIns="0" rtlCol="0" anchor="b" anchorCtr="0"/>
          <a:lstStyle>
            <a:lvl1pPr algn="l">
              <a:defRPr sz="700" i="0">
                <a:solidFill>
                  <a:schemeClr val="tx1"/>
                </a:solidFill>
                <a:latin typeface="Arial" pitchFamily="34" charset="0"/>
                <a:cs typeface="Arial" pitchFamily="34" charset="0"/>
              </a:defRPr>
            </a:lvl1pPr>
          </a:lstStyle>
          <a:p>
            <a:pPr algn="l">
              <a:spcBef>
                <a:spcPct val="0"/>
              </a:spcBef>
            </a:pPr>
            <a:r>
              <a:rPr lang="en-US" sz="1800" b="0" dirty="0" smtClean="0">
                <a:solidFill>
                  <a:prstClr val="black">
                    <a:tint val="75000"/>
                  </a:prstClr>
                </a:solidFill>
                <a:latin typeface="Helvetica" pitchFamily="-84" charset="0"/>
                <a:ea typeface="MS PGothic" pitchFamily="34" charset="-128"/>
              </a:rPr>
              <a:t>02/02/2021</a:t>
            </a:r>
            <a:endParaRPr lang="en-US" sz="1800" b="0" dirty="0">
              <a:solidFill>
                <a:prstClr val="black">
                  <a:tint val="75000"/>
                </a:prstClr>
              </a:solidFill>
              <a:latin typeface="Helvetica" pitchFamily="-84" charset="0"/>
              <a:ea typeface="MS PGothic" pitchFamily="34" charset="-128"/>
            </a:endParaRPr>
          </a:p>
        </p:txBody>
      </p:sp>
      <p:sp>
        <p:nvSpPr>
          <p:cNvPr id="9" name="Footer Placeholder 5"/>
          <p:cNvSpPr>
            <a:spLocks noGrp="1"/>
          </p:cNvSpPr>
          <p:nvPr>
            <p:ph type="ftr" sz="quarter" idx="3"/>
          </p:nvPr>
        </p:nvSpPr>
        <p:spPr>
          <a:xfrm>
            <a:off x="730869" y="6470129"/>
            <a:ext cx="5747876" cy="137980"/>
          </a:xfrm>
          <a:prstGeom prst="rect">
            <a:avLst/>
          </a:prstGeom>
        </p:spPr>
        <p:txBody>
          <a:bodyPr vert="horz" wrap="square" lIns="0" tIns="0" rIns="0" bIns="0" rtlCol="0" anchor="b" anchorCtr="0"/>
          <a:lstStyle>
            <a:lvl1pPr algn="l">
              <a:defRPr sz="700" i="0">
                <a:solidFill>
                  <a:schemeClr val="tx1"/>
                </a:solidFill>
                <a:latin typeface="Arial" pitchFamily="34" charset="0"/>
                <a:cs typeface="Arial" pitchFamily="34" charset="0"/>
              </a:defRPr>
            </a:lvl1pPr>
          </a:lstStyle>
          <a:p>
            <a:pPr algn="l">
              <a:spcBef>
                <a:spcPct val="0"/>
              </a:spcBef>
            </a:pPr>
            <a:r>
              <a:rPr lang="en-US" sz="1800" b="0" smtClean="0">
                <a:solidFill>
                  <a:prstClr val="black">
                    <a:tint val="75000"/>
                  </a:prstClr>
                </a:solidFill>
                <a:latin typeface="Helvetica" pitchFamily="-84" charset="0"/>
                <a:ea typeface="MS PGothic" pitchFamily="34" charset="-128"/>
              </a:rPr>
              <a:t>Budget and Resource Management</a:t>
            </a:r>
            <a:endParaRPr lang="en-US" sz="1800" b="0">
              <a:solidFill>
                <a:prstClr val="black">
                  <a:tint val="75000"/>
                </a:prstClr>
              </a:solidFill>
              <a:latin typeface="Helvetica" pitchFamily="-84" charset="0"/>
              <a:ea typeface="MS PGothic" pitchFamily="34" charset="-128"/>
            </a:endParaRPr>
          </a:p>
        </p:txBody>
      </p:sp>
      <p:sp>
        <p:nvSpPr>
          <p:cNvPr id="10" name="Slide Number Placeholder 6"/>
          <p:cNvSpPr>
            <a:spLocks noGrp="1"/>
          </p:cNvSpPr>
          <p:nvPr>
            <p:ph type="sldNum" sz="quarter" idx="4"/>
          </p:nvPr>
        </p:nvSpPr>
        <p:spPr>
          <a:xfrm>
            <a:off x="362809" y="6453506"/>
            <a:ext cx="328081" cy="155233"/>
          </a:xfrm>
          <a:prstGeom prst="rect">
            <a:avLst/>
          </a:prstGeom>
        </p:spPr>
        <p:txBody>
          <a:bodyPr vert="horz" wrap="square" lIns="0" tIns="0" rIns="0" bIns="0" rtlCol="0" anchor="b" anchorCtr="0"/>
          <a:lstStyle>
            <a:lvl1pPr algn="l">
              <a:defRPr sz="700" i="0">
                <a:solidFill>
                  <a:schemeClr val="tx1"/>
                </a:solidFill>
                <a:latin typeface="Arial" pitchFamily="34" charset="0"/>
                <a:cs typeface="Arial" pitchFamily="34" charset="0"/>
              </a:defRPr>
            </a:lvl1pPr>
          </a:lstStyle>
          <a:p>
            <a:fld id="{E2A80FCA-4D9C-43FE-B7B4-D475EBFDCB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50632978"/>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7" name="Content Placeholder 6"/>
          <p:cNvSpPr>
            <a:spLocks noGrp="1"/>
          </p:cNvSpPr>
          <p:nvPr>
            <p:ph sz="quarter" idx="13"/>
          </p:nvPr>
        </p:nvSpPr>
        <p:spPr>
          <a:xfrm>
            <a:off x="0" y="2"/>
            <a:ext cx="12192000" cy="6251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Date Placeholder 4"/>
          <p:cNvSpPr>
            <a:spLocks noGrp="1"/>
          </p:cNvSpPr>
          <p:nvPr>
            <p:ph type="dt" sz="half" idx="2"/>
          </p:nvPr>
        </p:nvSpPr>
        <p:spPr>
          <a:xfrm>
            <a:off x="8139386" y="6452362"/>
            <a:ext cx="1236257" cy="155235"/>
          </a:xfrm>
          <a:prstGeom prst="rect">
            <a:avLst/>
          </a:prstGeom>
        </p:spPr>
        <p:txBody>
          <a:bodyPr vert="horz" wrap="square" lIns="0" tIns="0" rIns="0" bIns="0" rtlCol="0" anchor="b" anchorCtr="0"/>
          <a:lstStyle>
            <a:lvl1pPr algn="l">
              <a:defRPr sz="700" i="0">
                <a:solidFill>
                  <a:schemeClr val="tx1"/>
                </a:solidFill>
                <a:latin typeface="Arial" pitchFamily="34" charset="0"/>
                <a:cs typeface="Arial" pitchFamily="34" charset="0"/>
              </a:defRPr>
            </a:lvl1pPr>
          </a:lstStyle>
          <a:p>
            <a:r>
              <a:rPr lang="en-US" dirty="0" smtClean="0"/>
              <a:t>02/02/2021</a:t>
            </a:r>
            <a:endParaRPr lang="en-US" dirty="0"/>
          </a:p>
        </p:txBody>
      </p:sp>
      <p:sp>
        <p:nvSpPr>
          <p:cNvPr id="11" name="Footer Placeholder 5"/>
          <p:cNvSpPr>
            <a:spLocks noGrp="1"/>
          </p:cNvSpPr>
          <p:nvPr>
            <p:ph type="ftr" sz="quarter" idx="3"/>
          </p:nvPr>
        </p:nvSpPr>
        <p:spPr>
          <a:xfrm>
            <a:off x="730869" y="6470129"/>
            <a:ext cx="5747876" cy="137980"/>
          </a:xfrm>
          <a:prstGeom prst="rect">
            <a:avLst/>
          </a:prstGeom>
        </p:spPr>
        <p:txBody>
          <a:bodyPr vert="horz" wrap="square" lIns="0" tIns="0" rIns="0" bIns="0" rtlCol="0" anchor="b" anchorCtr="0"/>
          <a:lstStyle>
            <a:lvl1pPr algn="l">
              <a:defRPr sz="700" i="0">
                <a:solidFill>
                  <a:schemeClr val="tx1"/>
                </a:solidFill>
                <a:latin typeface="Arial" pitchFamily="34" charset="0"/>
                <a:cs typeface="Arial" pitchFamily="34" charset="0"/>
              </a:defRPr>
            </a:lvl1pPr>
          </a:lstStyle>
          <a:p>
            <a:r>
              <a:rPr lang="en-US" smtClean="0"/>
              <a:t>Budget and Resource Management</a:t>
            </a:r>
            <a:endParaRPr lang="en-US" dirty="0"/>
          </a:p>
        </p:txBody>
      </p:sp>
      <p:sp>
        <p:nvSpPr>
          <p:cNvPr id="12" name="Slide Number Placeholder 6"/>
          <p:cNvSpPr>
            <a:spLocks noGrp="1"/>
          </p:cNvSpPr>
          <p:nvPr>
            <p:ph type="sldNum" sz="quarter" idx="4"/>
          </p:nvPr>
        </p:nvSpPr>
        <p:spPr>
          <a:xfrm>
            <a:off x="362809" y="6453506"/>
            <a:ext cx="328081" cy="155233"/>
          </a:xfrm>
          <a:prstGeom prst="rect">
            <a:avLst/>
          </a:prstGeom>
        </p:spPr>
        <p:txBody>
          <a:bodyPr vert="horz" wrap="square" lIns="0" tIns="0" rIns="0" bIns="0" rtlCol="0" anchor="b" anchorCtr="0"/>
          <a:lstStyle>
            <a:lvl1pPr algn="l">
              <a:defRPr sz="700" i="0">
                <a:solidFill>
                  <a:schemeClr val="tx1"/>
                </a:solidFill>
                <a:latin typeface="Arial" pitchFamily="34" charset="0"/>
                <a:cs typeface="Arial" pitchFamily="34" charset="0"/>
              </a:defRPr>
            </a:lvl1pPr>
          </a:lstStyle>
          <a:p>
            <a:pPr>
              <a:spcBef>
                <a:spcPct val="0"/>
              </a:spcBef>
              <a:defRPr/>
            </a:pPr>
            <a:fld id="{DD673528-AE2C-46B9-BA9B-994D8E40D933}" type="slidenum">
              <a:rPr lang="en-US" b="0" smtClean="0">
                <a:ea typeface="MS PGothic" pitchFamily="34" charset="-128"/>
              </a:rPr>
              <a:pPr>
                <a:spcBef>
                  <a:spcPct val="0"/>
                </a:spcBef>
                <a:defRPr/>
              </a:pPr>
              <a:t>‹#›</a:t>
            </a:fld>
            <a:endParaRPr lang="en-US" b="0">
              <a:ea typeface="MS PGothic" pitchFamily="34" charset="-128"/>
            </a:endParaRPr>
          </a:p>
        </p:txBody>
      </p:sp>
    </p:spTree>
    <p:extLst>
      <p:ext uri="{BB962C8B-B14F-4D97-AF65-F5344CB8AC3E}">
        <p14:creationId xmlns:p14="http://schemas.microsoft.com/office/powerpoint/2010/main" val="4194366043"/>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Closing with Single Image">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ltGray">
          <a:xfrm>
            <a:off x="1807" y="0"/>
            <a:ext cx="12188388" cy="6858000"/>
          </a:xfrm>
          <a:prstGeom prst="rect">
            <a:avLst/>
          </a:prstGeom>
        </p:spPr>
      </p:pic>
    </p:spTree>
    <p:extLst>
      <p:ext uri="{BB962C8B-B14F-4D97-AF65-F5344CB8AC3E}">
        <p14:creationId xmlns:p14="http://schemas.microsoft.com/office/powerpoint/2010/main" val="487080009"/>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p:cSld name="Closing with Logo">
    <p:bg>
      <p:bgPr>
        <a:solidFill>
          <a:schemeClr val="tx2"/>
        </a:solidFill>
        <a:effectLst/>
      </p:bgPr>
    </p:bg>
    <p:spTree>
      <p:nvGrpSpPr>
        <p:cNvPr id="1" name=""/>
        <p:cNvGrpSpPr/>
        <p:nvPr/>
      </p:nvGrpSpPr>
      <p:grpSpPr>
        <a:xfrm>
          <a:off x="0" y="0"/>
          <a:ext cx="0" cy="0"/>
          <a:chOff x="0" y="0"/>
          <a:chExt cx="0" cy="0"/>
        </a:xfrm>
      </p:grpSpPr>
      <p:pic>
        <p:nvPicPr>
          <p:cNvPr id="5" name="Picture 4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invGray">
          <a:xfrm>
            <a:off x="5170514" y="2693285"/>
            <a:ext cx="2094721" cy="13677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2560896742"/>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 logo / no line">
    <p:spTree>
      <p:nvGrpSpPr>
        <p:cNvPr id="1" name=""/>
        <p:cNvGrpSpPr/>
        <p:nvPr/>
      </p:nvGrpSpPr>
      <p:grpSpPr>
        <a:xfrm>
          <a:off x="0" y="0"/>
          <a:ext cx="0" cy="0"/>
          <a:chOff x="0" y="0"/>
          <a:chExt cx="0" cy="0"/>
        </a:xfrm>
      </p:grpSpPr>
      <p:sp>
        <p:nvSpPr>
          <p:cNvPr id="2" name="Title 1"/>
          <p:cNvSpPr>
            <a:spLocks noGrp="1"/>
          </p:cNvSpPr>
          <p:nvPr>
            <p:ph type="title"/>
          </p:nvPr>
        </p:nvSpPr>
        <p:spPr>
          <a:xfrm>
            <a:off x="682752" y="609600"/>
            <a:ext cx="11021568" cy="512064"/>
          </a:xfrm>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342900" indent="-342900">
              <a:buFont typeface="Wingdings" pitchFamily="2" charset="2"/>
              <a:buChar char="q"/>
              <a:defRPr/>
            </a:lvl1pPr>
            <a:lvl2pPr marL="742950" indent="-285750">
              <a:buFont typeface="Wingdings" pitchFamily="2" charset="2"/>
              <a:buChar char="§"/>
              <a:defRPr/>
            </a:lvl2pPr>
            <a:lvl3pPr marL="1206500" indent="-292100">
              <a:buFont typeface="Wingdings" pitchFamily="2" charset="2"/>
              <a:buChar char="§"/>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Rectangle 6"/>
          <p:cNvSpPr>
            <a:spLocks noGrp="1" noChangeArrowheads="1"/>
          </p:cNvSpPr>
          <p:nvPr>
            <p:ph type="sldNum" sz="quarter" idx="10"/>
          </p:nvPr>
        </p:nvSpPr>
        <p:spPr>
          <a:ln/>
        </p:spPr>
        <p:txBody>
          <a:bodyPr/>
          <a:lstStyle>
            <a:lvl1pPr>
              <a:defRPr/>
            </a:lvl1pPr>
          </a:lstStyle>
          <a:p>
            <a:pPr>
              <a:defRPr/>
            </a:pPr>
            <a:fld id="{AB8A3F0C-E943-4E6A-B919-DE34B5C6B62C}" type="slidenum">
              <a:rPr lang="en-US"/>
              <a:pPr>
                <a:defRPr/>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p:cSld name="Closing with Quote">
    <p:bg>
      <p:bgPr>
        <a:solidFill>
          <a:schemeClr val="tx2"/>
        </a:solidFill>
        <a:effectLst/>
      </p:bgPr>
    </p:bg>
    <p:spTree>
      <p:nvGrpSpPr>
        <p:cNvPr id="1" name=""/>
        <p:cNvGrpSpPr/>
        <p:nvPr/>
      </p:nvGrpSpPr>
      <p:grpSpPr>
        <a:xfrm>
          <a:off x="0" y="0"/>
          <a:ext cx="0" cy="0"/>
          <a:chOff x="0" y="0"/>
          <a:chExt cx="0" cy="0"/>
        </a:xfrm>
      </p:grpSpPr>
      <p:cxnSp>
        <p:nvCxnSpPr>
          <p:cNvPr id="5" name="Straight Connector 4"/>
          <p:cNvCxnSpPr/>
          <p:nvPr/>
        </p:nvCxnSpPr>
        <p:spPr>
          <a:xfrm>
            <a:off x="1003300" y="2562339"/>
            <a:ext cx="497253"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7" name="Text Placeholder 6"/>
          <p:cNvSpPr>
            <a:spLocks noGrp="1"/>
          </p:cNvSpPr>
          <p:nvPr>
            <p:ph type="body" sz="quarter" idx="10"/>
          </p:nvPr>
        </p:nvSpPr>
        <p:spPr>
          <a:xfrm>
            <a:off x="588004" y="579566"/>
            <a:ext cx="8272888" cy="1446212"/>
          </a:xfrm>
        </p:spPr>
        <p:txBody>
          <a:bodyPr/>
          <a:lstStyle>
            <a:lvl1pPr marL="0" indent="0">
              <a:lnSpc>
                <a:spcPct val="95000"/>
              </a:lnSpc>
              <a:spcBef>
                <a:spcPts val="600"/>
              </a:spcBef>
              <a:buFontTx/>
              <a:buNone/>
              <a:defRPr sz="2000">
                <a:solidFill>
                  <a:schemeClr val="bg2"/>
                </a:solidFill>
                <a:latin typeface="+mn-lt"/>
              </a:defRPr>
            </a:lvl1pPr>
            <a:lvl2pPr>
              <a:defRPr>
                <a:solidFill>
                  <a:schemeClr val="bg2"/>
                </a:solidFill>
                <a:latin typeface="+mn-lt"/>
              </a:defRPr>
            </a:lvl2pPr>
            <a:lvl3pPr>
              <a:defRPr>
                <a:solidFill>
                  <a:schemeClr val="bg2"/>
                </a:solidFill>
                <a:latin typeface="+mn-lt"/>
              </a:defRPr>
            </a:lvl3pPr>
            <a:lvl4pPr>
              <a:defRPr>
                <a:solidFill>
                  <a:schemeClr val="bg2"/>
                </a:solidFill>
                <a:latin typeface="+mn-lt"/>
              </a:defRPr>
            </a:lvl4pPr>
            <a:lvl5pPr>
              <a:defRPr>
                <a:solidFill>
                  <a:schemeClr val="bg2"/>
                </a:solidFill>
                <a:latin typeface="+mn-lt"/>
              </a:defRPr>
            </a:lvl5pPr>
          </a:lstStyle>
          <a:p>
            <a:pPr lvl="0"/>
            <a:r>
              <a:rPr lang="en-US" smtClean="0"/>
              <a:t>Click to edit Master text styles</a:t>
            </a:r>
          </a:p>
        </p:txBody>
      </p:sp>
      <p:cxnSp>
        <p:nvCxnSpPr>
          <p:cNvPr id="8" name="Straight Connector 7"/>
          <p:cNvCxnSpPr/>
          <p:nvPr/>
        </p:nvCxnSpPr>
        <p:spPr>
          <a:xfrm>
            <a:off x="732367" y="2562339"/>
            <a:ext cx="73152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pic>
        <p:nvPicPr>
          <p:cNvPr id="9" name="Picture 4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invGray">
          <a:xfrm>
            <a:off x="732369" y="3407629"/>
            <a:ext cx="1497753" cy="97794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2070678244"/>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p:cSld name="Closing with Collage">
    <p:bg>
      <p:bgPr>
        <a:solidFill>
          <a:schemeClr val="tx2"/>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5626305" y="4372927"/>
            <a:ext cx="6565696" cy="2485073"/>
          </a:xfrm>
          <a:prstGeom prst="rect">
            <a:avLst/>
          </a:prstGeom>
        </p:spPr>
      </p:pic>
      <p:pic>
        <p:nvPicPr>
          <p:cNvPr id="3" name="Picture 2"/>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flipH="1">
            <a:off x="0" y="3850416"/>
            <a:ext cx="5638397" cy="3007587"/>
          </a:xfrm>
          <a:prstGeom prst="rect">
            <a:avLst/>
          </a:prstGeom>
        </p:spPr>
      </p:pic>
      <p:pic>
        <p:nvPicPr>
          <p:cNvPr id="2" name="Picture 1"/>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0" y="-1"/>
            <a:ext cx="12192000" cy="3862508"/>
          </a:xfrm>
          <a:prstGeom prst="rect">
            <a:avLst/>
          </a:prstGeom>
        </p:spPr>
      </p:pic>
      <p:sp>
        <p:nvSpPr>
          <p:cNvPr id="16" name="Rectangle 15"/>
          <p:cNvSpPr/>
          <p:nvPr/>
        </p:nvSpPr>
        <p:spPr bwMode="ltGray">
          <a:xfrm>
            <a:off x="4247215" y="1670048"/>
            <a:ext cx="3687579" cy="3694176"/>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pic>
        <p:nvPicPr>
          <p:cNvPr id="9" name="Picture 41"/>
          <p:cNvPicPr>
            <a:picLocks noChangeAspect="1" noChangeArrowheads="1"/>
          </p:cNvPicPr>
          <p:nvPr/>
        </p:nvPicPr>
        <p:blipFill rotWithShape="1">
          <a:blip r:embed="rId5">
            <a:extLst>
              <a:ext uri="{28A0092B-C50C-407E-A947-70E740481C1C}">
                <a14:useLocalDpi xmlns:a14="http://schemas.microsoft.com/office/drawing/2010/main" val="0"/>
              </a:ext>
            </a:extLst>
          </a:blip>
          <a:srcRect b="30759"/>
          <a:stretch/>
        </p:blipFill>
        <p:spPr bwMode="ltGray">
          <a:xfrm>
            <a:off x="5855127" y="2999863"/>
            <a:ext cx="2214615" cy="10012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 name="Picture 3"/>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7922699" y="1670049"/>
            <a:ext cx="4269301" cy="2714973"/>
          </a:xfrm>
          <a:prstGeom prst="rect">
            <a:avLst/>
          </a:prstGeom>
        </p:spPr>
      </p:pic>
    </p:spTree>
    <p:extLst>
      <p:ext uri="{BB962C8B-B14F-4D97-AF65-F5344CB8AC3E}">
        <p14:creationId xmlns:p14="http://schemas.microsoft.com/office/powerpoint/2010/main" val="4194044002"/>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grpSp>
        <p:nvGrpSpPr>
          <p:cNvPr id="4" name="Group 32"/>
          <p:cNvGrpSpPr>
            <a:grpSpLocks/>
          </p:cNvGrpSpPr>
          <p:nvPr userDrawn="1"/>
        </p:nvGrpSpPr>
        <p:grpSpPr bwMode="auto">
          <a:xfrm>
            <a:off x="0" y="863600"/>
            <a:ext cx="12192000" cy="457200"/>
            <a:chOff x="0" y="0"/>
            <a:chExt cx="5760" cy="288"/>
          </a:xfrm>
        </p:grpSpPr>
        <p:sp>
          <p:nvSpPr>
            <p:cNvPr id="5" name="Rectangle 10"/>
            <p:cNvSpPr>
              <a:spLocks noChangeArrowheads="1"/>
            </p:cNvSpPr>
            <p:nvPr userDrawn="1"/>
          </p:nvSpPr>
          <p:spPr bwMode="auto">
            <a:xfrm>
              <a:off x="144" y="0"/>
              <a:ext cx="288" cy="144"/>
            </a:xfrm>
            <a:prstGeom prst="rect">
              <a:avLst/>
            </a:prstGeom>
            <a:solidFill>
              <a:srgbClr val="CC993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sz="1400">
                <a:solidFill>
                  <a:srgbClr val="000000"/>
                </a:solidFill>
                <a:latin typeface="Arial" pitchFamily="34" charset="0"/>
                <a:ea typeface="MS PGothic" pitchFamily="34" charset="-128"/>
              </a:endParaRPr>
            </a:p>
          </p:txBody>
        </p:sp>
        <p:sp>
          <p:nvSpPr>
            <p:cNvPr id="6" name="Rectangle 11"/>
            <p:cNvSpPr>
              <a:spLocks noChangeArrowheads="1"/>
            </p:cNvSpPr>
            <p:nvPr userDrawn="1"/>
          </p:nvSpPr>
          <p:spPr bwMode="auto">
            <a:xfrm>
              <a:off x="0" y="144"/>
              <a:ext cx="288" cy="144"/>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sz="1400">
                <a:solidFill>
                  <a:srgbClr val="000000"/>
                </a:solidFill>
                <a:latin typeface="Arial" pitchFamily="34" charset="0"/>
                <a:ea typeface="MS PGothic" pitchFamily="34" charset="-128"/>
              </a:endParaRPr>
            </a:p>
          </p:txBody>
        </p:sp>
        <p:sp>
          <p:nvSpPr>
            <p:cNvPr id="7" name="Rectangle 12"/>
            <p:cNvSpPr>
              <a:spLocks noChangeArrowheads="1"/>
            </p:cNvSpPr>
            <p:nvPr userDrawn="1"/>
          </p:nvSpPr>
          <p:spPr bwMode="auto">
            <a:xfrm>
              <a:off x="0" y="0"/>
              <a:ext cx="144" cy="144"/>
            </a:xfrm>
            <a:prstGeom prst="rect">
              <a:avLst/>
            </a:prstGeom>
            <a:solidFill>
              <a:srgbClr val="0033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sz="1400">
                <a:solidFill>
                  <a:srgbClr val="000000"/>
                </a:solidFill>
                <a:latin typeface="Arial" pitchFamily="34" charset="0"/>
                <a:ea typeface="MS PGothic" pitchFamily="34" charset="-128"/>
              </a:endParaRPr>
            </a:p>
          </p:txBody>
        </p:sp>
        <p:sp>
          <p:nvSpPr>
            <p:cNvPr id="8" name="Rectangle 13"/>
            <p:cNvSpPr>
              <a:spLocks noChangeArrowheads="1"/>
            </p:cNvSpPr>
            <p:nvPr userDrawn="1"/>
          </p:nvSpPr>
          <p:spPr bwMode="auto">
            <a:xfrm>
              <a:off x="288" y="144"/>
              <a:ext cx="144" cy="144"/>
            </a:xfrm>
            <a:prstGeom prst="rect">
              <a:avLst/>
            </a:prstGeom>
            <a:solidFill>
              <a:srgbClr val="99993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sz="1400">
                <a:solidFill>
                  <a:srgbClr val="000000"/>
                </a:solidFill>
                <a:latin typeface="Arial" pitchFamily="34" charset="0"/>
                <a:ea typeface="MS PGothic" pitchFamily="34" charset="-128"/>
              </a:endParaRPr>
            </a:p>
          </p:txBody>
        </p:sp>
        <p:sp>
          <p:nvSpPr>
            <p:cNvPr id="9" name="Rectangle 29"/>
            <p:cNvSpPr>
              <a:spLocks noChangeArrowheads="1"/>
            </p:cNvSpPr>
            <p:nvPr userDrawn="1"/>
          </p:nvSpPr>
          <p:spPr bwMode="auto">
            <a:xfrm>
              <a:off x="432" y="0"/>
              <a:ext cx="5328" cy="144"/>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sz="1400">
                <a:solidFill>
                  <a:srgbClr val="000000"/>
                </a:solidFill>
                <a:latin typeface="Arial" pitchFamily="34" charset="0"/>
                <a:ea typeface="MS PGothic" pitchFamily="34" charset="-128"/>
              </a:endParaRPr>
            </a:p>
          </p:txBody>
        </p:sp>
        <p:sp>
          <p:nvSpPr>
            <p:cNvPr id="10" name="Rectangle 31"/>
            <p:cNvSpPr>
              <a:spLocks noChangeArrowheads="1"/>
            </p:cNvSpPr>
            <p:nvPr userDrawn="1"/>
          </p:nvSpPr>
          <p:spPr bwMode="auto">
            <a:xfrm>
              <a:off x="432" y="144"/>
              <a:ext cx="5328" cy="144"/>
            </a:xfrm>
            <a:prstGeom prst="rect">
              <a:avLst/>
            </a:prstGeom>
            <a:solidFill>
              <a:srgbClr val="7799B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sz="1400">
                <a:solidFill>
                  <a:srgbClr val="000000"/>
                </a:solidFill>
                <a:latin typeface="Arial" pitchFamily="34" charset="0"/>
                <a:ea typeface="MS PGothic" pitchFamily="34" charset="-128"/>
              </a:endParaRPr>
            </a:p>
          </p:txBody>
        </p:sp>
      </p:grpSp>
      <p:pic>
        <p:nvPicPr>
          <p:cNvPr id="11" name="Picture 2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66148" y="6491288"/>
            <a:ext cx="2085971" cy="34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Line 12"/>
          <p:cNvSpPr>
            <a:spLocks noChangeShapeType="1"/>
          </p:cNvSpPr>
          <p:nvPr userDrawn="1"/>
        </p:nvSpPr>
        <p:spPr bwMode="auto">
          <a:xfrm>
            <a:off x="0" y="6464300"/>
            <a:ext cx="12192000" cy="0"/>
          </a:xfrm>
          <a:prstGeom prst="line">
            <a:avLst/>
          </a:prstGeom>
          <a:noFill/>
          <a:ln w="19050">
            <a:solidFill>
              <a:srgbClr val="C00000"/>
            </a:solidFill>
            <a:round/>
            <a:headEnd/>
            <a:tailEnd/>
          </a:ln>
          <a:extLst>
            <a:ext uri="{909E8E84-426E-40DD-AFC4-6F175D3DCCD1}">
              <a14:hiddenFill xmlns:a14="http://schemas.microsoft.com/office/drawing/2010/main">
                <a:noFill/>
              </a14:hiddenFill>
            </a:ext>
          </a:extLst>
        </p:spPr>
        <p:txBody>
          <a:bodyPr/>
          <a:lstStyle/>
          <a:p>
            <a:pPr algn="l">
              <a:spcBef>
                <a:spcPct val="0"/>
              </a:spcBef>
            </a:pPr>
            <a:endParaRPr lang="en-US" sz="1800" b="0">
              <a:solidFill>
                <a:prstClr val="black"/>
              </a:solidFill>
              <a:latin typeface="Helvetica" pitchFamily="-84" charset="0"/>
              <a:ea typeface="MS PGothic" pitchFamily="34" charset="-128"/>
            </a:endParaRPr>
          </a:p>
        </p:txBody>
      </p:sp>
      <p:sp>
        <p:nvSpPr>
          <p:cNvPr id="8226" name="Rectangle 34"/>
          <p:cNvSpPr>
            <a:spLocks noGrp="1" noChangeArrowheads="1"/>
          </p:cNvSpPr>
          <p:nvPr>
            <p:ph type="ctrTitle"/>
          </p:nvPr>
        </p:nvSpPr>
        <p:spPr>
          <a:xfrm>
            <a:off x="304800" y="2989725"/>
            <a:ext cx="11430000" cy="667875"/>
          </a:xfrm>
        </p:spPr>
        <p:txBody>
          <a:bodyPr anchor="b"/>
          <a:lstStyle>
            <a:lvl1pPr algn="r">
              <a:defRPr sz="4400">
                <a:solidFill>
                  <a:srgbClr val="003366"/>
                </a:solidFill>
              </a:defRPr>
            </a:lvl1pPr>
          </a:lstStyle>
          <a:p>
            <a:pPr lvl="0"/>
            <a:r>
              <a:rPr lang="en-US" noProof="0" dirty="0" smtClean="0"/>
              <a:t>Click to edit Master title style</a:t>
            </a:r>
          </a:p>
        </p:txBody>
      </p:sp>
      <p:sp>
        <p:nvSpPr>
          <p:cNvPr id="8227" name="Rectangle 35"/>
          <p:cNvSpPr>
            <a:spLocks noGrp="1" noChangeArrowheads="1"/>
          </p:cNvSpPr>
          <p:nvPr>
            <p:ph type="subTitle" idx="1"/>
          </p:nvPr>
        </p:nvSpPr>
        <p:spPr>
          <a:xfrm>
            <a:off x="728134" y="3657600"/>
            <a:ext cx="11045657" cy="533400"/>
          </a:xfrm>
        </p:spPr>
        <p:txBody>
          <a:bodyPr/>
          <a:lstStyle>
            <a:lvl1pPr marL="0" indent="0" algn="r">
              <a:buFontTx/>
              <a:buNone/>
              <a:defRPr sz="3000" b="1" baseline="0">
                <a:solidFill>
                  <a:srgbClr val="C00000"/>
                </a:solidFill>
              </a:defRPr>
            </a:lvl1pPr>
          </a:lstStyle>
          <a:p>
            <a:pPr lvl="0"/>
            <a:r>
              <a:rPr lang="en-US" noProof="0" dirty="0" smtClean="0"/>
              <a:t>Click to edit Master subtitle style</a:t>
            </a:r>
          </a:p>
        </p:txBody>
      </p:sp>
    </p:spTree>
    <p:extLst>
      <p:ext uri="{BB962C8B-B14F-4D97-AF65-F5344CB8AC3E}">
        <p14:creationId xmlns:p14="http://schemas.microsoft.com/office/powerpoint/2010/main" val="639839308"/>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2"/>
        </a:solidFill>
        <a:effectLst/>
      </p:bgPr>
    </p:bg>
    <p:spTree>
      <p:nvGrpSpPr>
        <p:cNvPr id="1" name=""/>
        <p:cNvGrpSpPr/>
        <p:nvPr/>
      </p:nvGrpSpPr>
      <p:grpSpPr>
        <a:xfrm>
          <a:off x="0" y="0"/>
          <a:ext cx="0" cy="0"/>
          <a:chOff x="0" y="0"/>
          <a:chExt cx="0" cy="0"/>
        </a:xfrm>
      </p:grpSpPr>
      <p:sp>
        <p:nvSpPr>
          <p:cNvPr id="35" name="Title 34"/>
          <p:cNvSpPr>
            <a:spLocks noGrp="1"/>
          </p:cNvSpPr>
          <p:nvPr>
            <p:ph type="title" hasCustomPrompt="1"/>
          </p:nvPr>
        </p:nvSpPr>
        <p:spPr>
          <a:xfrm>
            <a:off x="610296" y="2998139"/>
            <a:ext cx="8794293" cy="507831"/>
          </a:xfrm>
        </p:spPr>
        <p:txBody>
          <a:bodyPr vert="horz" wrap="square" lIns="91440" tIns="45720" rIns="91440" bIns="45720" rtlCol="0" anchor="b">
            <a:spAutoFit/>
          </a:bodyPr>
          <a:lstStyle>
            <a:lvl1pPr>
              <a:lnSpc>
                <a:spcPct val="95000"/>
              </a:lnSpc>
              <a:defRPr kumimoji="0" lang="en-US" sz="30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618419" y="3406590"/>
            <a:ext cx="8760021"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0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smtClean="0"/>
              <a:t>Subtitle Title Here</a:t>
            </a:r>
          </a:p>
        </p:txBody>
      </p:sp>
      <p:sp>
        <p:nvSpPr>
          <p:cNvPr id="46" name="Date Placeholder 4"/>
          <p:cNvSpPr>
            <a:spLocks noGrp="1"/>
          </p:cNvSpPr>
          <p:nvPr>
            <p:ph type="dt" sz="half" idx="2"/>
          </p:nvPr>
        </p:nvSpPr>
        <p:spPr>
          <a:xfrm>
            <a:off x="727751" y="6045891"/>
            <a:ext cx="2567117" cy="238607"/>
          </a:xfrm>
          <a:prstGeom prst="rect">
            <a:avLst/>
          </a:prstGeom>
        </p:spPr>
        <p:txBody>
          <a:bodyPr vert="horz" wrap="square" lIns="0" tIns="0" rIns="0" bIns="0" rtlCol="0" anchor="b" anchorCtr="0"/>
          <a:lstStyle>
            <a:lvl1pPr algn="l">
              <a:defRPr sz="1000" i="0">
                <a:solidFill>
                  <a:schemeClr val="bg1"/>
                </a:solidFill>
                <a:latin typeface="Arial" pitchFamily="34" charset="0"/>
                <a:cs typeface="Arial" pitchFamily="34" charset="0"/>
              </a:defRPr>
            </a:lvl1pPr>
          </a:lstStyle>
          <a:p>
            <a:r>
              <a:rPr lang="en-US" dirty="0" smtClean="0"/>
              <a:t>02/02/2021</a:t>
            </a:r>
            <a:endParaRPr lang="en-US" dirty="0"/>
          </a:p>
        </p:txBody>
      </p:sp>
      <p:sp>
        <p:nvSpPr>
          <p:cNvPr id="3" name="Text Placeholder 2"/>
          <p:cNvSpPr>
            <a:spLocks noGrp="1"/>
          </p:cNvSpPr>
          <p:nvPr>
            <p:ph type="body" sz="quarter" idx="10"/>
          </p:nvPr>
        </p:nvSpPr>
        <p:spPr>
          <a:xfrm>
            <a:off x="731044" y="4338646"/>
            <a:ext cx="8636000" cy="193675"/>
          </a:xfrm>
        </p:spPr>
        <p:txBody>
          <a:bodyPr vert="horz" wrap="square" lIns="0" tIns="0" rIns="0" bIns="0" rtlCol="0" anchor="t" anchorCtr="0"/>
          <a:lstStyle>
            <a:lvl1pPr marL="0" indent="0">
              <a:spcBef>
                <a:spcPts val="0"/>
              </a:spcBef>
              <a:buFontTx/>
              <a:buNone/>
              <a:defRPr lang="en-US" sz="1400" i="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smtClean="0"/>
              <a:t>Click to edit Master text styles</a:t>
            </a:r>
          </a:p>
        </p:txBody>
      </p:sp>
      <p:pic>
        <p:nvPicPr>
          <p:cNvPr id="9" name="Picture 8" descr="UCSF_sig_white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4214" y="728945"/>
            <a:ext cx="1378997" cy="896657"/>
          </a:xfrm>
          <a:prstGeom prst="rect">
            <a:avLst/>
          </a:prstGeom>
        </p:spPr>
      </p:pic>
    </p:spTree>
    <p:extLst>
      <p:ext uri="{BB962C8B-B14F-4D97-AF65-F5344CB8AC3E}">
        <p14:creationId xmlns:p14="http://schemas.microsoft.com/office/powerpoint/2010/main" val="4009416153"/>
      </p:ext>
    </p:extLst>
  </p:cSld>
  <p:clrMapOvr>
    <a:masterClrMapping/>
  </p:clrMapOvr>
  <p:transition>
    <p:fad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1">
    <p:bg bwMode="ltGray">
      <p:bgPr>
        <a:solidFill>
          <a:schemeClr val="tx2"/>
        </a:solid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0" y="0"/>
            <a:ext cx="12192000" cy="6858000"/>
          </a:xfrm>
          <a:prstGeom prst="rect">
            <a:avLst/>
          </a:prstGeom>
        </p:spPr>
      </p:pic>
      <p:sp>
        <p:nvSpPr>
          <p:cNvPr id="6" name="Rectangle 5"/>
          <p:cNvSpPr/>
          <p:nvPr userDrawn="1"/>
        </p:nvSpPr>
        <p:spPr bwMode="invGray">
          <a:xfrm>
            <a:off x="383316" y="366715"/>
            <a:ext cx="8273851"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sp>
        <p:nvSpPr>
          <p:cNvPr id="35" name="Title 34"/>
          <p:cNvSpPr>
            <a:spLocks noGrp="1"/>
          </p:cNvSpPr>
          <p:nvPr>
            <p:ph type="title" hasCustomPrompt="1"/>
          </p:nvPr>
        </p:nvSpPr>
        <p:spPr>
          <a:xfrm>
            <a:off x="613447" y="2556876"/>
            <a:ext cx="8043720" cy="507831"/>
          </a:xfrm>
        </p:spPr>
        <p:txBody>
          <a:bodyPr vert="horz" wrap="square" lIns="91440" tIns="45720" rIns="91440" bIns="45720" rtlCol="0" anchor="b">
            <a:spAutoFit/>
          </a:bodyPr>
          <a:lstStyle>
            <a:lvl1pPr>
              <a:lnSpc>
                <a:spcPct val="95000"/>
              </a:lnSpc>
              <a:defRPr kumimoji="0" lang="en-US" sz="30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621571" y="2955528"/>
            <a:ext cx="8035597"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0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smtClean="0"/>
              <a:t>Subtitle Title Here</a:t>
            </a:r>
          </a:p>
        </p:txBody>
      </p:sp>
      <p:sp>
        <p:nvSpPr>
          <p:cNvPr id="46" name="Date Placeholder 4"/>
          <p:cNvSpPr>
            <a:spLocks noGrp="1"/>
          </p:cNvSpPr>
          <p:nvPr>
            <p:ph type="dt" sz="half" idx="2"/>
          </p:nvPr>
        </p:nvSpPr>
        <p:spPr>
          <a:xfrm>
            <a:off x="733048" y="4907755"/>
            <a:ext cx="2567117" cy="238607"/>
          </a:xfrm>
          <a:prstGeom prst="rect">
            <a:avLst/>
          </a:prstGeom>
        </p:spPr>
        <p:txBody>
          <a:bodyPr vert="horz" wrap="square" lIns="0" tIns="0" rIns="0" bIns="0" rtlCol="0" anchor="b" anchorCtr="0"/>
          <a:lstStyle>
            <a:lvl1pPr algn="l">
              <a:defRPr sz="1000" i="0">
                <a:solidFill>
                  <a:schemeClr val="bg1"/>
                </a:solidFill>
                <a:latin typeface="Arial" pitchFamily="34" charset="0"/>
                <a:cs typeface="Arial" pitchFamily="34" charset="0"/>
              </a:defRPr>
            </a:lvl1pPr>
          </a:lstStyle>
          <a:p>
            <a:r>
              <a:rPr lang="en-US" dirty="0" smtClean="0"/>
              <a:t>02/02/2021</a:t>
            </a:r>
            <a:endParaRPr lang="en-US" dirty="0"/>
          </a:p>
        </p:txBody>
      </p:sp>
      <p:sp>
        <p:nvSpPr>
          <p:cNvPr id="3" name="Text Placeholder 2"/>
          <p:cNvSpPr>
            <a:spLocks noGrp="1"/>
          </p:cNvSpPr>
          <p:nvPr>
            <p:ph type="body" sz="quarter" idx="10"/>
          </p:nvPr>
        </p:nvSpPr>
        <p:spPr>
          <a:xfrm>
            <a:off x="730906" y="4096968"/>
            <a:ext cx="7926261" cy="365125"/>
          </a:xfrm>
        </p:spPr>
        <p:txBody>
          <a:bodyPr vert="horz" wrap="square" lIns="0" tIns="0" rIns="0" bIns="0" rtlCol="0" anchor="t" anchorCtr="0"/>
          <a:lstStyle>
            <a:lvl1pPr marL="0" indent="0">
              <a:spcBef>
                <a:spcPts val="0"/>
              </a:spcBef>
              <a:buNone/>
              <a:defRPr lang="en-US" sz="1400" i="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smtClean="0"/>
              <a:t>Click to edit Master text styles</a:t>
            </a:r>
          </a:p>
        </p:txBody>
      </p:sp>
      <p:pic>
        <p:nvPicPr>
          <p:cNvPr id="12" name="Picture 11" descr="UCSF_sig_white_RGB.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6924" y="728944"/>
            <a:ext cx="1066489" cy="693456"/>
          </a:xfrm>
          <a:prstGeom prst="rect">
            <a:avLst/>
          </a:prstGeom>
        </p:spPr>
      </p:pic>
    </p:spTree>
    <p:extLst>
      <p:ext uri="{BB962C8B-B14F-4D97-AF65-F5344CB8AC3E}">
        <p14:creationId xmlns:p14="http://schemas.microsoft.com/office/powerpoint/2010/main" val="3107571496"/>
      </p:ext>
    </p:extLst>
  </p:cSld>
  <p:clrMapOvr>
    <a:masterClrMapping/>
  </p:clrMapOvr>
  <p:transition>
    <p:fad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2">
    <p:bg bwMode="ltGray">
      <p:bgPr>
        <a:solidFill>
          <a:schemeClr val="tx2"/>
        </a:soli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0" y="0"/>
            <a:ext cx="12192000" cy="6858000"/>
          </a:xfrm>
          <a:prstGeom prst="rect">
            <a:avLst/>
          </a:prstGeom>
        </p:spPr>
      </p:pic>
      <p:sp>
        <p:nvSpPr>
          <p:cNvPr id="6" name="Rectangle 5"/>
          <p:cNvSpPr/>
          <p:nvPr userDrawn="1"/>
        </p:nvSpPr>
        <p:spPr bwMode="invGray">
          <a:xfrm>
            <a:off x="383316" y="366715"/>
            <a:ext cx="8273851"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sp>
        <p:nvSpPr>
          <p:cNvPr id="35" name="Title 34"/>
          <p:cNvSpPr>
            <a:spLocks noGrp="1"/>
          </p:cNvSpPr>
          <p:nvPr>
            <p:ph type="title" hasCustomPrompt="1"/>
          </p:nvPr>
        </p:nvSpPr>
        <p:spPr>
          <a:xfrm>
            <a:off x="613447" y="2556876"/>
            <a:ext cx="8043720" cy="507831"/>
          </a:xfrm>
        </p:spPr>
        <p:txBody>
          <a:bodyPr vert="horz" wrap="square" lIns="91440" tIns="45720" rIns="91440" bIns="45720" rtlCol="0" anchor="b">
            <a:spAutoFit/>
          </a:bodyPr>
          <a:lstStyle>
            <a:lvl1pPr>
              <a:lnSpc>
                <a:spcPct val="95000"/>
              </a:lnSpc>
              <a:defRPr kumimoji="0" lang="en-US" sz="30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621571" y="2955528"/>
            <a:ext cx="8035597"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0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smtClean="0"/>
              <a:t>Subtitle Title Here</a:t>
            </a:r>
          </a:p>
        </p:txBody>
      </p:sp>
      <p:sp>
        <p:nvSpPr>
          <p:cNvPr id="46" name="Date Placeholder 4"/>
          <p:cNvSpPr>
            <a:spLocks noGrp="1"/>
          </p:cNvSpPr>
          <p:nvPr>
            <p:ph type="dt" sz="half" idx="2"/>
          </p:nvPr>
        </p:nvSpPr>
        <p:spPr>
          <a:xfrm>
            <a:off x="733048" y="4907755"/>
            <a:ext cx="2567117" cy="238607"/>
          </a:xfrm>
          <a:prstGeom prst="rect">
            <a:avLst/>
          </a:prstGeom>
        </p:spPr>
        <p:txBody>
          <a:bodyPr vert="horz" wrap="square" lIns="0" tIns="0" rIns="0" bIns="0" rtlCol="0" anchor="b" anchorCtr="0"/>
          <a:lstStyle>
            <a:lvl1pPr algn="l">
              <a:defRPr sz="1000" i="0">
                <a:solidFill>
                  <a:schemeClr val="bg1"/>
                </a:solidFill>
                <a:latin typeface="Arial" pitchFamily="34" charset="0"/>
                <a:cs typeface="Arial" pitchFamily="34" charset="0"/>
              </a:defRPr>
            </a:lvl1pPr>
          </a:lstStyle>
          <a:p>
            <a:r>
              <a:rPr lang="en-US" dirty="0" smtClean="0"/>
              <a:t>02/02/2021</a:t>
            </a:r>
            <a:endParaRPr lang="en-US" dirty="0"/>
          </a:p>
        </p:txBody>
      </p:sp>
      <p:sp>
        <p:nvSpPr>
          <p:cNvPr id="3" name="Text Placeholder 2"/>
          <p:cNvSpPr>
            <a:spLocks noGrp="1"/>
          </p:cNvSpPr>
          <p:nvPr>
            <p:ph type="body" sz="quarter" idx="10"/>
          </p:nvPr>
        </p:nvSpPr>
        <p:spPr>
          <a:xfrm>
            <a:off x="730906" y="4096968"/>
            <a:ext cx="7926261" cy="365125"/>
          </a:xfrm>
        </p:spPr>
        <p:txBody>
          <a:bodyPr vert="horz" wrap="square" lIns="0" tIns="0" rIns="0" bIns="0" rtlCol="0" anchor="t" anchorCtr="0"/>
          <a:lstStyle>
            <a:lvl1pPr marL="0" indent="0">
              <a:spcBef>
                <a:spcPts val="0"/>
              </a:spcBef>
              <a:buNone/>
              <a:defRPr lang="en-US" sz="1400" i="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smtClean="0"/>
              <a:t>Click to edit Master text styles</a:t>
            </a:r>
          </a:p>
        </p:txBody>
      </p:sp>
      <p:pic>
        <p:nvPicPr>
          <p:cNvPr id="19" name="Picture 41"/>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invGray">
          <a:xfrm>
            <a:off x="733050" y="725819"/>
            <a:ext cx="1058044" cy="69084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3769113178"/>
      </p:ext>
    </p:extLst>
  </p:cSld>
  <p:clrMapOvr>
    <a:masterClrMapping/>
  </p:clrMapOvr>
  <p:transition>
    <p:fade/>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3">
    <p:bg bwMode="ltGray">
      <p:bgPr>
        <a:solidFill>
          <a:schemeClr val="tx2"/>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0" y="0"/>
            <a:ext cx="12192000" cy="6858000"/>
          </a:xfrm>
          <a:prstGeom prst="rect">
            <a:avLst/>
          </a:prstGeom>
        </p:spPr>
      </p:pic>
      <p:sp>
        <p:nvSpPr>
          <p:cNvPr id="6" name="Rectangle 5"/>
          <p:cNvSpPr/>
          <p:nvPr userDrawn="1"/>
        </p:nvSpPr>
        <p:spPr bwMode="invGray">
          <a:xfrm>
            <a:off x="383316" y="366715"/>
            <a:ext cx="8273851" cy="5153025"/>
          </a:xfrm>
          <a:prstGeom prst="rect">
            <a:avLst/>
          </a:prstGeom>
          <a:solidFill>
            <a:schemeClr val="accent5"/>
          </a:solidFill>
          <a:ln w="19050" algn="ctr">
            <a:noFill/>
            <a:miter lim="800000"/>
            <a:headEnd/>
            <a:tailEnd/>
          </a:ln>
        </p:spPr>
        <p:txBody>
          <a:bodyPr wrap="none" rtlCol="0" anchor="ctr"/>
          <a:lstStyle/>
          <a:p>
            <a:pPr lvl="0" algn="ctr">
              <a:lnSpc>
                <a:spcPct val="90000"/>
              </a:lnSpc>
            </a:pPr>
            <a:endParaRPr lang="en-US" sz="1600" b="1" dirty="0" err="1" smtClean="0">
              <a:solidFill>
                <a:schemeClr val="bg1"/>
              </a:solidFill>
              <a:latin typeface="+mj-lt"/>
            </a:endParaRPr>
          </a:p>
        </p:txBody>
      </p:sp>
      <p:sp>
        <p:nvSpPr>
          <p:cNvPr id="35" name="Title 34"/>
          <p:cNvSpPr>
            <a:spLocks noGrp="1"/>
          </p:cNvSpPr>
          <p:nvPr>
            <p:ph type="title" hasCustomPrompt="1"/>
          </p:nvPr>
        </p:nvSpPr>
        <p:spPr>
          <a:xfrm>
            <a:off x="613447" y="2556876"/>
            <a:ext cx="8043720" cy="507831"/>
          </a:xfrm>
        </p:spPr>
        <p:txBody>
          <a:bodyPr vert="horz" wrap="square" lIns="91440" tIns="45720" rIns="91440" bIns="45720" rtlCol="0" anchor="b">
            <a:spAutoFit/>
          </a:bodyPr>
          <a:lstStyle>
            <a:lvl1pPr>
              <a:lnSpc>
                <a:spcPct val="95000"/>
              </a:lnSpc>
              <a:defRPr kumimoji="0" lang="en-US" sz="30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621571" y="2955528"/>
            <a:ext cx="8035597"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0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smtClean="0"/>
              <a:t>Subtitle Title Here</a:t>
            </a:r>
          </a:p>
        </p:txBody>
      </p:sp>
      <p:sp>
        <p:nvSpPr>
          <p:cNvPr id="46" name="Date Placeholder 4"/>
          <p:cNvSpPr>
            <a:spLocks noGrp="1"/>
          </p:cNvSpPr>
          <p:nvPr>
            <p:ph type="dt" sz="half" idx="2"/>
          </p:nvPr>
        </p:nvSpPr>
        <p:spPr>
          <a:xfrm>
            <a:off x="733048" y="4907755"/>
            <a:ext cx="2567117" cy="238607"/>
          </a:xfrm>
          <a:prstGeom prst="rect">
            <a:avLst/>
          </a:prstGeom>
        </p:spPr>
        <p:txBody>
          <a:bodyPr vert="horz" wrap="square" lIns="0" tIns="0" rIns="0" bIns="0" rtlCol="0" anchor="b" anchorCtr="0"/>
          <a:lstStyle>
            <a:lvl1pPr algn="l">
              <a:defRPr sz="1000" i="0">
                <a:solidFill>
                  <a:schemeClr val="bg1"/>
                </a:solidFill>
                <a:latin typeface="Arial" pitchFamily="34" charset="0"/>
                <a:cs typeface="Arial" pitchFamily="34" charset="0"/>
              </a:defRPr>
            </a:lvl1pPr>
          </a:lstStyle>
          <a:p>
            <a:r>
              <a:rPr lang="en-US" dirty="0" smtClean="0"/>
              <a:t>02/02/2021</a:t>
            </a:r>
            <a:endParaRPr lang="en-US" dirty="0"/>
          </a:p>
        </p:txBody>
      </p:sp>
      <p:sp>
        <p:nvSpPr>
          <p:cNvPr id="3" name="Text Placeholder 2"/>
          <p:cNvSpPr>
            <a:spLocks noGrp="1"/>
          </p:cNvSpPr>
          <p:nvPr>
            <p:ph type="body" sz="quarter" idx="10"/>
          </p:nvPr>
        </p:nvSpPr>
        <p:spPr>
          <a:xfrm>
            <a:off x="730906" y="4096968"/>
            <a:ext cx="7926261" cy="365125"/>
          </a:xfrm>
        </p:spPr>
        <p:txBody>
          <a:bodyPr vert="horz" wrap="square" lIns="0" tIns="0" rIns="0" bIns="0" rtlCol="0" anchor="t" anchorCtr="0"/>
          <a:lstStyle>
            <a:lvl1pPr marL="0" indent="0">
              <a:spcBef>
                <a:spcPts val="0"/>
              </a:spcBef>
              <a:buNone/>
              <a:defRPr lang="en-US" sz="1400" i="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smtClean="0"/>
              <a:t>Click to edit Master text styles</a:t>
            </a:r>
          </a:p>
        </p:txBody>
      </p:sp>
      <p:pic>
        <p:nvPicPr>
          <p:cNvPr id="19" name="Picture 41"/>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invGray">
          <a:xfrm>
            <a:off x="733050" y="725819"/>
            <a:ext cx="1058044" cy="69084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631073766"/>
      </p:ext>
    </p:extLst>
  </p:cSld>
  <p:clrMapOvr>
    <a:masterClrMapping/>
  </p:clrMapOvr>
  <p:transition>
    <p:fade/>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4">
    <p:bg bwMode="ltGray">
      <p:bgPr>
        <a:solidFill>
          <a:schemeClr val="tx2"/>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0" y="0"/>
            <a:ext cx="12192000" cy="6858000"/>
          </a:xfrm>
          <a:prstGeom prst="rect">
            <a:avLst/>
          </a:prstGeom>
        </p:spPr>
      </p:pic>
      <p:sp>
        <p:nvSpPr>
          <p:cNvPr id="6" name="Rectangle 5"/>
          <p:cNvSpPr/>
          <p:nvPr userDrawn="1"/>
        </p:nvSpPr>
        <p:spPr bwMode="ltGray">
          <a:xfrm>
            <a:off x="383316" y="366715"/>
            <a:ext cx="8273851" cy="5153025"/>
          </a:xfrm>
          <a:prstGeom prst="rect">
            <a:avLst/>
          </a:prstGeom>
          <a:solidFill>
            <a:schemeClr val="accent6"/>
          </a:solidFill>
          <a:ln w="19050" algn="ctr">
            <a:noFill/>
            <a:miter lim="800000"/>
            <a:headEnd/>
            <a:tailEnd/>
          </a:ln>
        </p:spPr>
        <p:txBody>
          <a:bodyPr wrap="none" rtlCol="0" anchor="ctr"/>
          <a:lstStyle/>
          <a:p>
            <a:pPr lvl="0" algn="ctr">
              <a:lnSpc>
                <a:spcPct val="90000"/>
              </a:lnSpc>
            </a:pPr>
            <a:endParaRPr lang="en-US" sz="1600" b="1" dirty="0" err="1" smtClean="0">
              <a:solidFill>
                <a:schemeClr val="bg1"/>
              </a:solidFill>
              <a:latin typeface="+mj-lt"/>
            </a:endParaRPr>
          </a:p>
        </p:txBody>
      </p:sp>
      <p:sp>
        <p:nvSpPr>
          <p:cNvPr id="35" name="Title 34"/>
          <p:cNvSpPr>
            <a:spLocks noGrp="1"/>
          </p:cNvSpPr>
          <p:nvPr>
            <p:ph type="title" hasCustomPrompt="1"/>
          </p:nvPr>
        </p:nvSpPr>
        <p:spPr>
          <a:xfrm>
            <a:off x="613447" y="2556876"/>
            <a:ext cx="8043720" cy="507831"/>
          </a:xfrm>
        </p:spPr>
        <p:txBody>
          <a:bodyPr vert="horz" wrap="square" lIns="91440" tIns="45720" rIns="91440" bIns="45720" rtlCol="0" anchor="b">
            <a:spAutoFit/>
          </a:bodyPr>
          <a:lstStyle>
            <a:lvl1pPr>
              <a:lnSpc>
                <a:spcPct val="95000"/>
              </a:lnSpc>
              <a:defRPr kumimoji="0" lang="en-US" sz="30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621571" y="2955528"/>
            <a:ext cx="8035597"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0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smtClean="0"/>
              <a:t>Subtitle Title Here</a:t>
            </a:r>
          </a:p>
        </p:txBody>
      </p:sp>
      <p:sp>
        <p:nvSpPr>
          <p:cNvPr id="46" name="Date Placeholder 4"/>
          <p:cNvSpPr>
            <a:spLocks noGrp="1"/>
          </p:cNvSpPr>
          <p:nvPr>
            <p:ph type="dt" sz="half" idx="2"/>
          </p:nvPr>
        </p:nvSpPr>
        <p:spPr>
          <a:xfrm>
            <a:off x="733048" y="4907755"/>
            <a:ext cx="2567117" cy="238607"/>
          </a:xfrm>
          <a:prstGeom prst="rect">
            <a:avLst/>
          </a:prstGeom>
        </p:spPr>
        <p:txBody>
          <a:bodyPr vert="horz" wrap="square" lIns="0" tIns="0" rIns="0" bIns="0" rtlCol="0" anchor="b" anchorCtr="0"/>
          <a:lstStyle>
            <a:lvl1pPr algn="l">
              <a:defRPr sz="1000" i="0">
                <a:solidFill>
                  <a:schemeClr val="bg1"/>
                </a:solidFill>
                <a:latin typeface="Arial" pitchFamily="34" charset="0"/>
                <a:cs typeface="Arial" pitchFamily="34" charset="0"/>
              </a:defRPr>
            </a:lvl1pPr>
          </a:lstStyle>
          <a:p>
            <a:r>
              <a:rPr lang="en-US" dirty="0" smtClean="0"/>
              <a:t>02/02/2021</a:t>
            </a:r>
            <a:endParaRPr lang="en-US" dirty="0"/>
          </a:p>
        </p:txBody>
      </p:sp>
      <p:sp>
        <p:nvSpPr>
          <p:cNvPr id="3" name="Text Placeholder 2"/>
          <p:cNvSpPr>
            <a:spLocks noGrp="1"/>
          </p:cNvSpPr>
          <p:nvPr>
            <p:ph type="body" sz="quarter" idx="10"/>
          </p:nvPr>
        </p:nvSpPr>
        <p:spPr>
          <a:xfrm>
            <a:off x="730906" y="4096968"/>
            <a:ext cx="7926261" cy="365125"/>
          </a:xfrm>
        </p:spPr>
        <p:txBody>
          <a:bodyPr vert="horz" wrap="square" lIns="0" tIns="0" rIns="0" bIns="0" rtlCol="0" anchor="t" anchorCtr="0"/>
          <a:lstStyle>
            <a:lvl1pPr marL="0" indent="0">
              <a:spcBef>
                <a:spcPts val="0"/>
              </a:spcBef>
              <a:buNone/>
              <a:defRPr lang="en-US" sz="1400" i="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smtClean="0"/>
              <a:t>Click to edit Master text styles</a:t>
            </a:r>
          </a:p>
        </p:txBody>
      </p:sp>
      <p:pic>
        <p:nvPicPr>
          <p:cNvPr id="19" name="Picture 41"/>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invGray">
          <a:xfrm>
            <a:off x="733050" y="725819"/>
            <a:ext cx="1058044" cy="69084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1735406007"/>
      </p:ext>
    </p:extLst>
  </p:cSld>
  <p:clrMapOvr>
    <a:masterClrMapping/>
  </p:clrMapOvr>
  <p:transition>
    <p:fade/>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5">
    <p:bg bwMode="ltGray">
      <p:bgPr>
        <a:solidFill>
          <a:schemeClr val="tx2"/>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l="2647" t="13225" r="3105" b="7252"/>
          <a:stretch/>
        </p:blipFill>
        <p:spPr>
          <a:xfrm>
            <a:off x="2" y="0"/>
            <a:ext cx="12191999" cy="6858000"/>
          </a:xfrm>
          <a:prstGeom prst="rect">
            <a:avLst/>
          </a:prstGeom>
          <a:noFill/>
          <a:ln>
            <a:noFill/>
          </a:ln>
        </p:spPr>
      </p:pic>
      <p:sp>
        <p:nvSpPr>
          <p:cNvPr id="6" name="Rectangle 5"/>
          <p:cNvSpPr/>
          <p:nvPr userDrawn="1"/>
        </p:nvSpPr>
        <p:spPr bwMode="ltGray">
          <a:xfrm>
            <a:off x="383316" y="366715"/>
            <a:ext cx="8273851" cy="5153025"/>
          </a:xfrm>
          <a:prstGeom prst="rect">
            <a:avLst/>
          </a:prstGeom>
          <a:solidFill>
            <a:schemeClr val="accent3"/>
          </a:solidFill>
          <a:ln w="19050" algn="ctr">
            <a:noFill/>
            <a:miter lim="800000"/>
            <a:headEnd/>
            <a:tailEnd/>
          </a:ln>
        </p:spPr>
        <p:txBody>
          <a:bodyPr wrap="none" rtlCol="0" anchor="ctr"/>
          <a:lstStyle/>
          <a:p>
            <a:pPr lvl="0" algn="ctr">
              <a:lnSpc>
                <a:spcPct val="90000"/>
              </a:lnSpc>
            </a:pPr>
            <a:endParaRPr lang="en-US" sz="1600" b="1" dirty="0" err="1" smtClean="0">
              <a:solidFill>
                <a:schemeClr val="bg1"/>
              </a:solidFill>
              <a:latin typeface="+mj-lt"/>
            </a:endParaRPr>
          </a:p>
        </p:txBody>
      </p:sp>
      <p:sp>
        <p:nvSpPr>
          <p:cNvPr id="35" name="Title 34"/>
          <p:cNvSpPr>
            <a:spLocks noGrp="1"/>
          </p:cNvSpPr>
          <p:nvPr>
            <p:ph type="title" hasCustomPrompt="1"/>
          </p:nvPr>
        </p:nvSpPr>
        <p:spPr>
          <a:xfrm>
            <a:off x="613447" y="2556876"/>
            <a:ext cx="8043720" cy="507831"/>
          </a:xfrm>
        </p:spPr>
        <p:txBody>
          <a:bodyPr vert="horz" wrap="square" lIns="91440" tIns="45720" rIns="91440" bIns="45720" rtlCol="0" anchor="b">
            <a:spAutoFit/>
          </a:bodyPr>
          <a:lstStyle>
            <a:lvl1pPr>
              <a:lnSpc>
                <a:spcPct val="95000"/>
              </a:lnSpc>
              <a:defRPr kumimoji="0" lang="en-US" sz="30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621571" y="2955528"/>
            <a:ext cx="8035597"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0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smtClean="0"/>
              <a:t>Subtitle Title Here</a:t>
            </a:r>
          </a:p>
        </p:txBody>
      </p:sp>
      <p:sp>
        <p:nvSpPr>
          <p:cNvPr id="46" name="Date Placeholder 4"/>
          <p:cNvSpPr>
            <a:spLocks noGrp="1"/>
          </p:cNvSpPr>
          <p:nvPr>
            <p:ph type="dt" sz="half" idx="2"/>
          </p:nvPr>
        </p:nvSpPr>
        <p:spPr>
          <a:xfrm>
            <a:off x="733048" y="4907755"/>
            <a:ext cx="2567117" cy="238607"/>
          </a:xfrm>
          <a:prstGeom prst="rect">
            <a:avLst/>
          </a:prstGeom>
        </p:spPr>
        <p:txBody>
          <a:bodyPr vert="horz" wrap="square" lIns="0" tIns="0" rIns="0" bIns="0" rtlCol="0" anchor="b" anchorCtr="0"/>
          <a:lstStyle>
            <a:lvl1pPr algn="l">
              <a:defRPr sz="1000" i="0">
                <a:solidFill>
                  <a:schemeClr val="bg1"/>
                </a:solidFill>
                <a:latin typeface="Arial" pitchFamily="34" charset="0"/>
                <a:cs typeface="Arial" pitchFamily="34" charset="0"/>
              </a:defRPr>
            </a:lvl1pPr>
          </a:lstStyle>
          <a:p>
            <a:r>
              <a:rPr lang="en-US" dirty="0" smtClean="0"/>
              <a:t>02/02/2021</a:t>
            </a:r>
            <a:endParaRPr lang="en-US" dirty="0"/>
          </a:p>
        </p:txBody>
      </p:sp>
      <p:sp>
        <p:nvSpPr>
          <p:cNvPr id="3" name="Text Placeholder 2"/>
          <p:cNvSpPr>
            <a:spLocks noGrp="1"/>
          </p:cNvSpPr>
          <p:nvPr>
            <p:ph type="body" sz="quarter" idx="10"/>
          </p:nvPr>
        </p:nvSpPr>
        <p:spPr>
          <a:xfrm>
            <a:off x="730906" y="4096968"/>
            <a:ext cx="7926261" cy="365125"/>
          </a:xfrm>
        </p:spPr>
        <p:txBody>
          <a:bodyPr vert="horz" wrap="square" lIns="0" tIns="0" rIns="0" bIns="0" rtlCol="0" anchor="t" anchorCtr="0"/>
          <a:lstStyle>
            <a:lvl1pPr marL="0" indent="0">
              <a:spcBef>
                <a:spcPts val="0"/>
              </a:spcBef>
              <a:buNone/>
              <a:defRPr lang="en-US" sz="1400" i="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smtClean="0"/>
              <a:t>Click to edit Master text styles</a:t>
            </a:r>
          </a:p>
        </p:txBody>
      </p:sp>
      <p:pic>
        <p:nvPicPr>
          <p:cNvPr id="19" name="Picture 41"/>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invGray">
          <a:xfrm>
            <a:off x="733050" y="725819"/>
            <a:ext cx="1058044" cy="69084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392986252"/>
      </p:ext>
    </p:extLst>
  </p:cSld>
  <p:clrMapOvr>
    <a:masterClrMapping/>
  </p:clrMapOvr>
  <p:transition>
    <p:fade/>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Quote with Image">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a:extLst>
              <a:ext uri="{28A0092B-C50C-407E-A947-70E740481C1C}">
                <a14:useLocalDpi xmlns:a14="http://schemas.microsoft.com/office/drawing/2010/main" val="0"/>
              </a:ext>
            </a:extLst>
          </a:blip>
          <a:srcRect l="12775" t="17789" r="5570" b="13314"/>
          <a:stretch/>
        </p:blipFill>
        <p:spPr>
          <a:xfrm>
            <a:off x="-1" y="0"/>
            <a:ext cx="12192001" cy="6858000"/>
          </a:xfrm>
          <a:prstGeom prst="rect">
            <a:avLst/>
          </a:prstGeom>
          <a:noFill/>
          <a:ln>
            <a:noFill/>
          </a:ln>
        </p:spPr>
      </p:pic>
      <p:sp>
        <p:nvSpPr>
          <p:cNvPr id="6" name="Rectangle 5"/>
          <p:cNvSpPr/>
          <p:nvPr userDrawn="1"/>
        </p:nvSpPr>
        <p:spPr bwMode="invGray">
          <a:xfrm>
            <a:off x="0" y="-1"/>
            <a:ext cx="12192000" cy="6858001"/>
          </a:xfrm>
          <a:prstGeom prst="rect">
            <a:avLst/>
          </a:prstGeom>
          <a:solidFill>
            <a:srgbClr val="000000">
              <a:alpha val="40000"/>
            </a:srgbClr>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sp>
        <p:nvSpPr>
          <p:cNvPr id="2" name="Title 1"/>
          <p:cNvSpPr>
            <a:spLocks noGrp="1"/>
          </p:cNvSpPr>
          <p:nvPr>
            <p:ph type="title" hasCustomPrompt="1"/>
          </p:nvPr>
        </p:nvSpPr>
        <p:spPr>
          <a:xfrm>
            <a:off x="461781" y="2836687"/>
            <a:ext cx="10786535" cy="1144929"/>
          </a:xfrm>
        </p:spPr>
        <p:txBody>
          <a:bodyPr vert="horz" wrap="square" lIns="91440" tIns="45720" rIns="91440" bIns="45720" rtlCol="0" anchor="b" anchorCtr="0">
            <a:spAutoFit/>
          </a:bodyPr>
          <a:lstStyle>
            <a:lvl1pPr marL="280988" indent="-280988">
              <a:lnSpc>
                <a:spcPct val="90000"/>
              </a:lnSpc>
              <a:defRPr lang="en-US" sz="3800" spc="-20" baseline="0" dirty="0">
                <a:solidFill>
                  <a:schemeClr val="bg2"/>
                </a:solidFill>
              </a:defRPr>
            </a:lvl1pPr>
          </a:lstStyle>
          <a:p>
            <a:pPr lvl="0"/>
            <a:r>
              <a:rPr lang="en-US" dirty="0" smtClean="0"/>
              <a:t>“Lorem ipsum dolor site </a:t>
            </a:r>
            <a:r>
              <a:rPr lang="en-US" dirty="0" err="1" smtClean="0"/>
              <a:t>amet</a:t>
            </a:r>
            <a:r>
              <a:rPr lang="en-US" dirty="0" smtClean="0"/>
              <a:t>, </a:t>
            </a:r>
            <a:r>
              <a:rPr lang="en-US" dirty="0" err="1" smtClean="0"/>
              <a:t>consectetur</a:t>
            </a:r>
            <a:r>
              <a:rPr lang="en-US" dirty="0" smtClean="0"/>
              <a:t> </a:t>
            </a:r>
            <a:r>
              <a:rPr lang="en-US" dirty="0" err="1" smtClean="0"/>
              <a:t>adi</a:t>
            </a:r>
            <a:r>
              <a:rPr lang="en-US" dirty="0" smtClean="0"/>
              <a:t> </a:t>
            </a:r>
            <a:r>
              <a:rPr lang="en-US" dirty="0" err="1" smtClean="0"/>
              <a:t>isicing</a:t>
            </a:r>
            <a:r>
              <a:rPr lang="en-US" dirty="0" smtClean="0"/>
              <a:t> </a:t>
            </a:r>
            <a:r>
              <a:rPr lang="en-US" dirty="0" err="1" smtClean="0"/>
              <a:t>elit</a:t>
            </a:r>
            <a:r>
              <a:rPr lang="en-US" dirty="0" smtClean="0"/>
              <a:t>.”</a:t>
            </a:r>
            <a:endParaRPr lang="en-US" dirty="0"/>
          </a:p>
        </p:txBody>
      </p:sp>
      <p:sp>
        <p:nvSpPr>
          <p:cNvPr id="3" name="Content Placeholder 2"/>
          <p:cNvSpPr>
            <a:spLocks noGrp="1"/>
          </p:cNvSpPr>
          <p:nvPr>
            <p:ph idx="1" hasCustomPrompt="1"/>
          </p:nvPr>
        </p:nvSpPr>
        <p:spPr>
          <a:xfrm>
            <a:off x="860441" y="4393133"/>
            <a:ext cx="11100731" cy="721900"/>
          </a:xfrm>
        </p:spPr>
        <p:txBody>
          <a:bodyPr vert="horz" wrap="square" lIns="91440" tIns="45720" rIns="91440" bIns="45720" rtlCol="0">
            <a:noAutofit/>
          </a:bodyPr>
          <a:lstStyle>
            <a:lvl1pPr marL="0" indent="0">
              <a:spcBef>
                <a:spcPts val="300"/>
              </a:spcBef>
              <a:buNone/>
              <a:defRPr lang="en-US" sz="1600" baseline="0" dirty="0" smtClean="0">
                <a:solidFill>
                  <a:schemeClr val="bg2"/>
                </a:solidFill>
              </a:defRPr>
            </a:lvl1pPr>
            <a:lvl2pPr marL="230187" indent="0">
              <a:buNone/>
              <a:defRPr lang="en-US" dirty="0" smtClean="0"/>
            </a:lvl2pPr>
            <a:lvl3pPr marL="515937" indent="0">
              <a:buNone/>
              <a:defRPr lang="en-US" dirty="0" smtClean="0"/>
            </a:lvl3pPr>
            <a:lvl4pPr marL="800100" indent="0">
              <a:buNone/>
              <a:defRPr lang="en-US" dirty="0" smtClean="0"/>
            </a:lvl4pPr>
            <a:lvl5pPr marL="1085850" indent="0">
              <a:buNone/>
              <a:defRPr lang="en-US" dirty="0"/>
            </a:lvl5pPr>
          </a:lstStyle>
          <a:p>
            <a:pPr lvl="0"/>
            <a:r>
              <a:rPr lang="en-US" dirty="0" smtClean="0"/>
              <a:t>Author’s Name Here</a:t>
            </a:r>
          </a:p>
          <a:p>
            <a:pPr lvl="0"/>
            <a:r>
              <a:rPr lang="en-US" dirty="0" smtClean="0"/>
              <a:t>Position Title Here</a:t>
            </a:r>
          </a:p>
        </p:txBody>
      </p:sp>
      <p:sp>
        <p:nvSpPr>
          <p:cNvPr id="15" name="Date Placeholder 4"/>
          <p:cNvSpPr>
            <a:spLocks noGrp="1"/>
          </p:cNvSpPr>
          <p:nvPr>
            <p:ph type="dt" sz="half" idx="2"/>
          </p:nvPr>
        </p:nvSpPr>
        <p:spPr>
          <a:xfrm>
            <a:off x="8139386" y="6452362"/>
            <a:ext cx="1236257" cy="155235"/>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r>
              <a:rPr lang="en-US" dirty="0" smtClean="0"/>
              <a:t>02/02/2021</a:t>
            </a:r>
            <a:endParaRPr lang="en-US" dirty="0"/>
          </a:p>
        </p:txBody>
      </p:sp>
      <p:sp>
        <p:nvSpPr>
          <p:cNvPr id="21" name="Footer Placeholder 5"/>
          <p:cNvSpPr>
            <a:spLocks noGrp="1"/>
          </p:cNvSpPr>
          <p:nvPr>
            <p:ph type="ftr" sz="quarter" idx="3"/>
          </p:nvPr>
        </p:nvSpPr>
        <p:spPr>
          <a:xfrm>
            <a:off x="730869" y="6470129"/>
            <a:ext cx="5747876" cy="137980"/>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r>
              <a:rPr lang="en-US" smtClean="0"/>
              <a:t>Budget and Resource Management</a:t>
            </a:r>
            <a:endParaRPr lang="en-US" dirty="0"/>
          </a:p>
        </p:txBody>
      </p:sp>
      <p:sp>
        <p:nvSpPr>
          <p:cNvPr id="22" name="Slide Number Placeholder 6"/>
          <p:cNvSpPr>
            <a:spLocks noGrp="1"/>
          </p:cNvSpPr>
          <p:nvPr>
            <p:ph type="sldNum" sz="quarter" idx="4"/>
          </p:nvPr>
        </p:nvSpPr>
        <p:spPr>
          <a:xfrm>
            <a:off x="362809" y="6453506"/>
            <a:ext cx="328081" cy="155233"/>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fld id="{7BCC8D0D-EAEC-449D-9161-023DFF90F2E2}" type="slidenum">
              <a:rPr lang="en-US" smtClean="0"/>
              <a:pPr/>
              <a:t>‹#›</a:t>
            </a:fld>
            <a:endParaRPr lang="en-US" dirty="0"/>
          </a:p>
        </p:txBody>
      </p:sp>
      <p:pic>
        <p:nvPicPr>
          <p:cNvPr id="24" name="Picture 41"/>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b="35957"/>
          <a:stretch/>
        </p:blipFill>
        <p:spPr bwMode="invGray">
          <a:xfrm>
            <a:off x="11194559" y="6400800"/>
            <a:ext cx="784533" cy="32918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cxnSp>
        <p:nvCxnSpPr>
          <p:cNvPr id="25" name="Straight Connector 24"/>
          <p:cNvCxnSpPr/>
          <p:nvPr userDrawn="1"/>
        </p:nvCxnSpPr>
        <p:spPr>
          <a:xfrm>
            <a:off x="370417" y="6250080"/>
            <a:ext cx="11460480" cy="0"/>
          </a:xfrm>
          <a:prstGeom prst="line">
            <a:avLst/>
          </a:prstGeom>
          <a:noFill/>
          <a:ln w="3175" cap="flat">
            <a:solidFill>
              <a:schemeClr val="bg2"/>
            </a:solidFill>
            <a:prstDash val="solid"/>
            <a:miter lim="800000"/>
            <a:headEnd/>
            <a:tailEnd/>
          </a:ln>
          <a:extLst>
            <a:ext uri="{909E8E84-426E-40dd-AFC4-6F175D3DCCD1}">
              <a14:hiddenFill xmlns:a14="http://schemas.microsoft.com/office/drawing/2010/main" xmlns="">
                <a:noFill/>
              </a14:hiddenFill>
            </a:ext>
          </a:extLst>
        </p:spPr>
      </p:cxnSp>
    </p:spTree>
    <p:extLst>
      <p:ext uri="{BB962C8B-B14F-4D97-AF65-F5344CB8AC3E}">
        <p14:creationId xmlns:p14="http://schemas.microsoft.com/office/powerpoint/2010/main" val="2697383189"/>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 logo / no line">
    <p:spTree>
      <p:nvGrpSpPr>
        <p:cNvPr id="1" name=""/>
        <p:cNvGrpSpPr/>
        <p:nvPr/>
      </p:nvGrpSpPr>
      <p:grpSpPr>
        <a:xfrm>
          <a:off x="0" y="0"/>
          <a:ext cx="0" cy="0"/>
          <a:chOff x="0" y="0"/>
          <a:chExt cx="0" cy="0"/>
        </a:xfrm>
      </p:grpSpPr>
      <p:sp>
        <p:nvSpPr>
          <p:cNvPr id="2" name="Title 1"/>
          <p:cNvSpPr>
            <a:spLocks noGrp="1"/>
          </p:cNvSpPr>
          <p:nvPr>
            <p:ph type="title"/>
          </p:nvPr>
        </p:nvSpPr>
        <p:spPr>
          <a:xfrm>
            <a:off x="682752" y="609600"/>
            <a:ext cx="11021568" cy="512064"/>
          </a:xfrm>
        </p:spPr>
        <p:txBody>
          <a:bodyPr/>
          <a:lstStyle/>
          <a:p>
            <a:r>
              <a:rPr lang="en-US" dirty="0" smtClean="0"/>
              <a:t>Click to edit Master title style</a:t>
            </a:r>
            <a:endParaRPr lang="en-US" dirty="0"/>
          </a:p>
        </p:txBody>
      </p:sp>
      <p:sp>
        <p:nvSpPr>
          <p:cNvPr id="3" name="Rectangle 6"/>
          <p:cNvSpPr>
            <a:spLocks noGrp="1" noChangeArrowheads="1"/>
          </p:cNvSpPr>
          <p:nvPr>
            <p:ph type="sldNum" sz="quarter" idx="10"/>
          </p:nvPr>
        </p:nvSpPr>
        <p:spPr>
          <a:ln/>
        </p:spPr>
        <p:txBody>
          <a:bodyPr/>
          <a:lstStyle>
            <a:lvl1pPr>
              <a:defRPr/>
            </a:lvl1pPr>
          </a:lstStyle>
          <a:p>
            <a:pPr>
              <a:defRPr/>
            </a:pPr>
            <a:fld id="{4CD2FEC4-646D-466C-8DAC-D31D79BE6682}" type="slidenum">
              <a:rPr lang="en-US"/>
              <a:pPr>
                <a:defRPr/>
              </a:pPr>
              <a:t>‹#›</a:t>
            </a:fld>
            <a:endParaRPr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Quote on Blu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11946" y="2953099"/>
            <a:ext cx="11620221" cy="1671227"/>
          </a:xfrm>
        </p:spPr>
        <p:txBody>
          <a:bodyPr vert="horz" wrap="square" lIns="91440" tIns="45720" rIns="91440" bIns="45720" rtlCol="0" anchor="b" anchorCtr="0">
            <a:spAutoFit/>
          </a:bodyPr>
          <a:lstStyle>
            <a:lvl1pPr marL="280988" indent="-280988">
              <a:lnSpc>
                <a:spcPct val="90000"/>
              </a:lnSpc>
              <a:defRPr lang="en-US" sz="3800" spc="-20" baseline="0" dirty="0"/>
            </a:lvl1pPr>
          </a:lstStyle>
          <a:p>
            <a:pPr lvl="0"/>
            <a:r>
              <a:rPr lang="en-US" dirty="0" smtClean="0"/>
              <a:t>“	Lorem ipsum dolor site </a:t>
            </a:r>
            <a:r>
              <a:rPr lang="en-US" dirty="0" err="1" smtClean="0"/>
              <a:t>amet</a:t>
            </a:r>
            <a:r>
              <a:rPr lang="en-US" dirty="0" smtClean="0"/>
              <a:t>, </a:t>
            </a:r>
            <a:r>
              <a:rPr lang="en-US" dirty="0" err="1" smtClean="0"/>
              <a:t>consectetur</a:t>
            </a:r>
            <a:r>
              <a:rPr lang="en-US" dirty="0" smtClean="0"/>
              <a:t> </a:t>
            </a:r>
            <a:r>
              <a:rPr lang="en-US" dirty="0" err="1" smtClean="0"/>
              <a:t>adi</a:t>
            </a:r>
            <a:r>
              <a:rPr lang="en-US" dirty="0" smtClean="0"/>
              <a:t> </a:t>
            </a:r>
            <a:r>
              <a:rPr lang="en-US" dirty="0" err="1" smtClean="0"/>
              <a:t>isicing</a:t>
            </a:r>
            <a:r>
              <a:rPr lang="en-US" dirty="0" smtClean="0"/>
              <a:t> </a:t>
            </a:r>
            <a:r>
              <a:rPr lang="en-US" dirty="0" err="1" smtClean="0"/>
              <a:t>elit</a:t>
            </a:r>
            <a:r>
              <a:rPr lang="en-US" dirty="0" smtClean="0"/>
              <a:t>, </a:t>
            </a:r>
            <a:r>
              <a:rPr lang="en-US" dirty="0" err="1" smtClean="0"/>
              <a:t>sedo</a:t>
            </a:r>
            <a:r>
              <a:rPr lang="en-US" dirty="0" smtClean="0"/>
              <a:t> </a:t>
            </a:r>
            <a:r>
              <a:rPr lang="en-US" dirty="0" err="1" smtClean="0"/>
              <a:t>eiusmod</a:t>
            </a:r>
            <a:r>
              <a:rPr lang="en-US" dirty="0" smtClean="0"/>
              <a:t> </a:t>
            </a:r>
            <a:r>
              <a:rPr lang="en-US" dirty="0" err="1" smtClean="0"/>
              <a:t>tempor</a:t>
            </a:r>
            <a:r>
              <a:rPr lang="en-US" dirty="0" smtClean="0"/>
              <a:t> </a:t>
            </a:r>
            <a:r>
              <a:rPr lang="en-US" dirty="0" err="1" smtClean="0"/>
              <a:t>incididunt</a:t>
            </a:r>
            <a:r>
              <a:rPr lang="en-US" dirty="0" smtClean="0"/>
              <a:t> </a:t>
            </a:r>
            <a:r>
              <a:rPr lang="en-US" dirty="0" err="1" smtClean="0"/>
              <a:t>ut</a:t>
            </a:r>
            <a:r>
              <a:rPr lang="en-US" dirty="0" smtClean="0"/>
              <a:t> </a:t>
            </a:r>
            <a:r>
              <a:rPr lang="en-US" dirty="0" err="1" smtClean="0"/>
              <a:t>labotre</a:t>
            </a:r>
            <a:r>
              <a:rPr lang="en-US" dirty="0" smtClean="0"/>
              <a:t> et </a:t>
            </a:r>
            <a:r>
              <a:rPr lang="en-US" dirty="0" err="1" smtClean="0"/>
              <a:t>dolore</a:t>
            </a:r>
            <a:r>
              <a:rPr lang="en-US" dirty="0" smtClean="0"/>
              <a:t> magna </a:t>
            </a:r>
            <a:r>
              <a:rPr lang="en-US" dirty="0" err="1" smtClean="0"/>
              <a:t>aliqua</a:t>
            </a:r>
            <a:r>
              <a:rPr lang="en-US" dirty="0" smtClean="0"/>
              <a:t>. </a:t>
            </a:r>
            <a:r>
              <a:rPr lang="en-US" dirty="0" err="1" smtClean="0"/>
              <a:t>Ut</a:t>
            </a:r>
            <a:r>
              <a:rPr lang="en-US" dirty="0" smtClean="0"/>
              <a:t> </a:t>
            </a:r>
            <a:r>
              <a:rPr lang="en-US" dirty="0" err="1" smtClean="0"/>
              <a:t>enim</a:t>
            </a:r>
            <a:r>
              <a:rPr lang="en-US" dirty="0" smtClean="0"/>
              <a:t> ad minim et </a:t>
            </a:r>
            <a:r>
              <a:rPr lang="en-US" dirty="0" err="1" smtClean="0"/>
              <a:t>venium</a:t>
            </a:r>
            <a:r>
              <a:rPr lang="en-US" dirty="0" smtClean="0"/>
              <a:t>, </a:t>
            </a:r>
            <a:r>
              <a:rPr lang="en-US" dirty="0" err="1" smtClean="0"/>
              <a:t>quis</a:t>
            </a:r>
            <a:r>
              <a:rPr lang="en-US" dirty="0" smtClean="0"/>
              <a:t> </a:t>
            </a:r>
            <a:r>
              <a:rPr lang="en-US" dirty="0" err="1" smtClean="0"/>
              <a:t>nostrud</a:t>
            </a:r>
            <a:r>
              <a:rPr lang="en-US" dirty="0" smtClean="0"/>
              <a:t> </a:t>
            </a:r>
            <a:r>
              <a:rPr lang="en-US" dirty="0" err="1" smtClean="0"/>
              <a:t>elit</a:t>
            </a:r>
            <a:r>
              <a:rPr lang="en-US" dirty="0" smtClean="0"/>
              <a:t>.”</a:t>
            </a:r>
            <a:endParaRPr lang="en-US" dirty="0"/>
          </a:p>
        </p:txBody>
      </p:sp>
      <p:sp>
        <p:nvSpPr>
          <p:cNvPr id="3" name="Content Placeholder 2"/>
          <p:cNvSpPr>
            <a:spLocks noGrp="1"/>
          </p:cNvSpPr>
          <p:nvPr>
            <p:ph idx="1" hasCustomPrompt="1"/>
          </p:nvPr>
        </p:nvSpPr>
        <p:spPr>
          <a:xfrm>
            <a:off x="611516" y="4921542"/>
            <a:ext cx="10579301" cy="721900"/>
          </a:xfrm>
        </p:spPr>
        <p:txBody>
          <a:bodyPr vert="horz" wrap="square" lIns="91440" tIns="45720" rIns="91440" bIns="45720" rtlCol="0">
            <a:noAutofit/>
          </a:bodyPr>
          <a:lstStyle>
            <a:lvl1pPr marL="0" indent="0">
              <a:spcBef>
                <a:spcPts val="300"/>
              </a:spcBef>
              <a:buNone/>
              <a:defRPr lang="en-US" sz="1200" baseline="0" dirty="0" smtClean="0"/>
            </a:lvl1pPr>
            <a:lvl2pPr marL="230187" indent="0">
              <a:buNone/>
              <a:defRPr lang="en-US" dirty="0" smtClean="0"/>
            </a:lvl2pPr>
            <a:lvl3pPr marL="515937" indent="0">
              <a:buNone/>
              <a:defRPr lang="en-US" dirty="0" smtClean="0"/>
            </a:lvl3pPr>
            <a:lvl4pPr marL="800100" indent="0">
              <a:buNone/>
              <a:defRPr lang="en-US" dirty="0" smtClean="0"/>
            </a:lvl4pPr>
            <a:lvl5pPr marL="1085850" indent="0">
              <a:buNone/>
              <a:defRPr lang="en-US" dirty="0"/>
            </a:lvl5pPr>
          </a:lstStyle>
          <a:p>
            <a:pPr lvl="0"/>
            <a:r>
              <a:rPr lang="en-US" dirty="0" smtClean="0"/>
              <a:t>Author’s Name Here</a:t>
            </a:r>
          </a:p>
          <a:p>
            <a:pPr lvl="0"/>
            <a:r>
              <a:rPr lang="en-US" dirty="0" smtClean="0"/>
              <a:t>Position Title Here</a:t>
            </a:r>
          </a:p>
        </p:txBody>
      </p:sp>
      <p:sp>
        <p:nvSpPr>
          <p:cNvPr id="7" name="Date Placeholder 4"/>
          <p:cNvSpPr>
            <a:spLocks noGrp="1"/>
          </p:cNvSpPr>
          <p:nvPr>
            <p:ph type="dt" sz="half" idx="2"/>
          </p:nvPr>
        </p:nvSpPr>
        <p:spPr>
          <a:xfrm>
            <a:off x="8139386" y="6452362"/>
            <a:ext cx="1236257" cy="155235"/>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r>
              <a:rPr lang="en-US" dirty="0" smtClean="0"/>
              <a:t>02/02/2021</a:t>
            </a:r>
            <a:endParaRPr lang="en-US" dirty="0"/>
          </a:p>
        </p:txBody>
      </p:sp>
      <p:sp>
        <p:nvSpPr>
          <p:cNvPr id="8" name="Footer Placeholder 5"/>
          <p:cNvSpPr>
            <a:spLocks noGrp="1"/>
          </p:cNvSpPr>
          <p:nvPr>
            <p:ph type="ftr" sz="quarter" idx="3"/>
          </p:nvPr>
        </p:nvSpPr>
        <p:spPr>
          <a:xfrm>
            <a:off x="730869" y="6470129"/>
            <a:ext cx="5747876" cy="137980"/>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r>
              <a:rPr lang="en-US" smtClean="0"/>
              <a:t>Budget and Resource Management</a:t>
            </a:r>
            <a:endParaRPr lang="en-US" dirty="0"/>
          </a:p>
        </p:txBody>
      </p:sp>
      <p:sp>
        <p:nvSpPr>
          <p:cNvPr id="9" name="Slide Number Placeholder 6"/>
          <p:cNvSpPr>
            <a:spLocks noGrp="1"/>
          </p:cNvSpPr>
          <p:nvPr>
            <p:ph type="sldNum" sz="quarter" idx="4"/>
          </p:nvPr>
        </p:nvSpPr>
        <p:spPr>
          <a:xfrm>
            <a:off x="362809" y="6453506"/>
            <a:ext cx="328081" cy="155233"/>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2848631798"/>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Head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2" y="426659"/>
            <a:ext cx="10786535" cy="458587"/>
          </a:xfrm>
        </p:spPr>
        <p:txBody>
          <a:bodyPr vert="horz" wrap="square" lIns="91440" tIns="45720" rIns="91440" bIns="45720" rtlCol="0" anchor="t" anchorCtr="0">
            <a:spAutoFit/>
          </a:bodyPr>
          <a:lstStyle>
            <a:lvl1pPr>
              <a:defRPr lang="en-US" dirty="0"/>
            </a:lvl1pPr>
          </a:lstStyle>
          <a:p>
            <a:pPr lvl="0"/>
            <a:r>
              <a:rPr lang="en-US" dirty="0" smtClean="0"/>
              <a:t>Slide Title Here</a:t>
            </a:r>
            <a:endParaRPr lang="en-US" dirty="0"/>
          </a:p>
        </p:txBody>
      </p:sp>
      <p:sp>
        <p:nvSpPr>
          <p:cNvPr id="3" name="Content Placeholder 2"/>
          <p:cNvSpPr>
            <a:spLocks noGrp="1"/>
          </p:cNvSpPr>
          <p:nvPr>
            <p:ph idx="1" hasCustomPrompt="1"/>
          </p:nvPr>
        </p:nvSpPr>
        <p:spPr>
          <a:xfrm>
            <a:off x="585216" y="1511810"/>
            <a:ext cx="11100731" cy="4011503"/>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4"/>
          <p:cNvSpPr>
            <a:spLocks noGrp="1"/>
          </p:cNvSpPr>
          <p:nvPr>
            <p:ph type="dt" sz="half" idx="2"/>
          </p:nvPr>
        </p:nvSpPr>
        <p:spPr>
          <a:xfrm>
            <a:off x="8139386" y="6452362"/>
            <a:ext cx="1236257" cy="155235"/>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r>
              <a:rPr lang="en-US" dirty="0" smtClean="0"/>
              <a:t>02/02/2021</a:t>
            </a:r>
            <a:endParaRPr lang="en-US" dirty="0"/>
          </a:p>
        </p:txBody>
      </p:sp>
      <p:sp>
        <p:nvSpPr>
          <p:cNvPr id="11" name="Footer Placeholder 5"/>
          <p:cNvSpPr>
            <a:spLocks noGrp="1"/>
          </p:cNvSpPr>
          <p:nvPr>
            <p:ph type="ftr" sz="quarter" idx="3"/>
          </p:nvPr>
        </p:nvSpPr>
        <p:spPr>
          <a:xfrm>
            <a:off x="730869" y="6470129"/>
            <a:ext cx="5747876" cy="137980"/>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r>
              <a:rPr lang="en-US" smtClean="0"/>
              <a:t>Budget and Resource Management</a:t>
            </a:r>
            <a:endParaRPr lang="en-US" dirty="0"/>
          </a:p>
        </p:txBody>
      </p:sp>
      <p:sp>
        <p:nvSpPr>
          <p:cNvPr id="12" name="Slide Number Placeholder 6"/>
          <p:cNvSpPr>
            <a:spLocks noGrp="1"/>
          </p:cNvSpPr>
          <p:nvPr>
            <p:ph type="sldNum" sz="quarter" idx="4"/>
          </p:nvPr>
        </p:nvSpPr>
        <p:spPr>
          <a:xfrm>
            <a:off x="362809" y="6453506"/>
            <a:ext cx="328081" cy="155233"/>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464280027"/>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Head and Content w/Subhea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2" y="426659"/>
            <a:ext cx="10786535" cy="458587"/>
          </a:xfrm>
        </p:spPr>
        <p:txBody>
          <a:bodyPr vert="horz" wrap="square" lIns="91440" tIns="45720" rIns="91440" bIns="45720" rtlCol="0" anchor="t" anchorCtr="0">
            <a:spAutoFit/>
          </a:bodyPr>
          <a:lstStyle>
            <a:lvl1pPr>
              <a:defRPr lang="en-US" dirty="0"/>
            </a:lvl1pPr>
          </a:lstStyle>
          <a:p>
            <a:pPr lvl="0"/>
            <a:r>
              <a:rPr lang="en-US" dirty="0" smtClean="0"/>
              <a:t>Slide Title Here</a:t>
            </a:r>
            <a:endParaRPr lang="en-US" dirty="0"/>
          </a:p>
        </p:txBody>
      </p:sp>
      <p:sp>
        <p:nvSpPr>
          <p:cNvPr id="3" name="Content Placeholder 2"/>
          <p:cNvSpPr>
            <a:spLocks noGrp="1"/>
          </p:cNvSpPr>
          <p:nvPr>
            <p:ph idx="1" hasCustomPrompt="1"/>
          </p:nvPr>
        </p:nvSpPr>
        <p:spPr>
          <a:xfrm>
            <a:off x="585216" y="1975105"/>
            <a:ext cx="11100731" cy="4011503"/>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2"/>
          <p:cNvSpPr>
            <a:spLocks noGrp="1"/>
          </p:cNvSpPr>
          <p:nvPr>
            <p:ph type="body" idx="10" hasCustomPrompt="1"/>
          </p:nvPr>
        </p:nvSpPr>
        <p:spPr>
          <a:xfrm>
            <a:off x="597410" y="1511809"/>
            <a:ext cx="10782895" cy="313932"/>
          </a:xfrm>
        </p:spPr>
        <p:txBody>
          <a:bodyPr anchor="t"/>
          <a:lstStyle>
            <a:lvl1pPr marL="0" indent="0">
              <a:buNone/>
              <a:defRPr sz="1800" b="0">
                <a:solidFill>
                  <a:schemeClr val="bg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Subhead</a:t>
            </a:r>
          </a:p>
        </p:txBody>
      </p:sp>
      <p:sp>
        <p:nvSpPr>
          <p:cNvPr id="11" name="Date Placeholder 4"/>
          <p:cNvSpPr>
            <a:spLocks noGrp="1"/>
          </p:cNvSpPr>
          <p:nvPr>
            <p:ph type="dt" sz="half" idx="2"/>
          </p:nvPr>
        </p:nvSpPr>
        <p:spPr>
          <a:xfrm>
            <a:off x="8139386" y="6452362"/>
            <a:ext cx="1236257" cy="155235"/>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r>
              <a:rPr lang="en-US" dirty="0" smtClean="0"/>
              <a:t>02/02/2021</a:t>
            </a:r>
            <a:endParaRPr lang="en-US" dirty="0"/>
          </a:p>
        </p:txBody>
      </p:sp>
      <p:sp>
        <p:nvSpPr>
          <p:cNvPr id="12" name="Footer Placeholder 5"/>
          <p:cNvSpPr>
            <a:spLocks noGrp="1"/>
          </p:cNvSpPr>
          <p:nvPr>
            <p:ph type="ftr" sz="quarter" idx="3"/>
          </p:nvPr>
        </p:nvSpPr>
        <p:spPr>
          <a:xfrm>
            <a:off x="730869" y="6470129"/>
            <a:ext cx="5747876" cy="137980"/>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r>
              <a:rPr lang="en-US" smtClean="0"/>
              <a:t>Budget and Resource Management</a:t>
            </a:r>
            <a:endParaRPr lang="en-US" dirty="0"/>
          </a:p>
        </p:txBody>
      </p:sp>
      <p:sp>
        <p:nvSpPr>
          <p:cNvPr id="13" name="Slide Number Placeholder 6"/>
          <p:cNvSpPr>
            <a:spLocks noGrp="1"/>
          </p:cNvSpPr>
          <p:nvPr>
            <p:ph type="sldNum" sz="quarter" idx="4"/>
          </p:nvPr>
        </p:nvSpPr>
        <p:spPr>
          <a:xfrm>
            <a:off x="362809" y="6453506"/>
            <a:ext cx="328081" cy="155233"/>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3481698980"/>
      </p:ext>
    </p:extLst>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Head and 2-Column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2" y="433366"/>
            <a:ext cx="10773833" cy="458587"/>
          </a:xfrm>
        </p:spPr>
        <p:txBody>
          <a:bodyPr vert="horz" wrap="square" lIns="91440" tIns="45720" rIns="91440" bIns="45720" rtlCol="0" anchor="t" anchorCtr="0">
            <a:spAutoFit/>
          </a:bodyPr>
          <a:lstStyle>
            <a:lvl1pPr>
              <a:defRPr lang="en-US" dirty="0"/>
            </a:lvl1pPr>
          </a:lstStyle>
          <a:p>
            <a:pPr marL="0" lvl="0"/>
            <a:r>
              <a:rPr lang="en-US" dirty="0" smtClean="0"/>
              <a:t>Slide Title Here</a:t>
            </a:r>
            <a:endParaRPr lang="en-US" dirty="0"/>
          </a:p>
        </p:txBody>
      </p:sp>
      <p:sp>
        <p:nvSpPr>
          <p:cNvPr id="3" name="Content Placeholder 2"/>
          <p:cNvSpPr>
            <a:spLocks noGrp="1"/>
          </p:cNvSpPr>
          <p:nvPr>
            <p:ph idx="1" hasCustomPrompt="1"/>
          </p:nvPr>
        </p:nvSpPr>
        <p:spPr>
          <a:xfrm>
            <a:off x="585218" y="1572768"/>
            <a:ext cx="5319183" cy="3978016"/>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smtClean="0"/>
              <a:t>Click to edit bullet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2"/>
          <p:cNvSpPr>
            <a:spLocks noGrp="1"/>
          </p:cNvSpPr>
          <p:nvPr>
            <p:ph type="body" idx="10" hasCustomPrompt="1"/>
          </p:nvPr>
        </p:nvSpPr>
        <p:spPr>
          <a:xfrm>
            <a:off x="597410" y="1013952"/>
            <a:ext cx="10770193" cy="383183"/>
          </a:xfrm>
        </p:spPr>
        <p:txBody>
          <a:bodyPr vert="horz" wrap="square" lIns="91440" tIns="45720" rIns="91440" bIns="45720" rtlCol="0" anchor="t">
            <a:noAutofit/>
          </a:bodyPr>
          <a:lstStyle>
            <a:lvl1pPr>
              <a:defRPr lang="en-US" dirty="0" smtClean="0"/>
            </a:lvl1pPr>
          </a:lstStyle>
          <a:p>
            <a:pPr marL="0" lvl="0" indent="0">
              <a:buNone/>
            </a:pPr>
            <a:r>
              <a:rPr lang="en-US" dirty="0" smtClean="0"/>
              <a:t>Subhead</a:t>
            </a:r>
          </a:p>
        </p:txBody>
      </p:sp>
      <p:sp>
        <p:nvSpPr>
          <p:cNvPr id="9" name="Content Placeholder 2"/>
          <p:cNvSpPr>
            <a:spLocks noGrp="1"/>
          </p:cNvSpPr>
          <p:nvPr>
            <p:ph idx="11" hasCustomPrompt="1"/>
          </p:nvPr>
        </p:nvSpPr>
        <p:spPr>
          <a:xfrm>
            <a:off x="6242306" y="1572768"/>
            <a:ext cx="5350932" cy="3978016"/>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smtClean="0"/>
              <a:t>Click to edit bullet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Date Placeholder 4"/>
          <p:cNvSpPr>
            <a:spLocks noGrp="1"/>
          </p:cNvSpPr>
          <p:nvPr>
            <p:ph type="dt" sz="half" idx="2"/>
          </p:nvPr>
        </p:nvSpPr>
        <p:spPr>
          <a:xfrm>
            <a:off x="8139386" y="6452362"/>
            <a:ext cx="1236257" cy="155235"/>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r>
              <a:rPr lang="en-US" dirty="0" smtClean="0"/>
              <a:t>02/02/2021</a:t>
            </a:r>
            <a:endParaRPr lang="en-US" dirty="0"/>
          </a:p>
        </p:txBody>
      </p:sp>
      <p:sp>
        <p:nvSpPr>
          <p:cNvPr id="14" name="Footer Placeholder 5"/>
          <p:cNvSpPr>
            <a:spLocks noGrp="1"/>
          </p:cNvSpPr>
          <p:nvPr>
            <p:ph type="ftr" sz="quarter" idx="3"/>
          </p:nvPr>
        </p:nvSpPr>
        <p:spPr>
          <a:xfrm>
            <a:off x="730869" y="6470129"/>
            <a:ext cx="5747876" cy="137980"/>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r>
              <a:rPr lang="en-US" smtClean="0"/>
              <a:t>Budget and Resource Management</a:t>
            </a:r>
            <a:endParaRPr lang="en-US" dirty="0"/>
          </a:p>
        </p:txBody>
      </p:sp>
      <p:sp>
        <p:nvSpPr>
          <p:cNvPr id="15" name="Slide Number Placeholder 6"/>
          <p:cNvSpPr>
            <a:spLocks noGrp="1"/>
          </p:cNvSpPr>
          <p:nvPr>
            <p:ph type="sldNum" sz="quarter" idx="4"/>
          </p:nvPr>
        </p:nvSpPr>
        <p:spPr>
          <a:xfrm>
            <a:off x="362809" y="6453506"/>
            <a:ext cx="328081" cy="155233"/>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1841795563"/>
      </p:ext>
    </p:extLst>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Head and Subhead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2" y="426722"/>
            <a:ext cx="10773833" cy="458587"/>
          </a:xfrm>
        </p:spPr>
        <p:txBody>
          <a:bodyPr vert="horz" wrap="square" lIns="91440" tIns="45720" rIns="91440" bIns="45720" rtlCol="0" anchor="t" anchorCtr="0">
            <a:spAutoFit/>
          </a:bodyPr>
          <a:lstStyle>
            <a:lvl1pPr>
              <a:defRPr lang="en-US" dirty="0"/>
            </a:lvl1pPr>
          </a:lstStyle>
          <a:p>
            <a:pPr marL="0" lvl="0"/>
            <a:r>
              <a:rPr lang="en-US" dirty="0" smtClean="0"/>
              <a:t>Slide Title Here</a:t>
            </a:r>
            <a:endParaRPr lang="en-US" dirty="0"/>
          </a:p>
        </p:txBody>
      </p:sp>
      <p:sp>
        <p:nvSpPr>
          <p:cNvPr id="3" name="Text Placeholder 2"/>
          <p:cNvSpPr>
            <a:spLocks noGrp="1"/>
          </p:cNvSpPr>
          <p:nvPr>
            <p:ph type="body" idx="10" hasCustomPrompt="1"/>
          </p:nvPr>
        </p:nvSpPr>
        <p:spPr>
          <a:xfrm>
            <a:off x="597410" y="1011994"/>
            <a:ext cx="10770193" cy="383183"/>
          </a:xfrm>
        </p:spPr>
        <p:txBody>
          <a:bodyPr vert="horz" wrap="square" lIns="91440" tIns="45720" rIns="91440" bIns="45720" rtlCol="0" anchor="t">
            <a:noAutofit/>
          </a:bodyPr>
          <a:lstStyle>
            <a:lvl1pPr marL="168275" indent="-168275">
              <a:buNone/>
              <a:defRPr lang="en-US" dirty="0" smtClean="0"/>
            </a:lvl1pPr>
          </a:lstStyle>
          <a:p>
            <a:pPr marL="0" lvl="0" indent="0"/>
            <a:r>
              <a:rPr lang="en-US" dirty="0" smtClean="0"/>
              <a:t>Subhead</a:t>
            </a:r>
          </a:p>
        </p:txBody>
      </p:sp>
      <p:sp>
        <p:nvSpPr>
          <p:cNvPr id="10" name="Date Placeholder 4"/>
          <p:cNvSpPr>
            <a:spLocks noGrp="1"/>
          </p:cNvSpPr>
          <p:nvPr>
            <p:ph type="dt" sz="half" idx="2"/>
          </p:nvPr>
        </p:nvSpPr>
        <p:spPr>
          <a:xfrm>
            <a:off x="8139386" y="6452362"/>
            <a:ext cx="1236257" cy="155235"/>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r>
              <a:rPr lang="en-US" dirty="0" smtClean="0"/>
              <a:t>02/02/2021</a:t>
            </a:r>
            <a:endParaRPr lang="en-US" dirty="0"/>
          </a:p>
        </p:txBody>
      </p:sp>
      <p:sp>
        <p:nvSpPr>
          <p:cNvPr id="11" name="Footer Placeholder 5"/>
          <p:cNvSpPr>
            <a:spLocks noGrp="1"/>
          </p:cNvSpPr>
          <p:nvPr>
            <p:ph type="ftr" sz="quarter" idx="3"/>
          </p:nvPr>
        </p:nvSpPr>
        <p:spPr>
          <a:xfrm>
            <a:off x="730869" y="6470129"/>
            <a:ext cx="5747876" cy="137980"/>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r>
              <a:rPr lang="en-US" smtClean="0"/>
              <a:t>Budget and Resource Management</a:t>
            </a:r>
            <a:endParaRPr lang="en-US" dirty="0"/>
          </a:p>
        </p:txBody>
      </p:sp>
      <p:sp>
        <p:nvSpPr>
          <p:cNvPr id="12" name="Slide Number Placeholder 6"/>
          <p:cNvSpPr>
            <a:spLocks noGrp="1"/>
          </p:cNvSpPr>
          <p:nvPr>
            <p:ph type="sldNum" sz="quarter" idx="4"/>
          </p:nvPr>
        </p:nvSpPr>
        <p:spPr>
          <a:xfrm>
            <a:off x="362809" y="6453506"/>
            <a:ext cx="328081" cy="155233"/>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2313821456"/>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8" name="Date Placeholder 4"/>
          <p:cNvSpPr>
            <a:spLocks noGrp="1"/>
          </p:cNvSpPr>
          <p:nvPr>
            <p:ph type="dt" sz="half" idx="2"/>
          </p:nvPr>
        </p:nvSpPr>
        <p:spPr>
          <a:xfrm>
            <a:off x="8139386" y="6452362"/>
            <a:ext cx="1236257" cy="155235"/>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r>
              <a:rPr lang="en-US" dirty="0" smtClean="0"/>
              <a:t>02/02/2021</a:t>
            </a:r>
            <a:endParaRPr lang="en-US" dirty="0"/>
          </a:p>
        </p:txBody>
      </p:sp>
      <p:sp>
        <p:nvSpPr>
          <p:cNvPr id="9" name="Footer Placeholder 5"/>
          <p:cNvSpPr>
            <a:spLocks noGrp="1"/>
          </p:cNvSpPr>
          <p:nvPr>
            <p:ph type="ftr" sz="quarter" idx="3"/>
          </p:nvPr>
        </p:nvSpPr>
        <p:spPr>
          <a:xfrm>
            <a:off x="730869" y="6470129"/>
            <a:ext cx="5747876" cy="137980"/>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r>
              <a:rPr lang="en-US" smtClean="0"/>
              <a:t>Budget and Resource Management</a:t>
            </a:r>
            <a:endParaRPr lang="en-US" dirty="0"/>
          </a:p>
        </p:txBody>
      </p:sp>
      <p:sp>
        <p:nvSpPr>
          <p:cNvPr id="10" name="Slide Number Placeholder 6"/>
          <p:cNvSpPr>
            <a:spLocks noGrp="1"/>
          </p:cNvSpPr>
          <p:nvPr>
            <p:ph type="sldNum" sz="quarter" idx="4"/>
          </p:nvPr>
        </p:nvSpPr>
        <p:spPr>
          <a:xfrm>
            <a:off x="362809" y="6453506"/>
            <a:ext cx="328081" cy="155233"/>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727163549"/>
      </p:ext>
    </p:extLst>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7" name="Content Placeholder 6"/>
          <p:cNvSpPr>
            <a:spLocks noGrp="1"/>
          </p:cNvSpPr>
          <p:nvPr>
            <p:ph sz="quarter" idx="13"/>
          </p:nvPr>
        </p:nvSpPr>
        <p:spPr>
          <a:xfrm>
            <a:off x="0" y="2"/>
            <a:ext cx="12192000" cy="6251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Date Placeholder 4"/>
          <p:cNvSpPr>
            <a:spLocks noGrp="1"/>
          </p:cNvSpPr>
          <p:nvPr>
            <p:ph type="dt" sz="half" idx="2"/>
          </p:nvPr>
        </p:nvSpPr>
        <p:spPr>
          <a:xfrm>
            <a:off x="8139386" y="6452362"/>
            <a:ext cx="1236257" cy="155235"/>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r>
              <a:rPr lang="en-US" dirty="0" smtClean="0"/>
              <a:t>02/02/2021</a:t>
            </a:r>
            <a:endParaRPr lang="en-US" dirty="0"/>
          </a:p>
        </p:txBody>
      </p:sp>
      <p:sp>
        <p:nvSpPr>
          <p:cNvPr id="11" name="Footer Placeholder 5"/>
          <p:cNvSpPr>
            <a:spLocks noGrp="1"/>
          </p:cNvSpPr>
          <p:nvPr>
            <p:ph type="ftr" sz="quarter" idx="3"/>
          </p:nvPr>
        </p:nvSpPr>
        <p:spPr>
          <a:xfrm>
            <a:off x="730869" y="6470129"/>
            <a:ext cx="5747876" cy="137980"/>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r>
              <a:rPr lang="en-US" smtClean="0"/>
              <a:t>Budget and Resource Management</a:t>
            </a:r>
            <a:endParaRPr lang="en-US" dirty="0"/>
          </a:p>
        </p:txBody>
      </p:sp>
      <p:sp>
        <p:nvSpPr>
          <p:cNvPr id="12" name="Slide Number Placeholder 6"/>
          <p:cNvSpPr>
            <a:spLocks noGrp="1"/>
          </p:cNvSpPr>
          <p:nvPr>
            <p:ph type="sldNum" sz="quarter" idx="4"/>
          </p:nvPr>
        </p:nvSpPr>
        <p:spPr>
          <a:xfrm>
            <a:off x="362809" y="6453506"/>
            <a:ext cx="328081" cy="155233"/>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2846493013"/>
      </p:ext>
    </p:extLst>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Closing with Single Imag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ltGray">
          <a:xfrm>
            <a:off x="1807" y="0"/>
            <a:ext cx="12188388" cy="6858000"/>
          </a:xfrm>
          <a:prstGeom prst="rect">
            <a:avLst/>
          </a:prstGeom>
        </p:spPr>
      </p:pic>
    </p:spTree>
    <p:extLst>
      <p:ext uri="{BB962C8B-B14F-4D97-AF65-F5344CB8AC3E}">
        <p14:creationId xmlns:p14="http://schemas.microsoft.com/office/powerpoint/2010/main" val="3253696598"/>
      </p:ext>
    </p:extLst>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p:cSld name="Closing with Logo">
    <p:bg>
      <p:bgPr>
        <a:solidFill>
          <a:schemeClr val="tx2"/>
        </a:solidFill>
        <a:effectLst/>
      </p:bgPr>
    </p:bg>
    <p:spTree>
      <p:nvGrpSpPr>
        <p:cNvPr id="1" name=""/>
        <p:cNvGrpSpPr/>
        <p:nvPr/>
      </p:nvGrpSpPr>
      <p:grpSpPr>
        <a:xfrm>
          <a:off x="0" y="0"/>
          <a:ext cx="0" cy="0"/>
          <a:chOff x="0" y="0"/>
          <a:chExt cx="0" cy="0"/>
        </a:xfrm>
      </p:grpSpPr>
      <p:pic>
        <p:nvPicPr>
          <p:cNvPr id="5" name="Picture 4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invGray">
          <a:xfrm>
            <a:off x="5170514" y="2693285"/>
            <a:ext cx="2094721" cy="13677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2914914358"/>
      </p:ext>
    </p:extLst>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p:cSld name="Closing with Quote">
    <p:bg>
      <p:bgPr>
        <a:solidFill>
          <a:schemeClr val="tx2"/>
        </a:solidFill>
        <a:effectLst/>
      </p:bgPr>
    </p:bg>
    <p:spTree>
      <p:nvGrpSpPr>
        <p:cNvPr id="1" name=""/>
        <p:cNvGrpSpPr/>
        <p:nvPr/>
      </p:nvGrpSpPr>
      <p:grpSpPr>
        <a:xfrm>
          <a:off x="0" y="0"/>
          <a:ext cx="0" cy="0"/>
          <a:chOff x="0" y="0"/>
          <a:chExt cx="0" cy="0"/>
        </a:xfrm>
      </p:grpSpPr>
      <p:cxnSp>
        <p:nvCxnSpPr>
          <p:cNvPr id="5" name="Straight Connector 4"/>
          <p:cNvCxnSpPr/>
          <p:nvPr/>
        </p:nvCxnSpPr>
        <p:spPr>
          <a:xfrm>
            <a:off x="1003300" y="2562339"/>
            <a:ext cx="497253"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7" name="Text Placeholder 6"/>
          <p:cNvSpPr>
            <a:spLocks noGrp="1"/>
          </p:cNvSpPr>
          <p:nvPr>
            <p:ph type="body" sz="quarter" idx="10"/>
          </p:nvPr>
        </p:nvSpPr>
        <p:spPr>
          <a:xfrm>
            <a:off x="588004" y="579566"/>
            <a:ext cx="8272888" cy="1446212"/>
          </a:xfrm>
        </p:spPr>
        <p:txBody>
          <a:bodyPr/>
          <a:lstStyle>
            <a:lvl1pPr marL="0" indent="0">
              <a:lnSpc>
                <a:spcPct val="95000"/>
              </a:lnSpc>
              <a:spcBef>
                <a:spcPts val="600"/>
              </a:spcBef>
              <a:buFontTx/>
              <a:buNone/>
              <a:defRPr sz="2000">
                <a:solidFill>
                  <a:schemeClr val="bg2"/>
                </a:solidFill>
                <a:latin typeface="+mn-lt"/>
              </a:defRPr>
            </a:lvl1pPr>
            <a:lvl2pPr>
              <a:defRPr>
                <a:solidFill>
                  <a:schemeClr val="bg2"/>
                </a:solidFill>
                <a:latin typeface="+mn-lt"/>
              </a:defRPr>
            </a:lvl2pPr>
            <a:lvl3pPr>
              <a:defRPr>
                <a:solidFill>
                  <a:schemeClr val="bg2"/>
                </a:solidFill>
                <a:latin typeface="+mn-lt"/>
              </a:defRPr>
            </a:lvl3pPr>
            <a:lvl4pPr>
              <a:defRPr>
                <a:solidFill>
                  <a:schemeClr val="bg2"/>
                </a:solidFill>
                <a:latin typeface="+mn-lt"/>
              </a:defRPr>
            </a:lvl4pPr>
            <a:lvl5pPr>
              <a:defRPr>
                <a:solidFill>
                  <a:schemeClr val="bg2"/>
                </a:solidFill>
                <a:latin typeface="+mn-lt"/>
              </a:defRPr>
            </a:lvl5pPr>
          </a:lstStyle>
          <a:p>
            <a:pPr lvl="0"/>
            <a:r>
              <a:rPr lang="en-US" smtClean="0"/>
              <a:t>Click to edit Master text styles</a:t>
            </a:r>
          </a:p>
        </p:txBody>
      </p:sp>
      <p:cxnSp>
        <p:nvCxnSpPr>
          <p:cNvPr id="8" name="Straight Connector 7"/>
          <p:cNvCxnSpPr/>
          <p:nvPr userDrawn="1"/>
        </p:nvCxnSpPr>
        <p:spPr>
          <a:xfrm>
            <a:off x="732367" y="2562339"/>
            <a:ext cx="73152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pic>
        <p:nvPicPr>
          <p:cNvPr id="9" name="Picture 4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invGray">
          <a:xfrm>
            <a:off x="732369" y="3407629"/>
            <a:ext cx="1497753" cy="97794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1712370755"/>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 logo / no line">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0A02E05B-DEAC-4494-B880-DCF30DCAE99C}" type="slidenum">
              <a:rPr lang="en-US"/>
              <a:pPr>
                <a:defRPr/>
              </a:pPr>
              <a:t>‹#›</a:t>
            </a:fld>
            <a:endParaRPr lang="en-US" dirty="0"/>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p:cSld name="Closing with Collage">
    <p:bg>
      <p:bgPr>
        <a:solidFill>
          <a:schemeClr val="tx2"/>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5626305" y="4372927"/>
            <a:ext cx="6565696" cy="2512952"/>
          </a:xfrm>
          <a:prstGeom prst="rect">
            <a:avLst/>
          </a:prstGeom>
        </p:spPr>
      </p:pic>
      <p:pic>
        <p:nvPicPr>
          <p:cNvPr id="2" name="Picture 1"/>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0" y="-1"/>
            <a:ext cx="12192000" cy="3862508"/>
          </a:xfrm>
          <a:prstGeom prst="rect">
            <a:avLst/>
          </a:prstGeom>
        </p:spPr>
      </p:pic>
      <p:pic>
        <p:nvPicPr>
          <p:cNvPr id="4" name="Picture 3"/>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7922699" y="1670049"/>
            <a:ext cx="4269301" cy="2714973"/>
          </a:xfrm>
          <a:prstGeom prst="rect">
            <a:avLst/>
          </a:prstGeom>
        </p:spPr>
      </p:pic>
      <p:pic>
        <p:nvPicPr>
          <p:cNvPr id="8" name="Picture 7"/>
          <p:cNvPicPr>
            <a:picLocks noChangeAspect="1"/>
          </p:cNvPicPr>
          <p:nvPr userDrawn="1"/>
        </p:nvPicPr>
        <p:blipFill rotWithShape="1">
          <a:blip r:embed="rId5" cstate="print">
            <a:extLst>
              <a:ext uri="{28A0092B-C50C-407E-A947-70E740481C1C}">
                <a14:useLocalDpi xmlns:a14="http://schemas.microsoft.com/office/drawing/2010/main"/>
              </a:ext>
            </a:extLst>
          </a:blip>
          <a:srcRect/>
          <a:stretch/>
        </p:blipFill>
        <p:spPr>
          <a:xfrm flipH="1">
            <a:off x="0" y="3850416"/>
            <a:ext cx="5638397" cy="3007587"/>
          </a:xfrm>
          <a:prstGeom prst="rect">
            <a:avLst/>
          </a:prstGeom>
        </p:spPr>
      </p:pic>
      <p:sp>
        <p:nvSpPr>
          <p:cNvPr id="16" name="Rectangle 15"/>
          <p:cNvSpPr/>
          <p:nvPr userDrawn="1"/>
        </p:nvSpPr>
        <p:spPr bwMode="ltGray">
          <a:xfrm>
            <a:off x="4247215" y="1670048"/>
            <a:ext cx="3687579" cy="3694176"/>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pic>
        <p:nvPicPr>
          <p:cNvPr id="9" name="Picture 41"/>
          <p:cNvPicPr>
            <a:picLocks noChangeAspect="1" noChangeArrowheads="1"/>
          </p:cNvPicPr>
          <p:nvPr userDrawn="1"/>
        </p:nvPicPr>
        <p:blipFill rotWithShape="1">
          <a:blip r:embed="rId6">
            <a:extLst>
              <a:ext uri="{28A0092B-C50C-407E-A947-70E740481C1C}">
                <a14:useLocalDpi xmlns:a14="http://schemas.microsoft.com/office/drawing/2010/main" val="0"/>
              </a:ext>
            </a:extLst>
          </a:blip>
          <a:srcRect b="30759"/>
          <a:stretch/>
        </p:blipFill>
        <p:spPr bwMode="ltGray">
          <a:xfrm>
            <a:off x="5855127" y="2999863"/>
            <a:ext cx="2214615" cy="10012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1841952936"/>
      </p:ext>
    </p:extLst>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1">
    <p:bg bwMode="ltGray">
      <p:bgPr>
        <a:solidFill>
          <a:schemeClr val="tx2"/>
        </a:solid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0" y="0"/>
            <a:ext cx="12192000" cy="6858000"/>
          </a:xfrm>
          <a:prstGeom prst="rect">
            <a:avLst/>
          </a:prstGeom>
        </p:spPr>
      </p:pic>
      <p:sp>
        <p:nvSpPr>
          <p:cNvPr id="6" name="Rectangle 5"/>
          <p:cNvSpPr/>
          <p:nvPr userDrawn="1"/>
        </p:nvSpPr>
        <p:spPr bwMode="invGray">
          <a:xfrm>
            <a:off x="383316" y="366715"/>
            <a:ext cx="8273851"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sp>
        <p:nvSpPr>
          <p:cNvPr id="35" name="Title 34"/>
          <p:cNvSpPr>
            <a:spLocks noGrp="1"/>
          </p:cNvSpPr>
          <p:nvPr>
            <p:ph type="title" hasCustomPrompt="1"/>
          </p:nvPr>
        </p:nvSpPr>
        <p:spPr>
          <a:xfrm>
            <a:off x="613447" y="2556876"/>
            <a:ext cx="8043720" cy="507831"/>
          </a:xfrm>
        </p:spPr>
        <p:txBody>
          <a:bodyPr vert="horz" wrap="square" lIns="91440" tIns="45720" rIns="91440" bIns="45720" rtlCol="0" anchor="b">
            <a:spAutoFit/>
          </a:bodyPr>
          <a:lstStyle>
            <a:lvl1pPr>
              <a:lnSpc>
                <a:spcPct val="95000"/>
              </a:lnSpc>
              <a:defRPr kumimoji="0" lang="en-US" sz="30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621571" y="2955528"/>
            <a:ext cx="8035597"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0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smtClean="0"/>
              <a:t>Subtitle Title Here</a:t>
            </a:r>
          </a:p>
        </p:txBody>
      </p:sp>
      <p:sp>
        <p:nvSpPr>
          <p:cNvPr id="46" name="Date Placeholder 4"/>
          <p:cNvSpPr>
            <a:spLocks noGrp="1"/>
          </p:cNvSpPr>
          <p:nvPr>
            <p:ph type="dt" sz="half" idx="2"/>
          </p:nvPr>
        </p:nvSpPr>
        <p:spPr>
          <a:xfrm>
            <a:off x="733048" y="4907755"/>
            <a:ext cx="2567117" cy="238607"/>
          </a:xfrm>
          <a:prstGeom prst="rect">
            <a:avLst/>
          </a:prstGeom>
        </p:spPr>
        <p:txBody>
          <a:bodyPr vert="horz" wrap="square" lIns="0" tIns="0" rIns="0" bIns="0" rtlCol="0" anchor="b" anchorCtr="0"/>
          <a:lstStyle>
            <a:lvl1pPr algn="l">
              <a:defRPr sz="1000" i="0">
                <a:solidFill>
                  <a:schemeClr val="bg1"/>
                </a:solidFill>
                <a:latin typeface="Arial" pitchFamily="34" charset="0"/>
                <a:cs typeface="Arial" pitchFamily="34" charset="0"/>
              </a:defRPr>
            </a:lvl1pPr>
          </a:lstStyle>
          <a:p>
            <a:r>
              <a:rPr lang="en-US" dirty="0" smtClean="0"/>
              <a:t>02/02/2021</a:t>
            </a:r>
            <a:endParaRPr lang="en-US" dirty="0"/>
          </a:p>
        </p:txBody>
      </p:sp>
      <p:sp>
        <p:nvSpPr>
          <p:cNvPr id="3" name="Text Placeholder 2"/>
          <p:cNvSpPr>
            <a:spLocks noGrp="1"/>
          </p:cNvSpPr>
          <p:nvPr>
            <p:ph type="body" sz="quarter" idx="10"/>
          </p:nvPr>
        </p:nvSpPr>
        <p:spPr>
          <a:xfrm>
            <a:off x="730906" y="4096968"/>
            <a:ext cx="7926261" cy="365125"/>
          </a:xfrm>
        </p:spPr>
        <p:txBody>
          <a:bodyPr vert="horz" wrap="square" lIns="0" tIns="0" rIns="0" bIns="0" rtlCol="0" anchor="t" anchorCtr="0"/>
          <a:lstStyle>
            <a:lvl1pPr marL="0" indent="0">
              <a:spcBef>
                <a:spcPts val="0"/>
              </a:spcBef>
              <a:buNone/>
              <a:defRPr lang="en-US" sz="1400" i="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smtClean="0"/>
              <a:t>Click to edit Master text styles</a:t>
            </a:r>
          </a:p>
        </p:txBody>
      </p:sp>
      <p:pic>
        <p:nvPicPr>
          <p:cNvPr id="10" name="Picture 9" descr="UCSF_sig_white_RGB.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6924" y="728944"/>
            <a:ext cx="1066489" cy="693456"/>
          </a:xfrm>
          <a:prstGeom prst="rect">
            <a:avLst/>
          </a:prstGeom>
        </p:spPr>
      </p:pic>
    </p:spTree>
    <p:extLst>
      <p:ext uri="{BB962C8B-B14F-4D97-AF65-F5344CB8AC3E}">
        <p14:creationId xmlns:p14="http://schemas.microsoft.com/office/powerpoint/2010/main" val="3937131229"/>
      </p:ext>
    </p:extLst>
  </p:cSld>
  <p:clrMapOvr>
    <a:masterClrMapping/>
  </p:clrMapOvr>
  <p:transition>
    <p:fade/>
  </p:transition>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solidFill>
          <a:schemeClr val="tx2"/>
        </a:solidFill>
        <a:effectLst/>
      </p:bgPr>
    </p:bg>
    <p:spTree>
      <p:nvGrpSpPr>
        <p:cNvPr id="1" name=""/>
        <p:cNvGrpSpPr/>
        <p:nvPr/>
      </p:nvGrpSpPr>
      <p:grpSpPr>
        <a:xfrm>
          <a:off x="0" y="0"/>
          <a:ext cx="0" cy="0"/>
          <a:chOff x="0" y="0"/>
          <a:chExt cx="0" cy="0"/>
        </a:xfrm>
      </p:grpSpPr>
      <p:sp>
        <p:nvSpPr>
          <p:cNvPr id="35" name="Title 34"/>
          <p:cNvSpPr>
            <a:spLocks noGrp="1"/>
          </p:cNvSpPr>
          <p:nvPr>
            <p:ph type="title" hasCustomPrompt="1"/>
          </p:nvPr>
        </p:nvSpPr>
        <p:spPr>
          <a:xfrm>
            <a:off x="610296" y="2998139"/>
            <a:ext cx="8794293" cy="507831"/>
          </a:xfrm>
        </p:spPr>
        <p:txBody>
          <a:bodyPr vert="horz" wrap="square" lIns="91440" tIns="45720" rIns="91440" bIns="45720" rtlCol="0" anchor="b">
            <a:spAutoFit/>
          </a:bodyPr>
          <a:lstStyle>
            <a:lvl1pPr>
              <a:lnSpc>
                <a:spcPct val="95000"/>
              </a:lnSpc>
              <a:defRPr kumimoji="0" lang="en-US" sz="30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618419" y="3406590"/>
            <a:ext cx="8760021"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0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smtClean="0"/>
              <a:t>Subtitle Title Here</a:t>
            </a:r>
          </a:p>
        </p:txBody>
      </p:sp>
      <p:sp>
        <p:nvSpPr>
          <p:cNvPr id="46" name="Date Placeholder 4"/>
          <p:cNvSpPr>
            <a:spLocks noGrp="1"/>
          </p:cNvSpPr>
          <p:nvPr>
            <p:ph type="dt" sz="half" idx="2"/>
          </p:nvPr>
        </p:nvSpPr>
        <p:spPr>
          <a:xfrm>
            <a:off x="727751" y="6045891"/>
            <a:ext cx="2567117" cy="238607"/>
          </a:xfrm>
          <a:prstGeom prst="rect">
            <a:avLst/>
          </a:prstGeom>
        </p:spPr>
        <p:txBody>
          <a:bodyPr vert="horz" wrap="square" lIns="0" tIns="0" rIns="0" bIns="0" rtlCol="0" anchor="b" anchorCtr="0"/>
          <a:lstStyle>
            <a:lvl1pPr algn="l">
              <a:defRPr sz="1000" i="0">
                <a:solidFill>
                  <a:schemeClr val="bg1"/>
                </a:solidFill>
                <a:latin typeface="Arial" pitchFamily="34" charset="0"/>
                <a:cs typeface="Arial" pitchFamily="34" charset="0"/>
              </a:defRPr>
            </a:lvl1pPr>
          </a:lstStyle>
          <a:p>
            <a:r>
              <a:rPr lang="en-US" dirty="0" smtClean="0"/>
              <a:t>02/02/2021</a:t>
            </a:r>
            <a:endParaRPr lang="en-US" dirty="0"/>
          </a:p>
        </p:txBody>
      </p:sp>
      <p:sp>
        <p:nvSpPr>
          <p:cNvPr id="3" name="Text Placeholder 2"/>
          <p:cNvSpPr>
            <a:spLocks noGrp="1"/>
          </p:cNvSpPr>
          <p:nvPr>
            <p:ph type="body" sz="quarter" idx="10"/>
          </p:nvPr>
        </p:nvSpPr>
        <p:spPr>
          <a:xfrm>
            <a:off x="731044" y="4338646"/>
            <a:ext cx="8636000" cy="193675"/>
          </a:xfrm>
        </p:spPr>
        <p:txBody>
          <a:bodyPr vert="horz" wrap="square" lIns="0" tIns="0" rIns="0" bIns="0" rtlCol="0" anchor="t" anchorCtr="0"/>
          <a:lstStyle>
            <a:lvl1pPr marL="0" indent="0">
              <a:spcBef>
                <a:spcPts val="0"/>
              </a:spcBef>
              <a:buFontTx/>
              <a:buNone/>
              <a:defRPr lang="en-US" sz="1400" i="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smtClean="0"/>
              <a:t>Click to edit Master text styles</a:t>
            </a:r>
          </a:p>
        </p:txBody>
      </p:sp>
      <p:pic>
        <p:nvPicPr>
          <p:cNvPr id="9" name="Picture 8" descr="UCSF_sig_white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4214" y="728945"/>
            <a:ext cx="1378997" cy="896657"/>
          </a:xfrm>
          <a:prstGeom prst="rect">
            <a:avLst/>
          </a:prstGeom>
        </p:spPr>
      </p:pic>
    </p:spTree>
    <p:extLst>
      <p:ext uri="{BB962C8B-B14F-4D97-AF65-F5344CB8AC3E}">
        <p14:creationId xmlns:p14="http://schemas.microsoft.com/office/powerpoint/2010/main" val="3130063403"/>
      </p:ext>
    </p:extLst>
  </p:cSld>
  <p:clrMapOvr>
    <a:masterClrMapping/>
  </p:clrMapOvr>
  <p:transition>
    <p:fade/>
  </p:transition>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2">
    <p:bg bwMode="ltGray">
      <p:bgPr>
        <a:solidFill>
          <a:schemeClr val="tx2"/>
        </a:soli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0" y="0"/>
            <a:ext cx="12192000" cy="6858000"/>
          </a:xfrm>
          <a:prstGeom prst="rect">
            <a:avLst/>
          </a:prstGeom>
        </p:spPr>
      </p:pic>
      <p:sp>
        <p:nvSpPr>
          <p:cNvPr id="6" name="Rectangle 5"/>
          <p:cNvSpPr/>
          <p:nvPr userDrawn="1"/>
        </p:nvSpPr>
        <p:spPr bwMode="invGray">
          <a:xfrm>
            <a:off x="383316" y="366715"/>
            <a:ext cx="8273851"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sp>
        <p:nvSpPr>
          <p:cNvPr id="35" name="Title 34"/>
          <p:cNvSpPr>
            <a:spLocks noGrp="1"/>
          </p:cNvSpPr>
          <p:nvPr>
            <p:ph type="title" hasCustomPrompt="1"/>
          </p:nvPr>
        </p:nvSpPr>
        <p:spPr>
          <a:xfrm>
            <a:off x="613447" y="2556876"/>
            <a:ext cx="8043720" cy="507831"/>
          </a:xfrm>
        </p:spPr>
        <p:txBody>
          <a:bodyPr vert="horz" wrap="square" lIns="91440" tIns="45720" rIns="91440" bIns="45720" rtlCol="0" anchor="b">
            <a:spAutoFit/>
          </a:bodyPr>
          <a:lstStyle>
            <a:lvl1pPr>
              <a:lnSpc>
                <a:spcPct val="95000"/>
              </a:lnSpc>
              <a:defRPr kumimoji="0" lang="en-US" sz="30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621571" y="2955528"/>
            <a:ext cx="8035597"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0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smtClean="0"/>
              <a:t>Subtitle Title Here</a:t>
            </a:r>
          </a:p>
        </p:txBody>
      </p:sp>
      <p:sp>
        <p:nvSpPr>
          <p:cNvPr id="46" name="Date Placeholder 4"/>
          <p:cNvSpPr>
            <a:spLocks noGrp="1"/>
          </p:cNvSpPr>
          <p:nvPr>
            <p:ph type="dt" sz="half" idx="2"/>
          </p:nvPr>
        </p:nvSpPr>
        <p:spPr>
          <a:xfrm>
            <a:off x="733048" y="4907755"/>
            <a:ext cx="2567117" cy="238607"/>
          </a:xfrm>
          <a:prstGeom prst="rect">
            <a:avLst/>
          </a:prstGeom>
        </p:spPr>
        <p:txBody>
          <a:bodyPr vert="horz" wrap="square" lIns="0" tIns="0" rIns="0" bIns="0" rtlCol="0" anchor="b" anchorCtr="0"/>
          <a:lstStyle>
            <a:lvl1pPr algn="l">
              <a:defRPr sz="1000" i="0">
                <a:solidFill>
                  <a:schemeClr val="bg1"/>
                </a:solidFill>
                <a:latin typeface="Arial" pitchFamily="34" charset="0"/>
                <a:cs typeface="Arial" pitchFamily="34" charset="0"/>
              </a:defRPr>
            </a:lvl1pPr>
          </a:lstStyle>
          <a:p>
            <a:r>
              <a:rPr lang="en-US" dirty="0" smtClean="0"/>
              <a:t>02/02/2021</a:t>
            </a:r>
            <a:endParaRPr lang="en-US" dirty="0"/>
          </a:p>
        </p:txBody>
      </p:sp>
      <p:sp>
        <p:nvSpPr>
          <p:cNvPr id="3" name="Text Placeholder 2"/>
          <p:cNvSpPr>
            <a:spLocks noGrp="1"/>
          </p:cNvSpPr>
          <p:nvPr>
            <p:ph type="body" sz="quarter" idx="10"/>
          </p:nvPr>
        </p:nvSpPr>
        <p:spPr>
          <a:xfrm>
            <a:off x="730906" y="4096968"/>
            <a:ext cx="7926261" cy="365125"/>
          </a:xfrm>
        </p:spPr>
        <p:txBody>
          <a:bodyPr vert="horz" wrap="square" lIns="0" tIns="0" rIns="0" bIns="0" rtlCol="0" anchor="t" anchorCtr="0"/>
          <a:lstStyle>
            <a:lvl1pPr marL="0" indent="0">
              <a:spcBef>
                <a:spcPts val="0"/>
              </a:spcBef>
              <a:buNone/>
              <a:defRPr lang="en-US" sz="1400" i="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smtClean="0"/>
              <a:t>Click to edit Master text styles</a:t>
            </a:r>
          </a:p>
        </p:txBody>
      </p:sp>
      <p:pic>
        <p:nvPicPr>
          <p:cNvPr id="19" name="Picture 41"/>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invGray">
          <a:xfrm>
            <a:off x="733050" y="725819"/>
            <a:ext cx="1058044" cy="69084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2644942825"/>
      </p:ext>
    </p:extLst>
  </p:cSld>
  <p:clrMapOvr>
    <a:masterClrMapping/>
  </p:clrMapOvr>
  <p:transition>
    <p:fade/>
  </p:transition>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3">
    <p:bg bwMode="ltGray">
      <p:bgPr>
        <a:solidFill>
          <a:schemeClr val="tx2"/>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0" y="0"/>
            <a:ext cx="12192000" cy="6858000"/>
          </a:xfrm>
          <a:prstGeom prst="rect">
            <a:avLst/>
          </a:prstGeom>
        </p:spPr>
      </p:pic>
      <p:sp>
        <p:nvSpPr>
          <p:cNvPr id="6" name="Rectangle 5"/>
          <p:cNvSpPr/>
          <p:nvPr userDrawn="1"/>
        </p:nvSpPr>
        <p:spPr bwMode="invGray">
          <a:xfrm>
            <a:off x="383316" y="366715"/>
            <a:ext cx="8273851" cy="5153025"/>
          </a:xfrm>
          <a:prstGeom prst="rect">
            <a:avLst/>
          </a:prstGeom>
          <a:solidFill>
            <a:schemeClr val="accent5"/>
          </a:solidFill>
          <a:ln w="19050" algn="ctr">
            <a:noFill/>
            <a:miter lim="800000"/>
            <a:headEnd/>
            <a:tailEnd/>
          </a:ln>
        </p:spPr>
        <p:txBody>
          <a:bodyPr wrap="none" rtlCol="0" anchor="ctr"/>
          <a:lstStyle/>
          <a:p>
            <a:pPr lvl="0" algn="ctr">
              <a:lnSpc>
                <a:spcPct val="90000"/>
              </a:lnSpc>
            </a:pPr>
            <a:endParaRPr lang="en-US" sz="1600" b="1" dirty="0" err="1" smtClean="0">
              <a:solidFill>
                <a:schemeClr val="bg1"/>
              </a:solidFill>
              <a:latin typeface="+mj-lt"/>
            </a:endParaRPr>
          </a:p>
        </p:txBody>
      </p:sp>
      <p:sp>
        <p:nvSpPr>
          <p:cNvPr id="35" name="Title 34"/>
          <p:cNvSpPr>
            <a:spLocks noGrp="1"/>
          </p:cNvSpPr>
          <p:nvPr>
            <p:ph type="title" hasCustomPrompt="1"/>
          </p:nvPr>
        </p:nvSpPr>
        <p:spPr>
          <a:xfrm>
            <a:off x="613447" y="2556876"/>
            <a:ext cx="8043720" cy="507831"/>
          </a:xfrm>
        </p:spPr>
        <p:txBody>
          <a:bodyPr vert="horz" wrap="square" lIns="91440" tIns="45720" rIns="91440" bIns="45720" rtlCol="0" anchor="b">
            <a:spAutoFit/>
          </a:bodyPr>
          <a:lstStyle>
            <a:lvl1pPr>
              <a:lnSpc>
                <a:spcPct val="95000"/>
              </a:lnSpc>
              <a:defRPr kumimoji="0" lang="en-US" sz="30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621571" y="2955528"/>
            <a:ext cx="8035597"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0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smtClean="0"/>
              <a:t>Subtitle Title Here</a:t>
            </a:r>
          </a:p>
        </p:txBody>
      </p:sp>
      <p:sp>
        <p:nvSpPr>
          <p:cNvPr id="46" name="Date Placeholder 4"/>
          <p:cNvSpPr>
            <a:spLocks noGrp="1"/>
          </p:cNvSpPr>
          <p:nvPr>
            <p:ph type="dt" sz="half" idx="2"/>
          </p:nvPr>
        </p:nvSpPr>
        <p:spPr>
          <a:xfrm>
            <a:off x="733048" y="4907755"/>
            <a:ext cx="2567117" cy="238607"/>
          </a:xfrm>
          <a:prstGeom prst="rect">
            <a:avLst/>
          </a:prstGeom>
        </p:spPr>
        <p:txBody>
          <a:bodyPr vert="horz" wrap="square" lIns="0" tIns="0" rIns="0" bIns="0" rtlCol="0" anchor="b" anchorCtr="0"/>
          <a:lstStyle>
            <a:lvl1pPr algn="l">
              <a:defRPr sz="1000" i="0">
                <a:solidFill>
                  <a:schemeClr val="bg1"/>
                </a:solidFill>
                <a:latin typeface="Arial" pitchFamily="34" charset="0"/>
                <a:cs typeface="Arial" pitchFamily="34" charset="0"/>
              </a:defRPr>
            </a:lvl1pPr>
          </a:lstStyle>
          <a:p>
            <a:r>
              <a:rPr lang="en-US" dirty="0" smtClean="0"/>
              <a:t>02/02/2021</a:t>
            </a:r>
            <a:endParaRPr lang="en-US" dirty="0"/>
          </a:p>
        </p:txBody>
      </p:sp>
      <p:sp>
        <p:nvSpPr>
          <p:cNvPr id="3" name="Text Placeholder 2"/>
          <p:cNvSpPr>
            <a:spLocks noGrp="1"/>
          </p:cNvSpPr>
          <p:nvPr>
            <p:ph type="body" sz="quarter" idx="10"/>
          </p:nvPr>
        </p:nvSpPr>
        <p:spPr>
          <a:xfrm>
            <a:off x="730906" y="4096968"/>
            <a:ext cx="7926261" cy="365125"/>
          </a:xfrm>
        </p:spPr>
        <p:txBody>
          <a:bodyPr vert="horz" wrap="square" lIns="0" tIns="0" rIns="0" bIns="0" rtlCol="0" anchor="t" anchorCtr="0"/>
          <a:lstStyle>
            <a:lvl1pPr marL="0" indent="0">
              <a:spcBef>
                <a:spcPts val="0"/>
              </a:spcBef>
              <a:buNone/>
              <a:defRPr lang="en-US" sz="1400" i="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smtClean="0"/>
              <a:t>Click to edit Master text styles</a:t>
            </a:r>
          </a:p>
        </p:txBody>
      </p:sp>
      <p:pic>
        <p:nvPicPr>
          <p:cNvPr id="19" name="Picture 41"/>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invGray">
          <a:xfrm>
            <a:off x="733050" y="725819"/>
            <a:ext cx="1058044" cy="69084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1349317664"/>
      </p:ext>
    </p:extLst>
  </p:cSld>
  <p:clrMapOvr>
    <a:masterClrMapping/>
  </p:clrMapOvr>
  <p:transition>
    <p:fade/>
  </p:transition>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4">
    <p:bg bwMode="ltGray">
      <p:bgPr>
        <a:solidFill>
          <a:schemeClr val="tx2"/>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0" y="0"/>
            <a:ext cx="12192000" cy="6858000"/>
          </a:xfrm>
          <a:prstGeom prst="rect">
            <a:avLst/>
          </a:prstGeom>
        </p:spPr>
      </p:pic>
      <p:sp>
        <p:nvSpPr>
          <p:cNvPr id="6" name="Rectangle 5"/>
          <p:cNvSpPr/>
          <p:nvPr userDrawn="1"/>
        </p:nvSpPr>
        <p:spPr bwMode="ltGray">
          <a:xfrm>
            <a:off x="383316" y="366715"/>
            <a:ext cx="8273851" cy="5153025"/>
          </a:xfrm>
          <a:prstGeom prst="rect">
            <a:avLst/>
          </a:prstGeom>
          <a:solidFill>
            <a:schemeClr val="accent6"/>
          </a:solidFill>
          <a:ln w="19050" algn="ctr">
            <a:noFill/>
            <a:miter lim="800000"/>
            <a:headEnd/>
            <a:tailEnd/>
          </a:ln>
        </p:spPr>
        <p:txBody>
          <a:bodyPr wrap="none" rtlCol="0" anchor="ctr"/>
          <a:lstStyle/>
          <a:p>
            <a:pPr lvl="0" algn="ctr">
              <a:lnSpc>
                <a:spcPct val="90000"/>
              </a:lnSpc>
            </a:pPr>
            <a:endParaRPr lang="en-US" sz="1600" b="1" dirty="0" err="1" smtClean="0">
              <a:solidFill>
                <a:schemeClr val="bg1"/>
              </a:solidFill>
              <a:latin typeface="+mj-lt"/>
            </a:endParaRPr>
          </a:p>
        </p:txBody>
      </p:sp>
      <p:sp>
        <p:nvSpPr>
          <p:cNvPr id="35" name="Title 34"/>
          <p:cNvSpPr>
            <a:spLocks noGrp="1"/>
          </p:cNvSpPr>
          <p:nvPr>
            <p:ph type="title" hasCustomPrompt="1"/>
          </p:nvPr>
        </p:nvSpPr>
        <p:spPr>
          <a:xfrm>
            <a:off x="613447" y="2556876"/>
            <a:ext cx="8043720" cy="507831"/>
          </a:xfrm>
        </p:spPr>
        <p:txBody>
          <a:bodyPr vert="horz" wrap="square" lIns="91440" tIns="45720" rIns="91440" bIns="45720" rtlCol="0" anchor="b">
            <a:spAutoFit/>
          </a:bodyPr>
          <a:lstStyle>
            <a:lvl1pPr>
              <a:lnSpc>
                <a:spcPct val="95000"/>
              </a:lnSpc>
              <a:defRPr kumimoji="0" lang="en-US" sz="30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621571" y="2955528"/>
            <a:ext cx="8035597"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0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smtClean="0"/>
              <a:t>Subtitle Title Here</a:t>
            </a:r>
          </a:p>
        </p:txBody>
      </p:sp>
      <p:sp>
        <p:nvSpPr>
          <p:cNvPr id="46" name="Date Placeholder 4"/>
          <p:cNvSpPr>
            <a:spLocks noGrp="1"/>
          </p:cNvSpPr>
          <p:nvPr>
            <p:ph type="dt" sz="half" idx="2"/>
          </p:nvPr>
        </p:nvSpPr>
        <p:spPr>
          <a:xfrm>
            <a:off x="733048" y="4907755"/>
            <a:ext cx="2567117" cy="238607"/>
          </a:xfrm>
          <a:prstGeom prst="rect">
            <a:avLst/>
          </a:prstGeom>
        </p:spPr>
        <p:txBody>
          <a:bodyPr vert="horz" wrap="square" lIns="0" tIns="0" rIns="0" bIns="0" rtlCol="0" anchor="b" anchorCtr="0"/>
          <a:lstStyle>
            <a:lvl1pPr algn="l">
              <a:defRPr sz="1000" i="0">
                <a:solidFill>
                  <a:schemeClr val="bg1"/>
                </a:solidFill>
                <a:latin typeface="Arial" pitchFamily="34" charset="0"/>
                <a:cs typeface="Arial" pitchFamily="34" charset="0"/>
              </a:defRPr>
            </a:lvl1pPr>
          </a:lstStyle>
          <a:p>
            <a:r>
              <a:rPr lang="en-US" dirty="0" smtClean="0"/>
              <a:t>02/02/2021</a:t>
            </a:r>
            <a:endParaRPr lang="en-US" dirty="0"/>
          </a:p>
        </p:txBody>
      </p:sp>
      <p:sp>
        <p:nvSpPr>
          <p:cNvPr id="3" name="Text Placeholder 2"/>
          <p:cNvSpPr>
            <a:spLocks noGrp="1"/>
          </p:cNvSpPr>
          <p:nvPr>
            <p:ph type="body" sz="quarter" idx="10"/>
          </p:nvPr>
        </p:nvSpPr>
        <p:spPr>
          <a:xfrm>
            <a:off x="730906" y="4096968"/>
            <a:ext cx="7926261" cy="365125"/>
          </a:xfrm>
        </p:spPr>
        <p:txBody>
          <a:bodyPr vert="horz" wrap="square" lIns="0" tIns="0" rIns="0" bIns="0" rtlCol="0" anchor="t" anchorCtr="0"/>
          <a:lstStyle>
            <a:lvl1pPr marL="0" indent="0">
              <a:spcBef>
                <a:spcPts val="0"/>
              </a:spcBef>
              <a:buNone/>
              <a:defRPr lang="en-US" sz="1400" i="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smtClean="0"/>
              <a:t>Click to edit Master text styles</a:t>
            </a:r>
          </a:p>
        </p:txBody>
      </p:sp>
      <p:pic>
        <p:nvPicPr>
          <p:cNvPr id="19" name="Picture 41"/>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invGray">
          <a:xfrm>
            <a:off x="733050" y="725819"/>
            <a:ext cx="1058044" cy="69084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1271614993"/>
      </p:ext>
    </p:extLst>
  </p:cSld>
  <p:clrMapOvr>
    <a:masterClrMapping/>
  </p:clrMapOvr>
  <p:transition>
    <p:fade/>
  </p:transition>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5">
    <p:bg bwMode="ltGray">
      <p:bgPr>
        <a:solidFill>
          <a:schemeClr val="tx2"/>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l="2647" t="13225" r="3105" b="7252"/>
          <a:stretch/>
        </p:blipFill>
        <p:spPr>
          <a:xfrm>
            <a:off x="2" y="0"/>
            <a:ext cx="12191999" cy="6858000"/>
          </a:xfrm>
          <a:prstGeom prst="rect">
            <a:avLst/>
          </a:prstGeom>
          <a:noFill/>
          <a:ln>
            <a:noFill/>
          </a:ln>
        </p:spPr>
      </p:pic>
      <p:sp>
        <p:nvSpPr>
          <p:cNvPr id="6" name="Rectangle 5"/>
          <p:cNvSpPr/>
          <p:nvPr userDrawn="1"/>
        </p:nvSpPr>
        <p:spPr bwMode="ltGray">
          <a:xfrm>
            <a:off x="383316" y="366715"/>
            <a:ext cx="8273851" cy="5153025"/>
          </a:xfrm>
          <a:prstGeom prst="rect">
            <a:avLst/>
          </a:prstGeom>
          <a:solidFill>
            <a:schemeClr val="accent3"/>
          </a:solidFill>
          <a:ln w="19050" algn="ctr">
            <a:noFill/>
            <a:miter lim="800000"/>
            <a:headEnd/>
            <a:tailEnd/>
          </a:ln>
        </p:spPr>
        <p:txBody>
          <a:bodyPr wrap="none" rtlCol="0" anchor="ctr"/>
          <a:lstStyle/>
          <a:p>
            <a:pPr lvl="0" algn="ctr">
              <a:lnSpc>
                <a:spcPct val="90000"/>
              </a:lnSpc>
            </a:pPr>
            <a:endParaRPr lang="en-US" sz="1600" b="1" dirty="0" err="1" smtClean="0">
              <a:solidFill>
                <a:schemeClr val="bg1"/>
              </a:solidFill>
              <a:latin typeface="+mj-lt"/>
            </a:endParaRPr>
          </a:p>
        </p:txBody>
      </p:sp>
      <p:sp>
        <p:nvSpPr>
          <p:cNvPr id="35" name="Title 34"/>
          <p:cNvSpPr>
            <a:spLocks noGrp="1"/>
          </p:cNvSpPr>
          <p:nvPr>
            <p:ph type="title" hasCustomPrompt="1"/>
          </p:nvPr>
        </p:nvSpPr>
        <p:spPr>
          <a:xfrm>
            <a:off x="613447" y="2556876"/>
            <a:ext cx="8043720" cy="507831"/>
          </a:xfrm>
        </p:spPr>
        <p:txBody>
          <a:bodyPr vert="horz" wrap="square" lIns="91440" tIns="45720" rIns="91440" bIns="45720" rtlCol="0" anchor="b">
            <a:spAutoFit/>
          </a:bodyPr>
          <a:lstStyle>
            <a:lvl1pPr>
              <a:lnSpc>
                <a:spcPct val="95000"/>
              </a:lnSpc>
              <a:defRPr kumimoji="0" lang="en-US" sz="30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621571" y="2955528"/>
            <a:ext cx="8035597"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0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smtClean="0"/>
              <a:t>Subtitle Title Here</a:t>
            </a:r>
          </a:p>
        </p:txBody>
      </p:sp>
      <p:sp>
        <p:nvSpPr>
          <p:cNvPr id="46" name="Date Placeholder 4"/>
          <p:cNvSpPr>
            <a:spLocks noGrp="1"/>
          </p:cNvSpPr>
          <p:nvPr>
            <p:ph type="dt" sz="half" idx="2"/>
          </p:nvPr>
        </p:nvSpPr>
        <p:spPr>
          <a:xfrm>
            <a:off x="733048" y="4907755"/>
            <a:ext cx="2567117" cy="238607"/>
          </a:xfrm>
          <a:prstGeom prst="rect">
            <a:avLst/>
          </a:prstGeom>
        </p:spPr>
        <p:txBody>
          <a:bodyPr vert="horz" wrap="square" lIns="0" tIns="0" rIns="0" bIns="0" rtlCol="0" anchor="b" anchorCtr="0"/>
          <a:lstStyle>
            <a:lvl1pPr algn="l">
              <a:defRPr sz="1000" i="0">
                <a:solidFill>
                  <a:schemeClr val="bg1"/>
                </a:solidFill>
                <a:latin typeface="Arial" pitchFamily="34" charset="0"/>
                <a:cs typeface="Arial" pitchFamily="34" charset="0"/>
              </a:defRPr>
            </a:lvl1pPr>
          </a:lstStyle>
          <a:p>
            <a:r>
              <a:rPr lang="en-US" dirty="0" smtClean="0"/>
              <a:t>02/02/2021</a:t>
            </a:r>
            <a:endParaRPr lang="en-US" dirty="0"/>
          </a:p>
        </p:txBody>
      </p:sp>
      <p:sp>
        <p:nvSpPr>
          <p:cNvPr id="3" name="Text Placeholder 2"/>
          <p:cNvSpPr>
            <a:spLocks noGrp="1"/>
          </p:cNvSpPr>
          <p:nvPr>
            <p:ph type="body" sz="quarter" idx="10"/>
          </p:nvPr>
        </p:nvSpPr>
        <p:spPr>
          <a:xfrm>
            <a:off x="730906" y="4096968"/>
            <a:ext cx="7926261" cy="365125"/>
          </a:xfrm>
        </p:spPr>
        <p:txBody>
          <a:bodyPr vert="horz" wrap="square" lIns="0" tIns="0" rIns="0" bIns="0" rtlCol="0" anchor="t" anchorCtr="0"/>
          <a:lstStyle>
            <a:lvl1pPr marL="0" indent="0">
              <a:spcBef>
                <a:spcPts val="0"/>
              </a:spcBef>
              <a:buNone/>
              <a:defRPr lang="en-US" sz="1400" i="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smtClean="0"/>
              <a:t>Click to edit Master text styles</a:t>
            </a:r>
          </a:p>
        </p:txBody>
      </p:sp>
      <p:pic>
        <p:nvPicPr>
          <p:cNvPr id="19" name="Picture 41"/>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invGray">
          <a:xfrm>
            <a:off x="733050" y="725819"/>
            <a:ext cx="1058044" cy="69084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4135124120"/>
      </p:ext>
    </p:extLst>
  </p:cSld>
  <p:clrMapOvr>
    <a:masterClrMapping/>
  </p:clrMapOvr>
  <p:transition>
    <p:fade/>
  </p:transition>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Quote with Image">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a:extLst>
              <a:ext uri="{28A0092B-C50C-407E-A947-70E740481C1C}">
                <a14:useLocalDpi xmlns:a14="http://schemas.microsoft.com/office/drawing/2010/main" val="0"/>
              </a:ext>
            </a:extLst>
          </a:blip>
          <a:srcRect l="12775" t="17789" r="5570" b="13314"/>
          <a:stretch/>
        </p:blipFill>
        <p:spPr>
          <a:xfrm>
            <a:off x="-1" y="0"/>
            <a:ext cx="12192001" cy="6858000"/>
          </a:xfrm>
          <a:prstGeom prst="rect">
            <a:avLst/>
          </a:prstGeom>
          <a:noFill/>
          <a:ln>
            <a:noFill/>
          </a:ln>
        </p:spPr>
      </p:pic>
      <p:sp>
        <p:nvSpPr>
          <p:cNvPr id="6" name="Rectangle 5"/>
          <p:cNvSpPr/>
          <p:nvPr userDrawn="1"/>
        </p:nvSpPr>
        <p:spPr bwMode="invGray">
          <a:xfrm>
            <a:off x="0" y="-1"/>
            <a:ext cx="12192000" cy="6858001"/>
          </a:xfrm>
          <a:prstGeom prst="rect">
            <a:avLst/>
          </a:prstGeom>
          <a:solidFill>
            <a:srgbClr val="000000">
              <a:alpha val="40000"/>
            </a:srgbClr>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sp>
        <p:nvSpPr>
          <p:cNvPr id="2" name="Title 1"/>
          <p:cNvSpPr>
            <a:spLocks noGrp="1"/>
          </p:cNvSpPr>
          <p:nvPr>
            <p:ph type="title" hasCustomPrompt="1"/>
          </p:nvPr>
        </p:nvSpPr>
        <p:spPr>
          <a:xfrm>
            <a:off x="461781" y="2836687"/>
            <a:ext cx="10786535" cy="1144929"/>
          </a:xfrm>
        </p:spPr>
        <p:txBody>
          <a:bodyPr vert="horz" wrap="square" lIns="91440" tIns="45720" rIns="91440" bIns="45720" rtlCol="0" anchor="b" anchorCtr="0">
            <a:spAutoFit/>
          </a:bodyPr>
          <a:lstStyle>
            <a:lvl1pPr marL="280988" indent="-280988">
              <a:lnSpc>
                <a:spcPct val="90000"/>
              </a:lnSpc>
              <a:defRPr lang="en-US" sz="3800" spc="-20" baseline="0" dirty="0">
                <a:solidFill>
                  <a:schemeClr val="bg2"/>
                </a:solidFill>
              </a:defRPr>
            </a:lvl1pPr>
          </a:lstStyle>
          <a:p>
            <a:pPr lvl="0"/>
            <a:r>
              <a:rPr lang="en-US" dirty="0" smtClean="0"/>
              <a:t>“Lorem ipsum dolor site </a:t>
            </a:r>
            <a:r>
              <a:rPr lang="en-US" dirty="0" err="1" smtClean="0"/>
              <a:t>amet</a:t>
            </a:r>
            <a:r>
              <a:rPr lang="en-US" dirty="0" smtClean="0"/>
              <a:t>, </a:t>
            </a:r>
            <a:r>
              <a:rPr lang="en-US" dirty="0" err="1" smtClean="0"/>
              <a:t>consectetur</a:t>
            </a:r>
            <a:r>
              <a:rPr lang="en-US" dirty="0" smtClean="0"/>
              <a:t> </a:t>
            </a:r>
            <a:r>
              <a:rPr lang="en-US" dirty="0" err="1" smtClean="0"/>
              <a:t>adi</a:t>
            </a:r>
            <a:r>
              <a:rPr lang="en-US" dirty="0" smtClean="0"/>
              <a:t> </a:t>
            </a:r>
            <a:r>
              <a:rPr lang="en-US" dirty="0" err="1" smtClean="0"/>
              <a:t>isicing</a:t>
            </a:r>
            <a:r>
              <a:rPr lang="en-US" dirty="0" smtClean="0"/>
              <a:t> </a:t>
            </a:r>
            <a:r>
              <a:rPr lang="en-US" dirty="0" err="1" smtClean="0"/>
              <a:t>elit</a:t>
            </a:r>
            <a:r>
              <a:rPr lang="en-US" dirty="0" smtClean="0"/>
              <a:t>.”</a:t>
            </a:r>
            <a:endParaRPr lang="en-US" dirty="0"/>
          </a:p>
        </p:txBody>
      </p:sp>
      <p:sp>
        <p:nvSpPr>
          <p:cNvPr id="3" name="Content Placeholder 2"/>
          <p:cNvSpPr>
            <a:spLocks noGrp="1"/>
          </p:cNvSpPr>
          <p:nvPr>
            <p:ph idx="1" hasCustomPrompt="1"/>
          </p:nvPr>
        </p:nvSpPr>
        <p:spPr>
          <a:xfrm>
            <a:off x="860441" y="4393133"/>
            <a:ext cx="11100731" cy="721900"/>
          </a:xfrm>
        </p:spPr>
        <p:txBody>
          <a:bodyPr vert="horz" wrap="square" lIns="91440" tIns="45720" rIns="91440" bIns="45720" rtlCol="0">
            <a:noAutofit/>
          </a:bodyPr>
          <a:lstStyle>
            <a:lvl1pPr marL="0" indent="0">
              <a:spcBef>
                <a:spcPts val="300"/>
              </a:spcBef>
              <a:buNone/>
              <a:defRPr lang="en-US" sz="1600" baseline="0" dirty="0" smtClean="0">
                <a:solidFill>
                  <a:schemeClr val="bg2"/>
                </a:solidFill>
              </a:defRPr>
            </a:lvl1pPr>
            <a:lvl2pPr marL="230187" indent="0">
              <a:buNone/>
              <a:defRPr lang="en-US" dirty="0" smtClean="0"/>
            </a:lvl2pPr>
            <a:lvl3pPr marL="515937" indent="0">
              <a:buNone/>
              <a:defRPr lang="en-US" dirty="0" smtClean="0"/>
            </a:lvl3pPr>
            <a:lvl4pPr marL="800100" indent="0">
              <a:buNone/>
              <a:defRPr lang="en-US" dirty="0" smtClean="0"/>
            </a:lvl4pPr>
            <a:lvl5pPr marL="1085850" indent="0">
              <a:buNone/>
              <a:defRPr lang="en-US" dirty="0"/>
            </a:lvl5pPr>
          </a:lstStyle>
          <a:p>
            <a:pPr lvl="0"/>
            <a:r>
              <a:rPr lang="en-US" dirty="0" smtClean="0"/>
              <a:t>Author’s Name Here</a:t>
            </a:r>
          </a:p>
          <a:p>
            <a:pPr lvl="0"/>
            <a:r>
              <a:rPr lang="en-US" dirty="0" smtClean="0"/>
              <a:t>Position Title Here</a:t>
            </a:r>
          </a:p>
        </p:txBody>
      </p:sp>
      <p:sp>
        <p:nvSpPr>
          <p:cNvPr id="11" name="Rectangle 10"/>
          <p:cNvSpPr/>
          <p:nvPr userDrawn="1"/>
        </p:nvSpPr>
        <p:spPr bwMode="invGray">
          <a:xfrm>
            <a:off x="0" y="6250080"/>
            <a:ext cx="12192000" cy="607920"/>
          </a:xfrm>
          <a:prstGeom prst="rect">
            <a:avLst/>
          </a:prstGeom>
          <a:solidFill>
            <a:schemeClr val="tx1"/>
          </a:solidFill>
          <a:ln w="19050" algn="ctr">
            <a:solidFill>
              <a:schemeClr val="tx1"/>
            </a:solid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sp>
        <p:nvSpPr>
          <p:cNvPr id="15" name="Date Placeholder 4"/>
          <p:cNvSpPr>
            <a:spLocks noGrp="1"/>
          </p:cNvSpPr>
          <p:nvPr>
            <p:ph type="dt" sz="half" idx="2"/>
          </p:nvPr>
        </p:nvSpPr>
        <p:spPr>
          <a:xfrm>
            <a:off x="8139386" y="6452362"/>
            <a:ext cx="1236257" cy="155235"/>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r>
              <a:rPr lang="en-US" dirty="0" smtClean="0"/>
              <a:t>02/02/2021</a:t>
            </a:r>
            <a:endParaRPr lang="en-US" dirty="0"/>
          </a:p>
        </p:txBody>
      </p:sp>
      <p:sp>
        <p:nvSpPr>
          <p:cNvPr id="21" name="Footer Placeholder 5"/>
          <p:cNvSpPr>
            <a:spLocks noGrp="1"/>
          </p:cNvSpPr>
          <p:nvPr>
            <p:ph type="ftr" sz="quarter" idx="3"/>
          </p:nvPr>
        </p:nvSpPr>
        <p:spPr>
          <a:xfrm>
            <a:off x="730869" y="6470129"/>
            <a:ext cx="5747876" cy="137980"/>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r>
              <a:rPr lang="en-US" smtClean="0"/>
              <a:t>Budget and Resource Management</a:t>
            </a:r>
            <a:endParaRPr lang="en-US" dirty="0"/>
          </a:p>
        </p:txBody>
      </p:sp>
      <p:sp>
        <p:nvSpPr>
          <p:cNvPr id="22" name="Slide Number Placeholder 6"/>
          <p:cNvSpPr>
            <a:spLocks noGrp="1"/>
          </p:cNvSpPr>
          <p:nvPr>
            <p:ph type="sldNum" sz="quarter" idx="4"/>
          </p:nvPr>
        </p:nvSpPr>
        <p:spPr>
          <a:xfrm>
            <a:off x="362809" y="6453506"/>
            <a:ext cx="328081" cy="155233"/>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fld id="{7BCC8D0D-EAEC-449D-9161-023DFF90F2E2}" type="slidenum">
              <a:rPr lang="en-US" smtClean="0"/>
              <a:pPr/>
              <a:t>‹#›</a:t>
            </a:fld>
            <a:endParaRPr lang="en-US" dirty="0"/>
          </a:p>
        </p:txBody>
      </p:sp>
      <p:pic>
        <p:nvPicPr>
          <p:cNvPr id="24" name="Picture 41"/>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b="35957"/>
          <a:stretch/>
        </p:blipFill>
        <p:spPr bwMode="invGray">
          <a:xfrm>
            <a:off x="11194559" y="6400800"/>
            <a:ext cx="784533" cy="32918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3014247821"/>
      </p:ext>
    </p:extLst>
  </p:cSld>
  <p:clrMapOvr>
    <a:masterClrMapping/>
  </p:clrMapOvr>
  <p:transition>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Quote on Whi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11946" y="2953099"/>
            <a:ext cx="11620221" cy="1671227"/>
          </a:xfrm>
        </p:spPr>
        <p:txBody>
          <a:bodyPr vert="horz" wrap="square" lIns="91440" tIns="45720" rIns="91440" bIns="45720" rtlCol="0" anchor="b" anchorCtr="0">
            <a:spAutoFit/>
          </a:bodyPr>
          <a:lstStyle>
            <a:lvl1pPr marL="280988" indent="-280988">
              <a:lnSpc>
                <a:spcPct val="90000"/>
              </a:lnSpc>
              <a:defRPr lang="en-US" sz="3800" spc="-20" baseline="0" dirty="0"/>
            </a:lvl1pPr>
          </a:lstStyle>
          <a:p>
            <a:pPr lvl="0"/>
            <a:r>
              <a:rPr lang="en-US" dirty="0" smtClean="0"/>
              <a:t>“	Lorem ipsum dolor site </a:t>
            </a:r>
            <a:r>
              <a:rPr lang="en-US" dirty="0" err="1" smtClean="0"/>
              <a:t>amet</a:t>
            </a:r>
            <a:r>
              <a:rPr lang="en-US" dirty="0" smtClean="0"/>
              <a:t>, </a:t>
            </a:r>
            <a:r>
              <a:rPr lang="en-US" dirty="0" err="1" smtClean="0"/>
              <a:t>consectetur</a:t>
            </a:r>
            <a:r>
              <a:rPr lang="en-US" dirty="0" smtClean="0"/>
              <a:t> </a:t>
            </a:r>
            <a:r>
              <a:rPr lang="en-US" dirty="0" err="1" smtClean="0"/>
              <a:t>adi</a:t>
            </a:r>
            <a:r>
              <a:rPr lang="en-US" dirty="0" smtClean="0"/>
              <a:t> </a:t>
            </a:r>
            <a:r>
              <a:rPr lang="en-US" dirty="0" err="1" smtClean="0"/>
              <a:t>isicing</a:t>
            </a:r>
            <a:r>
              <a:rPr lang="en-US" dirty="0" smtClean="0"/>
              <a:t> </a:t>
            </a:r>
            <a:r>
              <a:rPr lang="en-US" dirty="0" err="1" smtClean="0"/>
              <a:t>elit</a:t>
            </a:r>
            <a:r>
              <a:rPr lang="en-US" dirty="0" smtClean="0"/>
              <a:t>, </a:t>
            </a:r>
            <a:r>
              <a:rPr lang="en-US" dirty="0" err="1" smtClean="0"/>
              <a:t>sedo</a:t>
            </a:r>
            <a:r>
              <a:rPr lang="en-US" dirty="0" smtClean="0"/>
              <a:t> </a:t>
            </a:r>
            <a:r>
              <a:rPr lang="en-US" dirty="0" err="1" smtClean="0"/>
              <a:t>eiusmod</a:t>
            </a:r>
            <a:r>
              <a:rPr lang="en-US" dirty="0" smtClean="0"/>
              <a:t> </a:t>
            </a:r>
            <a:r>
              <a:rPr lang="en-US" dirty="0" err="1" smtClean="0"/>
              <a:t>tempor</a:t>
            </a:r>
            <a:r>
              <a:rPr lang="en-US" dirty="0" smtClean="0"/>
              <a:t> </a:t>
            </a:r>
            <a:r>
              <a:rPr lang="en-US" dirty="0" err="1" smtClean="0"/>
              <a:t>incididunt</a:t>
            </a:r>
            <a:r>
              <a:rPr lang="en-US" dirty="0" smtClean="0"/>
              <a:t> </a:t>
            </a:r>
            <a:r>
              <a:rPr lang="en-US" dirty="0" err="1" smtClean="0"/>
              <a:t>ut</a:t>
            </a:r>
            <a:r>
              <a:rPr lang="en-US" dirty="0" smtClean="0"/>
              <a:t> </a:t>
            </a:r>
            <a:r>
              <a:rPr lang="en-US" dirty="0" err="1" smtClean="0"/>
              <a:t>labotre</a:t>
            </a:r>
            <a:r>
              <a:rPr lang="en-US" dirty="0" smtClean="0"/>
              <a:t> et </a:t>
            </a:r>
            <a:r>
              <a:rPr lang="en-US" dirty="0" err="1" smtClean="0"/>
              <a:t>dolore</a:t>
            </a:r>
            <a:r>
              <a:rPr lang="en-US" dirty="0" smtClean="0"/>
              <a:t> magna </a:t>
            </a:r>
            <a:r>
              <a:rPr lang="en-US" dirty="0" err="1" smtClean="0"/>
              <a:t>aliqua</a:t>
            </a:r>
            <a:r>
              <a:rPr lang="en-US" dirty="0" smtClean="0"/>
              <a:t>. </a:t>
            </a:r>
            <a:r>
              <a:rPr lang="en-US" dirty="0" err="1" smtClean="0"/>
              <a:t>Ut</a:t>
            </a:r>
            <a:r>
              <a:rPr lang="en-US" dirty="0" smtClean="0"/>
              <a:t> </a:t>
            </a:r>
            <a:r>
              <a:rPr lang="en-US" dirty="0" err="1" smtClean="0"/>
              <a:t>enim</a:t>
            </a:r>
            <a:r>
              <a:rPr lang="en-US" dirty="0" smtClean="0"/>
              <a:t> ad minim et </a:t>
            </a:r>
            <a:r>
              <a:rPr lang="en-US" dirty="0" err="1" smtClean="0"/>
              <a:t>venium</a:t>
            </a:r>
            <a:r>
              <a:rPr lang="en-US" dirty="0" smtClean="0"/>
              <a:t>, </a:t>
            </a:r>
            <a:r>
              <a:rPr lang="en-US" dirty="0" err="1" smtClean="0"/>
              <a:t>quis</a:t>
            </a:r>
            <a:r>
              <a:rPr lang="en-US" dirty="0" smtClean="0"/>
              <a:t> </a:t>
            </a:r>
            <a:r>
              <a:rPr lang="en-US" dirty="0" err="1" smtClean="0"/>
              <a:t>nostrud</a:t>
            </a:r>
            <a:r>
              <a:rPr lang="en-US" dirty="0" smtClean="0"/>
              <a:t> </a:t>
            </a:r>
            <a:r>
              <a:rPr lang="en-US" dirty="0" err="1" smtClean="0"/>
              <a:t>elit</a:t>
            </a:r>
            <a:r>
              <a:rPr lang="en-US" dirty="0" smtClean="0"/>
              <a:t>.”</a:t>
            </a:r>
            <a:endParaRPr lang="en-US" dirty="0"/>
          </a:p>
        </p:txBody>
      </p:sp>
      <p:sp>
        <p:nvSpPr>
          <p:cNvPr id="3" name="Content Placeholder 2"/>
          <p:cNvSpPr>
            <a:spLocks noGrp="1"/>
          </p:cNvSpPr>
          <p:nvPr>
            <p:ph idx="1" hasCustomPrompt="1"/>
          </p:nvPr>
        </p:nvSpPr>
        <p:spPr>
          <a:xfrm>
            <a:off x="611516" y="4921542"/>
            <a:ext cx="10579301" cy="721900"/>
          </a:xfrm>
        </p:spPr>
        <p:txBody>
          <a:bodyPr vert="horz" wrap="square" lIns="91440" tIns="45720" rIns="91440" bIns="45720" rtlCol="0">
            <a:noAutofit/>
          </a:bodyPr>
          <a:lstStyle>
            <a:lvl1pPr marL="0" indent="0">
              <a:spcBef>
                <a:spcPts val="300"/>
              </a:spcBef>
              <a:buNone/>
              <a:defRPr lang="en-US" sz="1200" baseline="0" dirty="0" smtClean="0"/>
            </a:lvl1pPr>
            <a:lvl2pPr marL="230187" indent="0">
              <a:buNone/>
              <a:defRPr lang="en-US" dirty="0" smtClean="0"/>
            </a:lvl2pPr>
            <a:lvl3pPr marL="515937" indent="0">
              <a:buNone/>
              <a:defRPr lang="en-US" dirty="0" smtClean="0"/>
            </a:lvl3pPr>
            <a:lvl4pPr marL="800100" indent="0">
              <a:buNone/>
              <a:defRPr lang="en-US" dirty="0" smtClean="0"/>
            </a:lvl4pPr>
            <a:lvl5pPr marL="1085850" indent="0">
              <a:buNone/>
              <a:defRPr lang="en-US" dirty="0"/>
            </a:lvl5pPr>
          </a:lstStyle>
          <a:p>
            <a:pPr lvl="0"/>
            <a:r>
              <a:rPr lang="en-US" dirty="0" smtClean="0"/>
              <a:t>Author’s Name Here</a:t>
            </a:r>
          </a:p>
          <a:p>
            <a:pPr lvl="0"/>
            <a:r>
              <a:rPr lang="en-US" dirty="0" smtClean="0"/>
              <a:t>Position Title Here</a:t>
            </a:r>
          </a:p>
        </p:txBody>
      </p:sp>
      <p:sp>
        <p:nvSpPr>
          <p:cNvPr id="8" name="Date Placeholder 4"/>
          <p:cNvSpPr>
            <a:spLocks noGrp="1"/>
          </p:cNvSpPr>
          <p:nvPr>
            <p:ph type="dt" sz="half" idx="2"/>
          </p:nvPr>
        </p:nvSpPr>
        <p:spPr>
          <a:xfrm>
            <a:off x="8139386" y="6452362"/>
            <a:ext cx="1236257" cy="155235"/>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r>
              <a:rPr lang="en-US" dirty="0" smtClean="0"/>
              <a:t>02/02/2021</a:t>
            </a:r>
            <a:endParaRPr lang="en-US" dirty="0"/>
          </a:p>
        </p:txBody>
      </p:sp>
      <p:sp>
        <p:nvSpPr>
          <p:cNvPr id="9" name="Footer Placeholder 5"/>
          <p:cNvSpPr>
            <a:spLocks noGrp="1"/>
          </p:cNvSpPr>
          <p:nvPr>
            <p:ph type="ftr" sz="quarter" idx="3"/>
          </p:nvPr>
        </p:nvSpPr>
        <p:spPr>
          <a:xfrm>
            <a:off x="730869" y="6470129"/>
            <a:ext cx="5747876" cy="137980"/>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r>
              <a:rPr lang="en-US" smtClean="0"/>
              <a:t>Budget and Resource Management</a:t>
            </a:r>
            <a:endParaRPr lang="en-US" dirty="0"/>
          </a:p>
        </p:txBody>
      </p:sp>
      <p:sp>
        <p:nvSpPr>
          <p:cNvPr id="10" name="Slide Number Placeholder 6"/>
          <p:cNvSpPr>
            <a:spLocks noGrp="1"/>
          </p:cNvSpPr>
          <p:nvPr>
            <p:ph type="sldNum" sz="quarter" idx="4"/>
          </p:nvPr>
        </p:nvSpPr>
        <p:spPr>
          <a:xfrm>
            <a:off x="362809" y="6453506"/>
            <a:ext cx="328081" cy="155233"/>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415474911"/>
      </p:ext>
    </p:extLst>
  </p:cSld>
  <p:clrMapOvr>
    <a:masterClrMapping/>
  </p:clrMapOvr>
  <p:transition>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Head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2" y="426659"/>
            <a:ext cx="10786535" cy="458587"/>
          </a:xfrm>
        </p:spPr>
        <p:txBody>
          <a:bodyPr vert="horz" wrap="square" lIns="91440" tIns="45720" rIns="91440" bIns="45720" rtlCol="0" anchor="t" anchorCtr="0">
            <a:spAutoFit/>
          </a:bodyPr>
          <a:lstStyle>
            <a:lvl1pPr>
              <a:defRPr lang="en-US" dirty="0"/>
            </a:lvl1pPr>
          </a:lstStyle>
          <a:p>
            <a:pPr lvl="0"/>
            <a:r>
              <a:rPr lang="en-US" dirty="0" smtClean="0"/>
              <a:t>Slide Title Here</a:t>
            </a:r>
            <a:endParaRPr lang="en-US" dirty="0"/>
          </a:p>
        </p:txBody>
      </p:sp>
      <p:sp>
        <p:nvSpPr>
          <p:cNvPr id="3" name="Content Placeholder 2"/>
          <p:cNvSpPr>
            <a:spLocks noGrp="1"/>
          </p:cNvSpPr>
          <p:nvPr>
            <p:ph idx="1" hasCustomPrompt="1"/>
          </p:nvPr>
        </p:nvSpPr>
        <p:spPr>
          <a:xfrm>
            <a:off x="573024" y="1511810"/>
            <a:ext cx="11100731" cy="4011503"/>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4"/>
          <p:cNvSpPr>
            <a:spLocks noGrp="1"/>
          </p:cNvSpPr>
          <p:nvPr>
            <p:ph type="dt" sz="half" idx="2"/>
          </p:nvPr>
        </p:nvSpPr>
        <p:spPr>
          <a:xfrm>
            <a:off x="8139386" y="6452362"/>
            <a:ext cx="1236257" cy="155235"/>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r>
              <a:rPr lang="en-US" dirty="0" smtClean="0"/>
              <a:t>02/02/2021</a:t>
            </a:r>
            <a:endParaRPr lang="en-US" dirty="0"/>
          </a:p>
        </p:txBody>
      </p:sp>
      <p:sp>
        <p:nvSpPr>
          <p:cNvPr id="11" name="Footer Placeholder 5"/>
          <p:cNvSpPr>
            <a:spLocks noGrp="1"/>
          </p:cNvSpPr>
          <p:nvPr>
            <p:ph type="ftr" sz="quarter" idx="3"/>
          </p:nvPr>
        </p:nvSpPr>
        <p:spPr>
          <a:xfrm>
            <a:off x="730869" y="6470129"/>
            <a:ext cx="5747876" cy="137980"/>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r>
              <a:rPr lang="en-US" smtClean="0"/>
              <a:t>Budget and Resource Management</a:t>
            </a:r>
            <a:endParaRPr lang="en-US" dirty="0"/>
          </a:p>
        </p:txBody>
      </p:sp>
      <p:sp>
        <p:nvSpPr>
          <p:cNvPr id="12" name="Slide Number Placeholder 6"/>
          <p:cNvSpPr>
            <a:spLocks noGrp="1"/>
          </p:cNvSpPr>
          <p:nvPr>
            <p:ph type="sldNum" sz="quarter" idx="4"/>
          </p:nvPr>
        </p:nvSpPr>
        <p:spPr>
          <a:xfrm>
            <a:off x="362809" y="6453506"/>
            <a:ext cx="328081" cy="155233"/>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1961834532"/>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 no logo / no l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342900" indent="-342900">
              <a:buFont typeface="Wingdings" pitchFamily="2" charset="2"/>
              <a:buChar char="q"/>
              <a:defRPr/>
            </a:lvl1pPr>
            <a:lvl2pPr marL="742950" indent="-285750">
              <a:buFont typeface="Wingdings" pitchFamily="2" charset="2"/>
              <a:buChar char="§"/>
              <a:defRPr/>
            </a:lvl2pPr>
            <a:lvl3pPr marL="1206500" indent="-292100">
              <a:buFont typeface="Wingdings" pitchFamily="2" charset="2"/>
              <a:buChar char="§"/>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Rectangle 6"/>
          <p:cNvSpPr>
            <a:spLocks noGrp="1" noChangeArrowheads="1"/>
          </p:cNvSpPr>
          <p:nvPr>
            <p:ph type="sldNum" sz="quarter" idx="10"/>
          </p:nvPr>
        </p:nvSpPr>
        <p:spPr>
          <a:ln/>
        </p:spPr>
        <p:txBody>
          <a:bodyPr/>
          <a:lstStyle>
            <a:lvl1pPr>
              <a:defRPr/>
            </a:lvl1pPr>
          </a:lstStyle>
          <a:p>
            <a:pPr>
              <a:defRPr/>
            </a:pPr>
            <a:fld id="{EEDBCBF1-A9A2-444F-B2AE-97059ECFBD59}" type="slidenum">
              <a:rPr lang="en-US"/>
              <a:pPr>
                <a:defRPr/>
              </a:pPr>
              <a:t>‹#›</a:t>
            </a:fld>
            <a:endParaRPr lang="en-US" dirty="0"/>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Head and Content w/Subhea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2" y="426659"/>
            <a:ext cx="10786535" cy="458587"/>
          </a:xfrm>
        </p:spPr>
        <p:txBody>
          <a:bodyPr vert="horz" wrap="square" lIns="91440" tIns="45720" rIns="91440" bIns="45720" rtlCol="0" anchor="t" anchorCtr="0">
            <a:spAutoFit/>
          </a:bodyPr>
          <a:lstStyle>
            <a:lvl1pPr>
              <a:defRPr lang="en-US" dirty="0"/>
            </a:lvl1pPr>
          </a:lstStyle>
          <a:p>
            <a:pPr lvl="0"/>
            <a:r>
              <a:rPr lang="en-US" dirty="0" smtClean="0"/>
              <a:t>Slide Title Here</a:t>
            </a:r>
            <a:endParaRPr lang="en-US" dirty="0"/>
          </a:p>
        </p:txBody>
      </p:sp>
      <p:sp>
        <p:nvSpPr>
          <p:cNvPr id="3" name="Content Placeholder 2"/>
          <p:cNvSpPr>
            <a:spLocks noGrp="1"/>
          </p:cNvSpPr>
          <p:nvPr>
            <p:ph idx="1" hasCustomPrompt="1"/>
          </p:nvPr>
        </p:nvSpPr>
        <p:spPr>
          <a:xfrm>
            <a:off x="585216" y="1975105"/>
            <a:ext cx="11100731" cy="4011503"/>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2"/>
          <p:cNvSpPr>
            <a:spLocks noGrp="1"/>
          </p:cNvSpPr>
          <p:nvPr>
            <p:ph type="body" idx="10" hasCustomPrompt="1"/>
          </p:nvPr>
        </p:nvSpPr>
        <p:spPr>
          <a:xfrm>
            <a:off x="597410" y="1511809"/>
            <a:ext cx="10782895" cy="313932"/>
          </a:xfrm>
        </p:spPr>
        <p:txBody>
          <a:bodyPr anchor="t"/>
          <a:lstStyle>
            <a:lvl1pPr marL="0" indent="0">
              <a:buNone/>
              <a:defRPr sz="1800" b="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Subhead</a:t>
            </a:r>
          </a:p>
        </p:txBody>
      </p:sp>
      <p:sp>
        <p:nvSpPr>
          <p:cNvPr id="11" name="Date Placeholder 4"/>
          <p:cNvSpPr>
            <a:spLocks noGrp="1"/>
          </p:cNvSpPr>
          <p:nvPr>
            <p:ph type="dt" sz="half" idx="2"/>
          </p:nvPr>
        </p:nvSpPr>
        <p:spPr>
          <a:xfrm>
            <a:off x="8139386" y="6452362"/>
            <a:ext cx="1236257" cy="155235"/>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r>
              <a:rPr lang="en-US" dirty="0" smtClean="0"/>
              <a:t>02/02/2021</a:t>
            </a:r>
            <a:endParaRPr lang="en-US" dirty="0"/>
          </a:p>
        </p:txBody>
      </p:sp>
      <p:sp>
        <p:nvSpPr>
          <p:cNvPr id="12" name="Footer Placeholder 5"/>
          <p:cNvSpPr>
            <a:spLocks noGrp="1"/>
          </p:cNvSpPr>
          <p:nvPr>
            <p:ph type="ftr" sz="quarter" idx="3"/>
          </p:nvPr>
        </p:nvSpPr>
        <p:spPr>
          <a:xfrm>
            <a:off x="730869" y="6470129"/>
            <a:ext cx="5747876" cy="137980"/>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r>
              <a:rPr lang="en-US" smtClean="0"/>
              <a:t>Budget and Resource Management</a:t>
            </a:r>
            <a:endParaRPr lang="en-US" dirty="0"/>
          </a:p>
        </p:txBody>
      </p:sp>
      <p:sp>
        <p:nvSpPr>
          <p:cNvPr id="13" name="Slide Number Placeholder 6"/>
          <p:cNvSpPr>
            <a:spLocks noGrp="1"/>
          </p:cNvSpPr>
          <p:nvPr>
            <p:ph type="sldNum" sz="quarter" idx="4"/>
          </p:nvPr>
        </p:nvSpPr>
        <p:spPr>
          <a:xfrm>
            <a:off x="362809" y="6453506"/>
            <a:ext cx="328081" cy="155233"/>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268595621"/>
      </p:ext>
    </p:extLst>
  </p:cSld>
  <p:clrMapOvr>
    <a:masterClrMapping/>
  </p:clrMapOvr>
  <p:transition>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Head and 2-Column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2" y="426722"/>
            <a:ext cx="10773833" cy="458587"/>
          </a:xfrm>
        </p:spPr>
        <p:txBody>
          <a:bodyPr vert="horz" wrap="square" lIns="91440" tIns="45720" rIns="91440" bIns="45720" rtlCol="0" anchor="t" anchorCtr="0">
            <a:spAutoFit/>
          </a:bodyPr>
          <a:lstStyle>
            <a:lvl1pPr>
              <a:defRPr lang="en-US" dirty="0"/>
            </a:lvl1pPr>
          </a:lstStyle>
          <a:p>
            <a:pPr marL="0" lvl="0"/>
            <a:r>
              <a:rPr lang="en-US" dirty="0" smtClean="0"/>
              <a:t>Slide Title Here</a:t>
            </a:r>
            <a:endParaRPr lang="en-US" dirty="0"/>
          </a:p>
        </p:txBody>
      </p:sp>
      <p:sp>
        <p:nvSpPr>
          <p:cNvPr id="3" name="Content Placeholder 2"/>
          <p:cNvSpPr>
            <a:spLocks noGrp="1"/>
          </p:cNvSpPr>
          <p:nvPr>
            <p:ph idx="1" hasCustomPrompt="1"/>
          </p:nvPr>
        </p:nvSpPr>
        <p:spPr>
          <a:xfrm>
            <a:off x="585218" y="1572768"/>
            <a:ext cx="5319183" cy="3978016"/>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smtClean="0"/>
              <a:t>Click to edit bullet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2"/>
          <p:cNvSpPr>
            <a:spLocks noGrp="1"/>
          </p:cNvSpPr>
          <p:nvPr>
            <p:ph type="body" idx="10" hasCustomPrompt="1"/>
          </p:nvPr>
        </p:nvSpPr>
        <p:spPr>
          <a:xfrm>
            <a:off x="597410" y="1013952"/>
            <a:ext cx="10770193" cy="383183"/>
          </a:xfrm>
        </p:spPr>
        <p:txBody>
          <a:bodyPr vert="horz" wrap="square" lIns="91440" tIns="45720" rIns="91440" bIns="45720" rtlCol="0" anchor="t">
            <a:noAutofit/>
          </a:bodyPr>
          <a:lstStyle>
            <a:lvl1pPr>
              <a:defRPr lang="en-US" dirty="0" smtClean="0"/>
            </a:lvl1pPr>
          </a:lstStyle>
          <a:p>
            <a:pPr marL="0" lvl="0" indent="0">
              <a:buNone/>
            </a:pPr>
            <a:r>
              <a:rPr lang="en-US" dirty="0" smtClean="0"/>
              <a:t>Subhead</a:t>
            </a:r>
          </a:p>
        </p:txBody>
      </p:sp>
      <p:sp>
        <p:nvSpPr>
          <p:cNvPr id="9" name="Content Placeholder 2"/>
          <p:cNvSpPr>
            <a:spLocks noGrp="1"/>
          </p:cNvSpPr>
          <p:nvPr>
            <p:ph idx="11" hasCustomPrompt="1"/>
          </p:nvPr>
        </p:nvSpPr>
        <p:spPr>
          <a:xfrm>
            <a:off x="6242306" y="1572768"/>
            <a:ext cx="5350932" cy="3978016"/>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smtClean="0"/>
              <a:t>Click to edit bullet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Date Placeholder 4"/>
          <p:cNvSpPr>
            <a:spLocks noGrp="1"/>
          </p:cNvSpPr>
          <p:nvPr>
            <p:ph type="dt" sz="half" idx="2"/>
          </p:nvPr>
        </p:nvSpPr>
        <p:spPr>
          <a:xfrm>
            <a:off x="8139386" y="6452362"/>
            <a:ext cx="1236257" cy="155235"/>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r>
              <a:rPr lang="en-US" dirty="0" smtClean="0"/>
              <a:t>02/02/2021</a:t>
            </a:r>
            <a:endParaRPr lang="en-US" dirty="0"/>
          </a:p>
        </p:txBody>
      </p:sp>
      <p:sp>
        <p:nvSpPr>
          <p:cNvPr id="14" name="Footer Placeholder 5"/>
          <p:cNvSpPr>
            <a:spLocks noGrp="1"/>
          </p:cNvSpPr>
          <p:nvPr>
            <p:ph type="ftr" sz="quarter" idx="3"/>
          </p:nvPr>
        </p:nvSpPr>
        <p:spPr>
          <a:xfrm>
            <a:off x="730869" y="6470129"/>
            <a:ext cx="5747876" cy="137980"/>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r>
              <a:rPr lang="en-US" smtClean="0"/>
              <a:t>Budget and Resource Management</a:t>
            </a:r>
            <a:endParaRPr lang="en-US" dirty="0"/>
          </a:p>
        </p:txBody>
      </p:sp>
      <p:sp>
        <p:nvSpPr>
          <p:cNvPr id="15" name="Slide Number Placeholder 6"/>
          <p:cNvSpPr>
            <a:spLocks noGrp="1"/>
          </p:cNvSpPr>
          <p:nvPr>
            <p:ph type="sldNum" sz="quarter" idx="4"/>
          </p:nvPr>
        </p:nvSpPr>
        <p:spPr>
          <a:xfrm>
            <a:off x="362809" y="6453506"/>
            <a:ext cx="328081" cy="155233"/>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1864881594"/>
      </p:ext>
    </p:extLst>
  </p:cSld>
  <p:clrMapOvr>
    <a:masterClrMapping/>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Head and Subhead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2" y="426722"/>
            <a:ext cx="10773833" cy="458587"/>
          </a:xfrm>
        </p:spPr>
        <p:txBody>
          <a:bodyPr vert="horz" wrap="square" lIns="91440" tIns="45720" rIns="91440" bIns="45720" rtlCol="0" anchor="t" anchorCtr="0">
            <a:spAutoFit/>
          </a:bodyPr>
          <a:lstStyle>
            <a:lvl1pPr>
              <a:defRPr lang="en-US" dirty="0"/>
            </a:lvl1pPr>
          </a:lstStyle>
          <a:p>
            <a:pPr marL="0" lvl="0"/>
            <a:r>
              <a:rPr lang="en-US" dirty="0" smtClean="0"/>
              <a:t>Slide Title Here</a:t>
            </a:r>
            <a:endParaRPr lang="en-US" dirty="0"/>
          </a:p>
        </p:txBody>
      </p:sp>
      <p:sp>
        <p:nvSpPr>
          <p:cNvPr id="3" name="Text Placeholder 2"/>
          <p:cNvSpPr>
            <a:spLocks noGrp="1"/>
          </p:cNvSpPr>
          <p:nvPr>
            <p:ph type="body" idx="10" hasCustomPrompt="1"/>
          </p:nvPr>
        </p:nvSpPr>
        <p:spPr>
          <a:xfrm>
            <a:off x="597410" y="1011994"/>
            <a:ext cx="10770193" cy="383183"/>
          </a:xfrm>
        </p:spPr>
        <p:txBody>
          <a:bodyPr vert="horz" wrap="square" lIns="91440" tIns="45720" rIns="91440" bIns="45720" rtlCol="0" anchor="t">
            <a:noAutofit/>
          </a:bodyPr>
          <a:lstStyle>
            <a:lvl1pPr marL="168275" indent="-168275">
              <a:buNone/>
              <a:defRPr lang="en-US" dirty="0" smtClean="0"/>
            </a:lvl1pPr>
          </a:lstStyle>
          <a:p>
            <a:pPr marL="0" lvl="0" indent="0"/>
            <a:r>
              <a:rPr lang="en-US" dirty="0" smtClean="0"/>
              <a:t>Subhead</a:t>
            </a:r>
          </a:p>
        </p:txBody>
      </p:sp>
      <p:sp>
        <p:nvSpPr>
          <p:cNvPr id="10" name="Date Placeholder 4"/>
          <p:cNvSpPr>
            <a:spLocks noGrp="1"/>
          </p:cNvSpPr>
          <p:nvPr>
            <p:ph type="dt" sz="half" idx="2"/>
          </p:nvPr>
        </p:nvSpPr>
        <p:spPr>
          <a:xfrm>
            <a:off x="8139386" y="6452362"/>
            <a:ext cx="1236257" cy="155235"/>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r>
              <a:rPr lang="en-US" dirty="0" smtClean="0"/>
              <a:t>02/02/2021</a:t>
            </a:r>
            <a:endParaRPr lang="en-US" dirty="0"/>
          </a:p>
        </p:txBody>
      </p:sp>
      <p:sp>
        <p:nvSpPr>
          <p:cNvPr id="11" name="Footer Placeholder 5"/>
          <p:cNvSpPr>
            <a:spLocks noGrp="1"/>
          </p:cNvSpPr>
          <p:nvPr>
            <p:ph type="ftr" sz="quarter" idx="3"/>
          </p:nvPr>
        </p:nvSpPr>
        <p:spPr>
          <a:xfrm>
            <a:off x="730869" y="6470129"/>
            <a:ext cx="5747876" cy="137980"/>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r>
              <a:rPr lang="en-US" smtClean="0"/>
              <a:t>Budget and Resource Management</a:t>
            </a:r>
            <a:endParaRPr lang="en-US" dirty="0"/>
          </a:p>
        </p:txBody>
      </p:sp>
      <p:sp>
        <p:nvSpPr>
          <p:cNvPr id="12" name="Slide Number Placeholder 6"/>
          <p:cNvSpPr>
            <a:spLocks noGrp="1"/>
          </p:cNvSpPr>
          <p:nvPr>
            <p:ph type="sldNum" sz="quarter" idx="4"/>
          </p:nvPr>
        </p:nvSpPr>
        <p:spPr>
          <a:xfrm>
            <a:off x="362809" y="6453506"/>
            <a:ext cx="328081" cy="155233"/>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3202069866"/>
      </p:ext>
    </p:extLst>
  </p:cSld>
  <p:clrMapOvr>
    <a:masterClrMapping/>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8" name="Date Placeholder 4"/>
          <p:cNvSpPr>
            <a:spLocks noGrp="1"/>
          </p:cNvSpPr>
          <p:nvPr>
            <p:ph type="dt" sz="half" idx="2"/>
          </p:nvPr>
        </p:nvSpPr>
        <p:spPr>
          <a:xfrm>
            <a:off x="8139386" y="6452362"/>
            <a:ext cx="1236257" cy="155235"/>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r>
              <a:rPr lang="en-US" dirty="0" smtClean="0"/>
              <a:t>02/02/2021</a:t>
            </a:r>
            <a:endParaRPr lang="en-US" dirty="0"/>
          </a:p>
        </p:txBody>
      </p:sp>
      <p:sp>
        <p:nvSpPr>
          <p:cNvPr id="9" name="Footer Placeholder 5"/>
          <p:cNvSpPr>
            <a:spLocks noGrp="1"/>
          </p:cNvSpPr>
          <p:nvPr>
            <p:ph type="ftr" sz="quarter" idx="3"/>
          </p:nvPr>
        </p:nvSpPr>
        <p:spPr>
          <a:xfrm>
            <a:off x="730869" y="6470129"/>
            <a:ext cx="5747876" cy="137980"/>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r>
              <a:rPr lang="en-US" smtClean="0"/>
              <a:t>Budget and Resource Management</a:t>
            </a:r>
            <a:endParaRPr lang="en-US" dirty="0"/>
          </a:p>
        </p:txBody>
      </p:sp>
      <p:sp>
        <p:nvSpPr>
          <p:cNvPr id="10" name="Slide Number Placeholder 6"/>
          <p:cNvSpPr>
            <a:spLocks noGrp="1"/>
          </p:cNvSpPr>
          <p:nvPr>
            <p:ph type="sldNum" sz="quarter" idx="4"/>
          </p:nvPr>
        </p:nvSpPr>
        <p:spPr>
          <a:xfrm>
            <a:off x="362809" y="6453506"/>
            <a:ext cx="328081" cy="155233"/>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895354215"/>
      </p:ext>
    </p:extLst>
  </p:cSld>
  <p:clrMapOvr>
    <a:masterClrMapping/>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7" name="Content Placeholder 6"/>
          <p:cNvSpPr>
            <a:spLocks noGrp="1"/>
          </p:cNvSpPr>
          <p:nvPr>
            <p:ph sz="quarter" idx="13"/>
          </p:nvPr>
        </p:nvSpPr>
        <p:spPr>
          <a:xfrm>
            <a:off x="0" y="2"/>
            <a:ext cx="12192000" cy="6251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Date Placeholder 4"/>
          <p:cNvSpPr>
            <a:spLocks noGrp="1"/>
          </p:cNvSpPr>
          <p:nvPr>
            <p:ph type="dt" sz="half" idx="2"/>
          </p:nvPr>
        </p:nvSpPr>
        <p:spPr>
          <a:xfrm>
            <a:off x="8139386" y="6452362"/>
            <a:ext cx="1236257" cy="155235"/>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r>
              <a:rPr lang="en-US" dirty="0" smtClean="0"/>
              <a:t>02/02/2021</a:t>
            </a:r>
            <a:endParaRPr lang="en-US" dirty="0"/>
          </a:p>
        </p:txBody>
      </p:sp>
      <p:sp>
        <p:nvSpPr>
          <p:cNvPr id="11" name="Footer Placeholder 5"/>
          <p:cNvSpPr>
            <a:spLocks noGrp="1"/>
          </p:cNvSpPr>
          <p:nvPr>
            <p:ph type="ftr" sz="quarter" idx="3"/>
          </p:nvPr>
        </p:nvSpPr>
        <p:spPr>
          <a:xfrm>
            <a:off x="730869" y="6470129"/>
            <a:ext cx="5747876" cy="137980"/>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r>
              <a:rPr lang="en-US" smtClean="0"/>
              <a:t>Budget and Resource Management</a:t>
            </a:r>
            <a:endParaRPr lang="en-US" dirty="0"/>
          </a:p>
        </p:txBody>
      </p:sp>
      <p:sp>
        <p:nvSpPr>
          <p:cNvPr id="12" name="Slide Number Placeholder 6"/>
          <p:cNvSpPr>
            <a:spLocks noGrp="1"/>
          </p:cNvSpPr>
          <p:nvPr>
            <p:ph type="sldNum" sz="quarter" idx="4"/>
          </p:nvPr>
        </p:nvSpPr>
        <p:spPr>
          <a:xfrm>
            <a:off x="362809" y="6453506"/>
            <a:ext cx="328081" cy="155233"/>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3545964835"/>
      </p:ext>
    </p:extLst>
  </p:cSld>
  <p:clrMapOvr>
    <a:masterClrMapping/>
  </p:clrMapOvr>
  <p:transitio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Closing with Single Imag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ltGray">
          <a:xfrm>
            <a:off x="1807" y="0"/>
            <a:ext cx="12188388" cy="6858000"/>
          </a:xfrm>
          <a:prstGeom prst="rect">
            <a:avLst/>
          </a:prstGeom>
        </p:spPr>
      </p:pic>
    </p:spTree>
    <p:extLst>
      <p:ext uri="{BB962C8B-B14F-4D97-AF65-F5344CB8AC3E}">
        <p14:creationId xmlns:p14="http://schemas.microsoft.com/office/powerpoint/2010/main" val="2177518516"/>
      </p:ext>
    </p:extLst>
  </p:cSld>
  <p:clrMapOvr>
    <a:masterClrMapping/>
  </p:clrMapOvr>
  <p:transition>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p:cSld name="Closing with Logo">
    <p:bg>
      <p:bgPr>
        <a:solidFill>
          <a:schemeClr val="tx2"/>
        </a:solidFill>
        <a:effectLst/>
      </p:bgPr>
    </p:bg>
    <p:spTree>
      <p:nvGrpSpPr>
        <p:cNvPr id="1" name=""/>
        <p:cNvGrpSpPr/>
        <p:nvPr/>
      </p:nvGrpSpPr>
      <p:grpSpPr>
        <a:xfrm>
          <a:off x="0" y="0"/>
          <a:ext cx="0" cy="0"/>
          <a:chOff x="0" y="0"/>
          <a:chExt cx="0" cy="0"/>
        </a:xfrm>
      </p:grpSpPr>
      <p:pic>
        <p:nvPicPr>
          <p:cNvPr id="5" name="Picture 4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invGray">
          <a:xfrm>
            <a:off x="5170514" y="2693285"/>
            <a:ext cx="2094721" cy="13677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2201510958"/>
      </p:ext>
    </p:extLst>
  </p:cSld>
  <p:clrMapOvr>
    <a:masterClrMapping/>
  </p:clrMapOvr>
  <p:transition>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p:cSld name="Closing with Quote">
    <p:bg>
      <p:bgPr>
        <a:solidFill>
          <a:schemeClr val="tx2"/>
        </a:solidFill>
        <a:effectLst/>
      </p:bgPr>
    </p:bg>
    <p:spTree>
      <p:nvGrpSpPr>
        <p:cNvPr id="1" name=""/>
        <p:cNvGrpSpPr/>
        <p:nvPr/>
      </p:nvGrpSpPr>
      <p:grpSpPr>
        <a:xfrm>
          <a:off x="0" y="0"/>
          <a:ext cx="0" cy="0"/>
          <a:chOff x="0" y="0"/>
          <a:chExt cx="0" cy="0"/>
        </a:xfrm>
      </p:grpSpPr>
      <p:cxnSp>
        <p:nvCxnSpPr>
          <p:cNvPr id="5" name="Straight Connector 4"/>
          <p:cNvCxnSpPr/>
          <p:nvPr/>
        </p:nvCxnSpPr>
        <p:spPr>
          <a:xfrm>
            <a:off x="1003300" y="2562339"/>
            <a:ext cx="497253"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7" name="Text Placeholder 6"/>
          <p:cNvSpPr>
            <a:spLocks noGrp="1"/>
          </p:cNvSpPr>
          <p:nvPr>
            <p:ph type="body" sz="quarter" idx="10"/>
          </p:nvPr>
        </p:nvSpPr>
        <p:spPr>
          <a:xfrm>
            <a:off x="588004" y="579566"/>
            <a:ext cx="8272888" cy="1446212"/>
          </a:xfrm>
        </p:spPr>
        <p:txBody>
          <a:bodyPr/>
          <a:lstStyle>
            <a:lvl1pPr marL="0" indent="0">
              <a:lnSpc>
                <a:spcPct val="95000"/>
              </a:lnSpc>
              <a:spcBef>
                <a:spcPts val="600"/>
              </a:spcBef>
              <a:buFontTx/>
              <a:buNone/>
              <a:defRPr sz="2000">
                <a:solidFill>
                  <a:schemeClr val="bg2"/>
                </a:solidFill>
                <a:latin typeface="+mn-lt"/>
              </a:defRPr>
            </a:lvl1pPr>
            <a:lvl2pPr>
              <a:defRPr>
                <a:solidFill>
                  <a:schemeClr val="bg2"/>
                </a:solidFill>
                <a:latin typeface="+mn-lt"/>
              </a:defRPr>
            </a:lvl2pPr>
            <a:lvl3pPr>
              <a:defRPr>
                <a:solidFill>
                  <a:schemeClr val="bg2"/>
                </a:solidFill>
                <a:latin typeface="+mn-lt"/>
              </a:defRPr>
            </a:lvl3pPr>
            <a:lvl4pPr>
              <a:defRPr>
                <a:solidFill>
                  <a:schemeClr val="bg2"/>
                </a:solidFill>
                <a:latin typeface="+mn-lt"/>
              </a:defRPr>
            </a:lvl4pPr>
            <a:lvl5pPr>
              <a:defRPr>
                <a:solidFill>
                  <a:schemeClr val="bg2"/>
                </a:solidFill>
                <a:latin typeface="+mn-lt"/>
              </a:defRPr>
            </a:lvl5pPr>
          </a:lstStyle>
          <a:p>
            <a:pPr lvl="0"/>
            <a:r>
              <a:rPr lang="en-US" smtClean="0"/>
              <a:t>Click to edit Master text styles</a:t>
            </a:r>
          </a:p>
        </p:txBody>
      </p:sp>
      <p:cxnSp>
        <p:nvCxnSpPr>
          <p:cNvPr id="8" name="Straight Connector 7"/>
          <p:cNvCxnSpPr/>
          <p:nvPr userDrawn="1"/>
        </p:nvCxnSpPr>
        <p:spPr>
          <a:xfrm>
            <a:off x="732367" y="2562339"/>
            <a:ext cx="73152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pic>
        <p:nvPicPr>
          <p:cNvPr id="9" name="Picture 4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invGray">
          <a:xfrm>
            <a:off x="732369" y="3407629"/>
            <a:ext cx="1497753" cy="97794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2604134350"/>
      </p:ext>
    </p:extLst>
  </p:cSld>
  <p:clrMapOvr>
    <a:masterClrMapping/>
  </p:clrMapOvr>
  <p:transition>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p:cSld name="Closing with Collage">
    <p:bg>
      <p:bgPr>
        <a:solidFill>
          <a:schemeClr val="tx2"/>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5626305" y="4372927"/>
            <a:ext cx="6565696" cy="2512952"/>
          </a:xfrm>
          <a:prstGeom prst="rect">
            <a:avLst/>
          </a:prstGeom>
        </p:spPr>
      </p:pic>
      <p:pic>
        <p:nvPicPr>
          <p:cNvPr id="2" name="Picture 1"/>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0" y="-1"/>
            <a:ext cx="12192000" cy="3862508"/>
          </a:xfrm>
          <a:prstGeom prst="rect">
            <a:avLst/>
          </a:prstGeom>
        </p:spPr>
      </p:pic>
      <p:pic>
        <p:nvPicPr>
          <p:cNvPr id="4" name="Picture 3"/>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7922699" y="1670049"/>
            <a:ext cx="4269301" cy="2714973"/>
          </a:xfrm>
          <a:prstGeom prst="rect">
            <a:avLst/>
          </a:prstGeom>
        </p:spPr>
      </p:pic>
      <p:pic>
        <p:nvPicPr>
          <p:cNvPr id="8" name="Picture 7"/>
          <p:cNvPicPr>
            <a:picLocks noChangeAspect="1"/>
          </p:cNvPicPr>
          <p:nvPr userDrawn="1"/>
        </p:nvPicPr>
        <p:blipFill rotWithShape="1">
          <a:blip r:embed="rId5" cstate="print">
            <a:extLst>
              <a:ext uri="{28A0092B-C50C-407E-A947-70E740481C1C}">
                <a14:useLocalDpi xmlns:a14="http://schemas.microsoft.com/office/drawing/2010/main"/>
              </a:ext>
            </a:extLst>
          </a:blip>
          <a:srcRect/>
          <a:stretch/>
        </p:blipFill>
        <p:spPr>
          <a:xfrm flipH="1">
            <a:off x="0" y="3850416"/>
            <a:ext cx="5638397" cy="3007587"/>
          </a:xfrm>
          <a:prstGeom prst="rect">
            <a:avLst/>
          </a:prstGeom>
        </p:spPr>
      </p:pic>
      <p:sp>
        <p:nvSpPr>
          <p:cNvPr id="16" name="Rectangle 15"/>
          <p:cNvSpPr/>
          <p:nvPr userDrawn="1"/>
        </p:nvSpPr>
        <p:spPr bwMode="ltGray">
          <a:xfrm>
            <a:off x="4247215" y="1670048"/>
            <a:ext cx="3687579" cy="3694176"/>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pic>
        <p:nvPicPr>
          <p:cNvPr id="9" name="Picture 41"/>
          <p:cNvPicPr>
            <a:picLocks noChangeAspect="1" noChangeArrowheads="1"/>
          </p:cNvPicPr>
          <p:nvPr userDrawn="1"/>
        </p:nvPicPr>
        <p:blipFill rotWithShape="1">
          <a:blip r:embed="rId6">
            <a:extLst>
              <a:ext uri="{28A0092B-C50C-407E-A947-70E740481C1C}">
                <a14:useLocalDpi xmlns:a14="http://schemas.microsoft.com/office/drawing/2010/main" val="0"/>
              </a:ext>
            </a:extLst>
          </a:blip>
          <a:srcRect b="30759"/>
          <a:stretch/>
        </p:blipFill>
        <p:spPr bwMode="ltGray">
          <a:xfrm>
            <a:off x="5855127" y="2999863"/>
            <a:ext cx="2214615" cy="10012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3601964483"/>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_Title and Content - no logo / no line">
    <p:spTree>
      <p:nvGrpSpPr>
        <p:cNvPr id="1" name=""/>
        <p:cNvGrpSpPr/>
        <p:nvPr/>
      </p:nvGrpSpPr>
      <p:grpSpPr>
        <a:xfrm>
          <a:off x="0" y="0"/>
          <a:ext cx="0" cy="0"/>
          <a:chOff x="0" y="0"/>
          <a:chExt cx="0" cy="0"/>
        </a:xfrm>
      </p:grpSpPr>
      <p:sp>
        <p:nvSpPr>
          <p:cNvPr id="2" name="Title 1"/>
          <p:cNvSpPr>
            <a:spLocks noGrp="1"/>
          </p:cNvSpPr>
          <p:nvPr>
            <p:ph type="title"/>
          </p:nvPr>
        </p:nvSpPr>
        <p:spPr>
          <a:xfrm>
            <a:off x="682752" y="609600"/>
            <a:ext cx="11021568" cy="9144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682752" y="1828800"/>
            <a:ext cx="11021568" cy="4809744"/>
          </a:xfrm>
        </p:spPr>
        <p:txBody>
          <a:bodyPr/>
          <a:lstStyle>
            <a:lvl1pPr marL="342900" indent="-342900">
              <a:buFont typeface="Wingdings" pitchFamily="2" charset="2"/>
              <a:buChar char="q"/>
              <a:defRPr/>
            </a:lvl1pPr>
            <a:lvl2pPr marL="742950" indent="-285750">
              <a:buFont typeface="Wingdings" pitchFamily="2" charset="2"/>
              <a:buChar char="§"/>
              <a:defRPr/>
            </a:lvl2pPr>
            <a:lvl3pPr marL="1206500" indent="-292100">
              <a:buFont typeface="Wingdings" pitchFamily="2" charset="2"/>
              <a:buChar char="§"/>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Rectangle 6"/>
          <p:cNvSpPr>
            <a:spLocks noGrp="1" noChangeArrowheads="1"/>
          </p:cNvSpPr>
          <p:nvPr>
            <p:ph type="sldNum" sz="quarter" idx="10"/>
          </p:nvPr>
        </p:nvSpPr>
        <p:spPr>
          <a:ln/>
        </p:spPr>
        <p:txBody>
          <a:bodyPr/>
          <a:lstStyle>
            <a:lvl1pPr>
              <a:defRPr/>
            </a:lvl1pPr>
          </a:lstStyle>
          <a:p>
            <a:pPr>
              <a:defRPr/>
            </a:pPr>
            <a:fld id="{EEDBCBF1-A9A2-444F-B2AE-97059ECFBD59}" type="slidenum">
              <a:rPr lang="en-US"/>
              <a:pPr>
                <a:defRPr/>
              </a:pPr>
              <a:t>‹#›</a:t>
            </a:fld>
            <a:endParaRPr lang="en-US" dirty="0"/>
          </a:p>
        </p:txBody>
      </p:sp>
    </p:spTree>
    <p:extLst>
      <p:ext uri="{BB962C8B-B14F-4D97-AF65-F5344CB8AC3E}">
        <p14:creationId xmlns:p14="http://schemas.microsoft.com/office/powerpoint/2010/main" val="42856874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 no logo / no l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Rectangle 6"/>
          <p:cNvSpPr>
            <a:spLocks noGrp="1" noChangeArrowheads="1"/>
          </p:cNvSpPr>
          <p:nvPr>
            <p:ph type="sldNum" sz="quarter" idx="10"/>
          </p:nvPr>
        </p:nvSpPr>
        <p:spPr>
          <a:ln/>
        </p:spPr>
        <p:txBody>
          <a:bodyPr/>
          <a:lstStyle>
            <a:lvl1pPr>
              <a:defRPr/>
            </a:lvl1pPr>
          </a:lstStyle>
          <a:p>
            <a:pPr>
              <a:defRPr/>
            </a:pPr>
            <a:fld id="{1A717FD8-30F4-43B8-9030-623C04DD1349}"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5" Type="http://schemas.openxmlformats.org/officeDocument/2006/relationships/image" Target="../media/image1.jpe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theme" Target="../theme/theme3.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image" Target="../media/image1.jpe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image" Target="../media/image2.png"/><Relationship Id="rId5" Type="http://schemas.openxmlformats.org/officeDocument/2006/relationships/theme" Target="../theme/theme5.xml"/><Relationship Id="rId4" Type="http://schemas.openxmlformats.org/officeDocument/2006/relationships/slideLayout" Target="../slideLayouts/slideLayout1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21" Type="http://schemas.openxmlformats.org/officeDocument/2006/relationships/slideLayout" Target="../slideLayouts/slideLayout39.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5" Type="http://schemas.openxmlformats.org/officeDocument/2006/relationships/theme" Target="../theme/theme6.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20" Type="http://schemas.openxmlformats.org/officeDocument/2006/relationships/slideLayout" Target="../slideLayouts/slideLayout38.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24" Type="http://schemas.openxmlformats.org/officeDocument/2006/relationships/slideLayout" Target="../slideLayouts/slideLayout42.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23" Type="http://schemas.openxmlformats.org/officeDocument/2006/relationships/slideLayout" Target="../slideLayouts/slideLayout41.xml"/><Relationship Id="rId10" Type="http://schemas.openxmlformats.org/officeDocument/2006/relationships/slideLayout" Target="../slideLayouts/slideLayout28.xml"/><Relationship Id="rId19" Type="http://schemas.openxmlformats.org/officeDocument/2006/relationships/slideLayout" Target="../slideLayouts/slideLayout37.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 Id="rId22" Type="http://schemas.openxmlformats.org/officeDocument/2006/relationships/slideLayout" Target="../slideLayouts/slideLayout4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slideLayout" Target="../slideLayouts/slideLayout55.xml"/><Relationship Id="rId18" Type="http://schemas.openxmlformats.org/officeDocument/2006/relationships/slideLayout" Target="../slideLayouts/slideLayout60.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17" Type="http://schemas.openxmlformats.org/officeDocument/2006/relationships/slideLayout" Target="../slideLayouts/slideLayout59.xml"/><Relationship Id="rId2" Type="http://schemas.openxmlformats.org/officeDocument/2006/relationships/slideLayout" Target="../slideLayouts/slideLayout44.xml"/><Relationship Id="rId16" Type="http://schemas.openxmlformats.org/officeDocument/2006/relationships/slideLayout" Target="../slideLayouts/slideLayout58.xml"/><Relationship Id="rId20" Type="http://schemas.openxmlformats.org/officeDocument/2006/relationships/image" Target="../media/image11.emf"/><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5" Type="http://schemas.openxmlformats.org/officeDocument/2006/relationships/slideLayout" Target="../slideLayouts/slideLayout57.xml"/><Relationship Id="rId10" Type="http://schemas.openxmlformats.org/officeDocument/2006/relationships/slideLayout" Target="../slideLayouts/slideLayout52.xml"/><Relationship Id="rId19" Type="http://schemas.openxmlformats.org/officeDocument/2006/relationships/theme" Target="../theme/theme7.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slideLayout" Target="../slideLayouts/slideLayout5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slideLayout" Target="../slideLayouts/slideLayout73.xml"/><Relationship Id="rId18" Type="http://schemas.openxmlformats.org/officeDocument/2006/relationships/slideLayout" Target="../slideLayouts/slideLayout78.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17" Type="http://schemas.openxmlformats.org/officeDocument/2006/relationships/slideLayout" Target="../slideLayouts/slideLayout77.xml"/><Relationship Id="rId2" Type="http://schemas.openxmlformats.org/officeDocument/2006/relationships/slideLayout" Target="../slideLayouts/slideLayout62.xml"/><Relationship Id="rId16" Type="http://schemas.openxmlformats.org/officeDocument/2006/relationships/slideLayout" Target="../slideLayouts/slideLayout76.xml"/><Relationship Id="rId20" Type="http://schemas.openxmlformats.org/officeDocument/2006/relationships/image" Target="../media/image11.emf"/><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5" Type="http://schemas.openxmlformats.org/officeDocument/2006/relationships/slideLayout" Target="../slideLayouts/slideLayout75.xml"/><Relationship Id="rId10" Type="http://schemas.openxmlformats.org/officeDocument/2006/relationships/slideLayout" Target="../slideLayouts/slideLayout70.xml"/><Relationship Id="rId19" Type="http://schemas.openxmlformats.org/officeDocument/2006/relationships/theme" Target="../theme/theme8.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slideLayout" Target="../slideLayouts/slideLayout7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4" name="Rectangle 6"/>
          <p:cNvSpPr>
            <a:spLocks noGrp="1" noChangeArrowheads="1"/>
          </p:cNvSpPr>
          <p:nvPr>
            <p:ph type="sldNum" sz="quarter" idx="4"/>
          </p:nvPr>
        </p:nvSpPr>
        <p:spPr bwMode="auto">
          <a:xfrm>
            <a:off x="10549467" y="6551613"/>
            <a:ext cx="1524000" cy="27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200" b="0">
                <a:latin typeface="Calibri" pitchFamily="34" charset="0"/>
                <a:cs typeface="Calibri" pitchFamily="34" charset="0"/>
              </a:defRPr>
            </a:lvl1pPr>
          </a:lstStyle>
          <a:p>
            <a:pPr>
              <a:defRPr/>
            </a:pPr>
            <a:fld id="{B87C0795-9ACF-4F33-AFCE-4BD3050565D9}" type="slidenum">
              <a:rPr lang="en-US"/>
              <a:pPr>
                <a:defRPr/>
              </a:pPr>
              <a:t>‹#›</a:t>
            </a:fld>
            <a:endParaRPr lang="en-US" dirty="0"/>
          </a:p>
        </p:txBody>
      </p:sp>
      <p:sp>
        <p:nvSpPr>
          <p:cNvPr id="1027" name="Rectangle 13"/>
          <p:cNvSpPr>
            <a:spLocks noChangeArrowheads="1"/>
          </p:cNvSpPr>
          <p:nvPr userDrawn="1"/>
        </p:nvSpPr>
        <p:spPr bwMode="auto">
          <a:xfrm>
            <a:off x="914400" y="0"/>
            <a:ext cx="11277600" cy="457200"/>
          </a:xfrm>
          <a:prstGeom prst="rect">
            <a:avLst/>
          </a:prstGeom>
          <a:solidFill>
            <a:srgbClr val="7799BB"/>
          </a:solidFill>
          <a:ln w="9525">
            <a:noFill/>
            <a:miter lim="800000"/>
            <a:headEnd/>
            <a:tailEnd/>
          </a:ln>
        </p:spPr>
        <p:txBody>
          <a:bodyPr wrap="none" anchor="ctr"/>
          <a:lstStyle/>
          <a:p>
            <a:endParaRPr lang="en-US" sz="1400"/>
          </a:p>
        </p:txBody>
      </p:sp>
      <p:grpSp>
        <p:nvGrpSpPr>
          <p:cNvPr id="1028" name="Group 24"/>
          <p:cNvGrpSpPr>
            <a:grpSpLocks/>
          </p:cNvGrpSpPr>
          <p:nvPr userDrawn="1"/>
        </p:nvGrpSpPr>
        <p:grpSpPr bwMode="auto">
          <a:xfrm>
            <a:off x="0" y="0"/>
            <a:ext cx="914400" cy="457200"/>
            <a:chOff x="0" y="0"/>
            <a:chExt cx="432" cy="288"/>
          </a:xfrm>
        </p:grpSpPr>
        <p:sp>
          <p:nvSpPr>
            <p:cNvPr id="1033" name="Rectangle 14"/>
            <p:cNvSpPr>
              <a:spLocks noChangeArrowheads="1"/>
            </p:cNvSpPr>
            <p:nvPr userDrawn="1"/>
          </p:nvSpPr>
          <p:spPr bwMode="auto">
            <a:xfrm>
              <a:off x="144" y="0"/>
              <a:ext cx="288" cy="144"/>
            </a:xfrm>
            <a:prstGeom prst="rect">
              <a:avLst/>
            </a:prstGeom>
            <a:solidFill>
              <a:srgbClr val="CC9933"/>
            </a:solidFill>
            <a:ln w="9525">
              <a:noFill/>
              <a:miter lim="800000"/>
              <a:headEnd/>
              <a:tailEnd/>
            </a:ln>
            <a:effectLst/>
          </p:spPr>
          <p:txBody>
            <a:bodyPr wrap="none" anchor="ctr"/>
            <a:lstStyle/>
            <a:p>
              <a:endParaRPr lang="en-US" sz="1400"/>
            </a:p>
          </p:txBody>
        </p:sp>
        <p:sp>
          <p:nvSpPr>
            <p:cNvPr id="1034" name="Rectangle 15"/>
            <p:cNvSpPr>
              <a:spLocks noChangeArrowheads="1"/>
            </p:cNvSpPr>
            <p:nvPr userDrawn="1"/>
          </p:nvSpPr>
          <p:spPr bwMode="auto">
            <a:xfrm>
              <a:off x="0" y="144"/>
              <a:ext cx="288" cy="144"/>
            </a:xfrm>
            <a:prstGeom prst="rect">
              <a:avLst/>
            </a:prstGeom>
            <a:solidFill>
              <a:srgbClr val="C00000"/>
            </a:solidFill>
            <a:ln w="9525">
              <a:noFill/>
              <a:miter lim="800000"/>
              <a:headEnd/>
              <a:tailEnd/>
            </a:ln>
            <a:effectLst/>
          </p:spPr>
          <p:txBody>
            <a:bodyPr wrap="none" anchor="ctr"/>
            <a:lstStyle/>
            <a:p>
              <a:endParaRPr lang="en-US" sz="1400"/>
            </a:p>
          </p:txBody>
        </p:sp>
        <p:sp>
          <p:nvSpPr>
            <p:cNvPr id="1035" name="Rectangle 16"/>
            <p:cNvSpPr>
              <a:spLocks noChangeArrowheads="1"/>
            </p:cNvSpPr>
            <p:nvPr userDrawn="1"/>
          </p:nvSpPr>
          <p:spPr bwMode="auto">
            <a:xfrm>
              <a:off x="0" y="0"/>
              <a:ext cx="144" cy="144"/>
            </a:xfrm>
            <a:prstGeom prst="rect">
              <a:avLst/>
            </a:prstGeom>
            <a:solidFill>
              <a:srgbClr val="003366"/>
            </a:solidFill>
            <a:ln w="9525">
              <a:noFill/>
              <a:miter lim="800000"/>
              <a:headEnd/>
              <a:tailEnd/>
            </a:ln>
            <a:effectLst/>
          </p:spPr>
          <p:txBody>
            <a:bodyPr wrap="none" anchor="ctr"/>
            <a:lstStyle/>
            <a:p>
              <a:endParaRPr lang="en-US" sz="1400"/>
            </a:p>
          </p:txBody>
        </p:sp>
        <p:sp>
          <p:nvSpPr>
            <p:cNvPr id="1036" name="Rectangle 17"/>
            <p:cNvSpPr>
              <a:spLocks noChangeArrowheads="1"/>
            </p:cNvSpPr>
            <p:nvPr userDrawn="1"/>
          </p:nvSpPr>
          <p:spPr bwMode="auto">
            <a:xfrm>
              <a:off x="288" y="144"/>
              <a:ext cx="144" cy="144"/>
            </a:xfrm>
            <a:prstGeom prst="rect">
              <a:avLst/>
            </a:prstGeom>
            <a:solidFill>
              <a:srgbClr val="999933"/>
            </a:solidFill>
            <a:ln w="9525">
              <a:noFill/>
              <a:miter lim="800000"/>
              <a:headEnd/>
              <a:tailEnd/>
            </a:ln>
            <a:effectLst/>
          </p:spPr>
          <p:txBody>
            <a:bodyPr wrap="none" anchor="ctr"/>
            <a:lstStyle/>
            <a:p>
              <a:endParaRPr lang="en-US" sz="1400"/>
            </a:p>
          </p:txBody>
        </p:sp>
      </p:grpSp>
      <p:sp>
        <p:nvSpPr>
          <p:cNvPr id="1029" name="Rectangle 20"/>
          <p:cNvSpPr>
            <a:spLocks noGrp="1" noChangeArrowheads="1"/>
          </p:cNvSpPr>
          <p:nvPr>
            <p:ph type="title"/>
          </p:nvPr>
        </p:nvSpPr>
        <p:spPr bwMode="auto">
          <a:xfrm>
            <a:off x="677333" y="609600"/>
            <a:ext cx="11023600" cy="457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30" name="Rectangle 21"/>
          <p:cNvSpPr>
            <a:spLocks noGrp="1" noChangeArrowheads="1"/>
          </p:cNvSpPr>
          <p:nvPr>
            <p:ph type="body" idx="1"/>
          </p:nvPr>
        </p:nvSpPr>
        <p:spPr bwMode="auto">
          <a:xfrm>
            <a:off x="677333" y="1473200"/>
            <a:ext cx="11023600" cy="48133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p:txBody>
      </p:sp>
      <p:pic>
        <p:nvPicPr>
          <p:cNvPr id="1031" name="Picture 12"/>
          <p:cNvPicPr>
            <a:picLocks noChangeAspect="1"/>
          </p:cNvPicPr>
          <p:nvPr userDrawn="1"/>
        </p:nvPicPr>
        <p:blipFill>
          <a:blip r:embed="rId5" cstate="print"/>
          <a:srcRect/>
          <a:stretch>
            <a:fillRect/>
          </a:stretch>
        </p:blipFill>
        <p:spPr bwMode="auto">
          <a:xfrm>
            <a:off x="50800" y="6491288"/>
            <a:ext cx="2116667" cy="347662"/>
          </a:xfrm>
          <a:prstGeom prst="rect">
            <a:avLst/>
          </a:prstGeom>
          <a:noFill/>
          <a:ln w="9525">
            <a:noFill/>
            <a:miter lim="800000"/>
            <a:headEnd/>
            <a:tailEnd/>
          </a:ln>
        </p:spPr>
      </p:pic>
      <p:sp>
        <p:nvSpPr>
          <p:cNvPr id="1032" name="Line 12"/>
          <p:cNvSpPr>
            <a:spLocks noChangeShapeType="1"/>
          </p:cNvSpPr>
          <p:nvPr userDrawn="1"/>
        </p:nvSpPr>
        <p:spPr bwMode="auto">
          <a:xfrm>
            <a:off x="0" y="6464300"/>
            <a:ext cx="12192000" cy="0"/>
          </a:xfrm>
          <a:prstGeom prst="line">
            <a:avLst/>
          </a:prstGeom>
          <a:noFill/>
          <a:ln w="19050">
            <a:solidFill>
              <a:srgbClr val="C00000"/>
            </a:solidFill>
            <a:round/>
            <a:headEnd/>
            <a:tailEnd/>
          </a:ln>
          <a:effectLst/>
        </p:spPr>
        <p:txBody>
          <a:bodyPr/>
          <a:lstStyle/>
          <a:p>
            <a:endParaRPr lang="en-US" sz="1400"/>
          </a:p>
        </p:txBody>
      </p:sp>
    </p:spTree>
  </p:cSld>
  <p:clrMap bg1="lt1" tx1="dk1" bg2="lt2" tx2="dk2" accent1="accent1" accent2="accent2" accent3="accent3" accent4="accent4" accent5="accent5" accent6="accent6" hlink="hlink" folHlink="folHlink"/>
  <p:sldLayoutIdLst>
    <p:sldLayoutId id="2147484086" r:id="rId1"/>
    <p:sldLayoutId id="2147484078" r:id="rId2"/>
    <p:sldLayoutId id="2147484079" r:id="rId3"/>
  </p:sldLayoutIdLst>
  <p:hf hdr="0"/>
  <p:txStyles>
    <p:titleStyle>
      <a:lvl1pPr algn="l" rtl="0" eaLnBrk="0" fontAlgn="base" hangingPunct="0">
        <a:spcBef>
          <a:spcPct val="0"/>
        </a:spcBef>
        <a:spcAft>
          <a:spcPct val="0"/>
        </a:spcAft>
        <a:defRPr sz="3600" b="1">
          <a:solidFill>
            <a:srgbClr val="003366"/>
          </a:solidFill>
          <a:latin typeface="Calibri" pitchFamily="34" charset="0"/>
          <a:ea typeface="Calibri" pitchFamily="34" charset="0"/>
          <a:cs typeface="Calibri" pitchFamily="34" charset="0"/>
        </a:defRPr>
      </a:lvl1pPr>
      <a:lvl2pPr algn="l" rtl="0" eaLnBrk="0" fontAlgn="base" hangingPunct="0">
        <a:spcBef>
          <a:spcPct val="0"/>
        </a:spcBef>
        <a:spcAft>
          <a:spcPct val="0"/>
        </a:spcAft>
        <a:defRPr sz="3600" b="1">
          <a:solidFill>
            <a:srgbClr val="003366"/>
          </a:solidFill>
          <a:latin typeface="Calibri" pitchFamily="34" charset="0"/>
          <a:ea typeface="Calibri" pitchFamily="34" charset="0"/>
          <a:cs typeface="Calibri" pitchFamily="34" charset="0"/>
        </a:defRPr>
      </a:lvl2pPr>
      <a:lvl3pPr algn="l" rtl="0" eaLnBrk="0" fontAlgn="base" hangingPunct="0">
        <a:spcBef>
          <a:spcPct val="0"/>
        </a:spcBef>
        <a:spcAft>
          <a:spcPct val="0"/>
        </a:spcAft>
        <a:defRPr sz="3600" b="1">
          <a:solidFill>
            <a:srgbClr val="003366"/>
          </a:solidFill>
          <a:latin typeface="Calibri" pitchFamily="34" charset="0"/>
          <a:ea typeface="Calibri" pitchFamily="34" charset="0"/>
          <a:cs typeface="Calibri" pitchFamily="34" charset="0"/>
        </a:defRPr>
      </a:lvl3pPr>
      <a:lvl4pPr algn="l" rtl="0" eaLnBrk="0" fontAlgn="base" hangingPunct="0">
        <a:spcBef>
          <a:spcPct val="0"/>
        </a:spcBef>
        <a:spcAft>
          <a:spcPct val="0"/>
        </a:spcAft>
        <a:defRPr sz="3600" b="1">
          <a:solidFill>
            <a:srgbClr val="003366"/>
          </a:solidFill>
          <a:latin typeface="Calibri" pitchFamily="34" charset="0"/>
          <a:ea typeface="Calibri" pitchFamily="34" charset="0"/>
          <a:cs typeface="Calibri" pitchFamily="34" charset="0"/>
        </a:defRPr>
      </a:lvl4pPr>
      <a:lvl5pPr algn="l" rtl="0" eaLnBrk="0" fontAlgn="base" hangingPunct="0">
        <a:spcBef>
          <a:spcPct val="0"/>
        </a:spcBef>
        <a:spcAft>
          <a:spcPct val="0"/>
        </a:spcAft>
        <a:defRPr sz="3600" b="1">
          <a:solidFill>
            <a:srgbClr val="003366"/>
          </a:solidFill>
          <a:latin typeface="Calibri" pitchFamily="34" charset="0"/>
          <a:ea typeface="Calibri" pitchFamily="34" charset="0"/>
          <a:cs typeface="Calibri" pitchFamily="34" charset="0"/>
        </a:defRPr>
      </a:lvl5pPr>
      <a:lvl6pPr marL="457200" algn="l" rtl="0" fontAlgn="base">
        <a:spcBef>
          <a:spcPct val="0"/>
        </a:spcBef>
        <a:spcAft>
          <a:spcPct val="0"/>
        </a:spcAft>
        <a:defRPr sz="2800" b="1">
          <a:solidFill>
            <a:srgbClr val="7799BB"/>
          </a:solidFill>
          <a:latin typeface="Helvetica" pitchFamily="34" charset="0"/>
        </a:defRPr>
      </a:lvl6pPr>
      <a:lvl7pPr marL="914400" algn="l" rtl="0" fontAlgn="base">
        <a:spcBef>
          <a:spcPct val="0"/>
        </a:spcBef>
        <a:spcAft>
          <a:spcPct val="0"/>
        </a:spcAft>
        <a:defRPr sz="2800" b="1">
          <a:solidFill>
            <a:srgbClr val="7799BB"/>
          </a:solidFill>
          <a:latin typeface="Helvetica" pitchFamily="34" charset="0"/>
        </a:defRPr>
      </a:lvl7pPr>
      <a:lvl8pPr marL="1371600" algn="l" rtl="0" fontAlgn="base">
        <a:spcBef>
          <a:spcPct val="0"/>
        </a:spcBef>
        <a:spcAft>
          <a:spcPct val="0"/>
        </a:spcAft>
        <a:defRPr sz="2800" b="1">
          <a:solidFill>
            <a:srgbClr val="7799BB"/>
          </a:solidFill>
          <a:latin typeface="Helvetica" pitchFamily="34" charset="0"/>
        </a:defRPr>
      </a:lvl8pPr>
      <a:lvl9pPr marL="1828800" algn="l" rtl="0" fontAlgn="base">
        <a:spcBef>
          <a:spcPct val="0"/>
        </a:spcBef>
        <a:spcAft>
          <a:spcPct val="0"/>
        </a:spcAft>
        <a:defRPr sz="2800" b="1">
          <a:solidFill>
            <a:srgbClr val="7799BB"/>
          </a:solidFill>
          <a:latin typeface="Helvetica" pitchFamily="34" charset="0"/>
        </a:defRPr>
      </a:lvl9pPr>
    </p:titleStyle>
    <p:bodyStyle>
      <a:lvl1pPr marL="342900" indent="-342900" algn="l" rtl="0" eaLnBrk="0" fontAlgn="base" hangingPunct="0">
        <a:spcBef>
          <a:spcPct val="20000"/>
        </a:spcBef>
        <a:spcAft>
          <a:spcPct val="0"/>
        </a:spcAft>
        <a:buSzPct val="80000"/>
        <a:buFont typeface="Wingdings" pitchFamily="2" charset="2"/>
        <a:buChar char="q"/>
        <a:defRPr sz="2800">
          <a:solidFill>
            <a:srgbClr val="003366"/>
          </a:solidFill>
          <a:latin typeface="Calibri" pitchFamily="34" charset="0"/>
          <a:ea typeface="Calibri" pitchFamily="34" charset="0"/>
          <a:cs typeface="Calibri" pitchFamily="34" charset="0"/>
        </a:defRPr>
      </a:lvl1pPr>
      <a:lvl2pPr marL="742950" indent="-285750" algn="l" rtl="0" eaLnBrk="0" fontAlgn="base" hangingPunct="0">
        <a:spcBef>
          <a:spcPct val="20000"/>
        </a:spcBef>
        <a:spcAft>
          <a:spcPct val="0"/>
        </a:spcAft>
        <a:buFont typeface="Wingdings" pitchFamily="2" charset="2"/>
        <a:buChar char="§"/>
        <a:defRPr sz="2400">
          <a:solidFill>
            <a:srgbClr val="003366"/>
          </a:solidFill>
          <a:latin typeface="Calibri" pitchFamily="34" charset="0"/>
          <a:ea typeface="Calibri" pitchFamily="34" charset="0"/>
          <a:cs typeface="Calibri" pitchFamily="34" charset="0"/>
        </a:defRPr>
      </a:lvl2pPr>
      <a:lvl3pPr marL="1206500" indent="-292100" algn="l" rtl="0" eaLnBrk="0" fontAlgn="base" hangingPunct="0">
        <a:spcBef>
          <a:spcPct val="20000"/>
        </a:spcBef>
        <a:spcAft>
          <a:spcPct val="0"/>
        </a:spcAft>
        <a:buClr>
          <a:srgbClr val="C00000"/>
        </a:buClr>
        <a:buFont typeface="Wingdings" pitchFamily="2" charset="2"/>
        <a:buChar char="§"/>
        <a:defRPr sz="2000">
          <a:solidFill>
            <a:srgbClr val="C00000"/>
          </a:solidFill>
          <a:latin typeface="Calibri" pitchFamily="34" charset="0"/>
          <a:ea typeface="Calibri" pitchFamily="34" charset="0"/>
          <a:cs typeface="Calibri" pitchFamily="34" charset="0"/>
        </a:defRPr>
      </a:lvl3pPr>
      <a:lvl4pPr marL="1600200" indent="-228600" algn="l" rtl="0" eaLnBrk="0" fontAlgn="base" hangingPunct="0">
        <a:spcBef>
          <a:spcPct val="20000"/>
        </a:spcBef>
        <a:spcAft>
          <a:spcPct val="0"/>
        </a:spcAft>
        <a:buChar char="–"/>
        <a:defRPr>
          <a:solidFill>
            <a:srgbClr val="003366"/>
          </a:solidFill>
          <a:latin typeface="Calibri" pitchFamily="34" charset="0"/>
          <a:ea typeface="Calibri" pitchFamily="34" charset="0"/>
          <a:cs typeface="Calibri" pitchFamily="34" charset="0"/>
        </a:defRPr>
      </a:lvl4pPr>
      <a:lvl5pPr marL="2057400" indent="-228600" algn="l" rtl="0" eaLnBrk="0" fontAlgn="base" hangingPunct="0">
        <a:spcBef>
          <a:spcPct val="20000"/>
        </a:spcBef>
        <a:spcAft>
          <a:spcPct val="0"/>
        </a:spcAft>
        <a:buChar char="»"/>
        <a:defRPr>
          <a:solidFill>
            <a:srgbClr val="003366"/>
          </a:solidFill>
          <a:latin typeface="Calibri" pitchFamily="34" charset="0"/>
          <a:ea typeface="Calibri" pitchFamily="34" charset="0"/>
          <a:cs typeface="Calibri"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13"/>
          <p:cNvSpPr>
            <a:spLocks noChangeArrowheads="1"/>
          </p:cNvSpPr>
          <p:nvPr userDrawn="1"/>
        </p:nvSpPr>
        <p:spPr bwMode="auto">
          <a:xfrm>
            <a:off x="914400" y="0"/>
            <a:ext cx="11277600" cy="457200"/>
          </a:xfrm>
          <a:prstGeom prst="rect">
            <a:avLst/>
          </a:prstGeom>
          <a:solidFill>
            <a:srgbClr val="7799BB"/>
          </a:solidFill>
          <a:ln w="9525">
            <a:noFill/>
            <a:miter lim="800000"/>
            <a:headEnd/>
            <a:tailEnd/>
          </a:ln>
        </p:spPr>
        <p:txBody>
          <a:bodyPr wrap="none" anchor="ctr"/>
          <a:lstStyle/>
          <a:p>
            <a:endParaRPr lang="en-US" sz="1400"/>
          </a:p>
        </p:txBody>
      </p:sp>
      <p:grpSp>
        <p:nvGrpSpPr>
          <p:cNvPr id="2051" name="Group 24"/>
          <p:cNvGrpSpPr>
            <a:grpSpLocks/>
          </p:cNvGrpSpPr>
          <p:nvPr userDrawn="1"/>
        </p:nvGrpSpPr>
        <p:grpSpPr bwMode="auto">
          <a:xfrm>
            <a:off x="0" y="0"/>
            <a:ext cx="914400" cy="457200"/>
            <a:chOff x="0" y="0"/>
            <a:chExt cx="432" cy="288"/>
          </a:xfrm>
        </p:grpSpPr>
        <p:sp>
          <p:nvSpPr>
            <p:cNvPr id="2056" name="Rectangle 14"/>
            <p:cNvSpPr>
              <a:spLocks noChangeArrowheads="1"/>
            </p:cNvSpPr>
            <p:nvPr userDrawn="1"/>
          </p:nvSpPr>
          <p:spPr bwMode="auto">
            <a:xfrm>
              <a:off x="144" y="0"/>
              <a:ext cx="288" cy="144"/>
            </a:xfrm>
            <a:prstGeom prst="rect">
              <a:avLst/>
            </a:prstGeom>
            <a:solidFill>
              <a:srgbClr val="CC9933"/>
            </a:solidFill>
            <a:ln w="9525">
              <a:noFill/>
              <a:miter lim="800000"/>
              <a:headEnd/>
              <a:tailEnd/>
            </a:ln>
            <a:effectLst/>
          </p:spPr>
          <p:txBody>
            <a:bodyPr wrap="none" anchor="ctr"/>
            <a:lstStyle/>
            <a:p>
              <a:endParaRPr lang="en-US" sz="1400"/>
            </a:p>
          </p:txBody>
        </p:sp>
        <p:sp>
          <p:nvSpPr>
            <p:cNvPr id="2057" name="Rectangle 15"/>
            <p:cNvSpPr>
              <a:spLocks noChangeArrowheads="1"/>
            </p:cNvSpPr>
            <p:nvPr userDrawn="1"/>
          </p:nvSpPr>
          <p:spPr bwMode="auto">
            <a:xfrm>
              <a:off x="0" y="144"/>
              <a:ext cx="288" cy="144"/>
            </a:xfrm>
            <a:prstGeom prst="rect">
              <a:avLst/>
            </a:prstGeom>
            <a:solidFill>
              <a:srgbClr val="C00000"/>
            </a:solidFill>
            <a:ln w="9525">
              <a:noFill/>
              <a:miter lim="800000"/>
              <a:headEnd/>
              <a:tailEnd/>
            </a:ln>
            <a:effectLst/>
          </p:spPr>
          <p:txBody>
            <a:bodyPr wrap="none" anchor="ctr"/>
            <a:lstStyle/>
            <a:p>
              <a:endParaRPr lang="en-US" sz="1400"/>
            </a:p>
          </p:txBody>
        </p:sp>
        <p:sp>
          <p:nvSpPr>
            <p:cNvPr id="2058" name="Rectangle 16"/>
            <p:cNvSpPr>
              <a:spLocks noChangeArrowheads="1"/>
            </p:cNvSpPr>
            <p:nvPr userDrawn="1"/>
          </p:nvSpPr>
          <p:spPr bwMode="auto">
            <a:xfrm>
              <a:off x="0" y="0"/>
              <a:ext cx="144" cy="144"/>
            </a:xfrm>
            <a:prstGeom prst="rect">
              <a:avLst/>
            </a:prstGeom>
            <a:solidFill>
              <a:srgbClr val="003366"/>
            </a:solidFill>
            <a:ln w="9525">
              <a:noFill/>
              <a:miter lim="800000"/>
              <a:headEnd/>
              <a:tailEnd/>
            </a:ln>
            <a:effectLst/>
          </p:spPr>
          <p:txBody>
            <a:bodyPr wrap="none" anchor="ctr"/>
            <a:lstStyle/>
            <a:p>
              <a:endParaRPr lang="en-US" sz="1400"/>
            </a:p>
          </p:txBody>
        </p:sp>
        <p:sp>
          <p:nvSpPr>
            <p:cNvPr id="2059" name="Rectangle 17"/>
            <p:cNvSpPr>
              <a:spLocks noChangeArrowheads="1"/>
            </p:cNvSpPr>
            <p:nvPr userDrawn="1"/>
          </p:nvSpPr>
          <p:spPr bwMode="auto">
            <a:xfrm>
              <a:off x="288" y="144"/>
              <a:ext cx="144" cy="144"/>
            </a:xfrm>
            <a:prstGeom prst="rect">
              <a:avLst/>
            </a:prstGeom>
            <a:solidFill>
              <a:srgbClr val="999933"/>
            </a:solidFill>
            <a:ln w="9525">
              <a:noFill/>
              <a:miter lim="800000"/>
              <a:headEnd/>
              <a:tailEnd/>
            </a:ln>
            <a:effectLst/>
          </p:spPr>
          <p:txBody>
            <a:bodyPr wrap="none" anchor="ctr"/>
            <a:lstStyle/>
            <a:p>
              <a:endParaRPr lang="en-US" sz="1400"/>
            </a:p>
          </p:txBody>
        </p:sp>
      </p:grpSp>
      <p:sp>
        <p:nvSpPr>
          <p:cNvPr id="2052" name="Rectangle 20"/>
          <p:cNvSpPr>
            <a:spLocks noGrp="1" noChangeArrowheads="1"/>
          </p:cNvSpPr>
          <p:nvPr>
            <p:ph type="title"/>
          </p:nvPr>
        </p:nvSpPr>
        <p:spPr bwMode="auto">
          <a:xfrm>
            <a:off x="682752" y="609600"/>
            <a:ext cx="11006667" cy="457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2053" name="Rectangle 21"/>
          <p:cNvSpPr>
            <a:spLocks noGrp="1" noChangeArrowheads="1"/>
          </p:cNvSpPr>
          <p:nvPr>
            <p:ph type="body" idx="1"/>
          </p:nvPr>
        </p:nvSpPr>
        <p:spPr bwMode="auto">
          <a:xfrm>
            <a:off x="682752" y="1472184"/>
            <a:ext cx="11021568" cy="480974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12" name="Rectangle 6"/>
          <p:cNvSpPr>
            <a:spLocks noGrp="1" noChangeArrowheads="1"/>
          </p:cNvSpPr>
          <p:nvPr>
            <p:ph type="sldNum" sz="quarter" idx="4"/>
          </p:nvPr>
        </p:nvSpPr>
        <p:spPr bwMode="auto">
          <a:xfrm>
            <a:off x="10549467" y="6551613"/>
            <a:ext cx="1524000" cy="27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200" b="0">
                <a:latin typeface="Calibri" pitchFamily="34" charset="0"/>
                <a:cs typeface="Calibri" pitchFamily="34" charset="0"/>
              </a:defRPr>
            </a:lvl1pPr>
          </a:lstStyle>
          <a:p>
            <a:pPr>
              <a:defRPr/>
            </a:pPr>
            <a:fld id="{94E912AC-A432-498F-8BFB-EE6E46545039}" type="slidenum">
              <a:rPr lang="en-US"/>
              <a:pPr>
                <a:defRPr/>
              </a:pPr>
              <a:t>‹#›</a:t>
            </a:fld>
            <a:endParaRPr lang="en-US" dirty="0"/>
          </a:p>
        </p:txBody>
      </p:sp>
      <p:pic>
        <p:nvPicPr>
          <p:cNvPr id="2055" name="Picture 12"/>
          <p:cNvPicPr>
            <a:picLocks noChangeAspect="1"/>
          </p:cNvPicPr>
          <p:nvPr userDrawn="1"/>
        </p:nvPicPr>
        <p:blipFill>
          <a:blip r:embed="rId5" cstate="print"/>
          <a:srcRect/>
          <a:stretch>
            <a:fillRect/>
          </a:stretch>
        </p:blipFill>
        <p:spPr bwMode="auto">
          <a:xfrm>
            <a:off x="50800" y="6491288"/>
            <a:ext cx="2116667" cy="34766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080" r:id="rId1"/>
    <p:sldLayoutId id="2147484081" r:id="rId2"/>
    <p:sldLayoutId id="2147484082" r:id="rId3"/>
  </p:sldLayoutIdLst>
  <p:hf hdr="0"/>
  <p:txStyles>
    <p:titleStyle>
      <a:lvl1pPr algn="l" rtl="0" eaLnBrk="0" fontAlgn="base" hangingPunct="0">
        <a:spcBef>
          <a:spcPct val="0"/>
        </a:spcBef>
        <a:spcAft>
          <a:spcPct val="0"/>
        </a:spcAft>
        <a:defRPr sz="3600" b="1">
          <a:solidFill>
            <a:srgbClr val="003366"/>
          </a:solidFill>
          <a:latin typeface="Calibri" pitchFamily="34" charset="0"/>
          <a:ea typeface="Calibri" pitchFamily="34" charset="0"/>
          <a:cs typeface="Calibri" pitchFamily="34" charset="0"/>
        </a:defRPr>
      </a:lvl1pPr>
      <a:lvl2pPr algn="l" rtl="0" eaLnBrk="0" fontAlgn="base" hangingPunct="0">
        <a:spcBef>
          <a:spcPct val="0"/>
        </a:spcBef>
        <a:spcAft>
          <a:spcPct val="0"/>
        </a:spcAft>
        <a:defRPr sz="3600" b="1">
          <a:solidFill>
            <a:srgbClr val="003366"/>
          </a:solidFill>
          <a:latin typeface="Calibri" pitchFamily="34" charset="0"/>
          <a:ea typeface="Calibri" pitchFamily="34" charset="0"/>
          <a:cs typeface="Calibri" pitchFamily="34" charset="0"/>
        </a:defRPr>
      </a:lvl2pPr>
      <a:lvl3pPr algn="l" rtl="0" eaLnBrk="0" fontAlgn="base" hangingPunct="0">
        <a:spcBef>
          <a:spcPct val="0"/>
        </a:spcBef>
        <a:spcAft>
          <a:spcPct val="0"/>
        </a:spcAft>
        <a:defRPr sz="3600" b="1">
          <a:solidFill>
            <a:srgbClr val="003366"/>
          </a:solidFill>
          <a:latin typeface="Calibri" pitchFamily="34" charset="0"/>
          <a:ea typeface="Calibri" pitchFamily="34" charset="0"/>
          <a:cs typeface="Calibri" pitchFamily="34" charset="0"/>
        </a:defRPr>
      </a:lvl3pPr>
      <a:lvl4pPr algn="l" rtl="0" eaLnBrk="0" fontAlgn="base" hangingPunct="0">
        <a:spcBef>
          <a:spcPct val="0"/>
        </a:spcBef>
        <a:spcAft>
          <a:spcPct val="0"/>
        </a:spcAft>
        <a:defRPr sz="3600" b="1">
          <a:solidFill>
            <a:srgbClr val="003366"/>
          </a:solidFill>
          <a:latin typeface="Calibri" pitchFamily="34" charset="0"/>
          <a:ea typeface="Calibri" pitchFamily="34" charset="0"/>
          <a:cs typeface="Calibri" pitchFamily="34" charset="0"/>
        </a:defRPr>
      </a:lvl4pPr>
      <a:lvl5pPr algn="l" rtl="0" eaLnBrk="0" fontAlgn="base" hangingPunct="0">
        <a:spcBef>
          <a:spcPct val="0"/>
        </a:spcBef>
        <a:spcAft>
          <a:spcPct val="0"/>
        </a:spcAft>
        <a:defRPr sz="3600" b="1">
          <a:solidFill>
            <a:srgbClr val="003366"/>
          </a:solidFill>
          <a:latin typeface="Calibri" pitchFamily="34" charset="0"/>
          <a:ea typeface="Calibri" pitchFamily="34" charset="0"/>
          <a:cs typeface="Calibri" pitchFamily="34" charset="0"/>
        </a:defRPr>
      </a:lvl5pPr>
      <a:lvl6pPr marL="457200" algn="l" rtl="0" fontAlgn="base">
        <a:spcBef>
          <a:spcPct val="0"/>
        </a:spcBef>
        <a:spcAft>
          <a:spcPct val="0"/>
        </a:spcAft>
        <a:defRPr sz="2800" b="1">
          <a:solidFill>
            <a:srgbClr val="7799BB"/>
          </a:solidFill>
          <a:latin typeface="Helvetica" pitchFamily="34" charset="0"/>
        </a:defRPr>
      </a:lvl6pPr>
      <a:lvl7pPr marL="914400" algn="l" rtl="0" fontAlgn="base">
        <a:spcBef>
          <a:spcPct val="0"/>
        </a:spcBef>
        <a:spcAft>
          <a:spcPct val="0"/>
        </a:spcAft>
        <a:defRPr sz="2800" b="1">
          <a:solidFill>
            <a:srgbClr val="7799BB"/>
          </a:solidFill>
          <a:latin typeface="Helvetica" pitchFamily="34" charset="0"/>
        </a:defRPr>
      </a:lvl7pPr>
      <a:lvl8pPr marL="1371600" algn="l" rtl="0" fontAlgn="base">
        <a:spcBef>
          <a:spcPct val="0"/>
        </a:spcBef>
        <a:spcAft>
          <a:spcPct val="0"/>
        </a:spcAft>
        <a:defRPr sz="2800" b="1">
          <a:solidFill>
            <a:srgbClr val="7799BB"/>
          </a:solidFill>
          <a:latin typeface="Helvetica" pitchFamily="34" charset="0"/>
        </a:defRPr>
      </a:lvl8pPr>
      <a:lvl9pPr marL="1828800" algn="l" rtl="0" fontAlgn="base">
        <a:spcBef>
          <a:spcPct val="0"/>
        </a:spcBef>
        <a:spcAft>
          <a:spcPct val="0"/>
        </a:spcAft>
        <a:defRPr sz="2800" b="1">
          <a:solidFill>
            <a:srgbClr val="7799BB"/>
          </a:solidFill>
          <a:latin typeface="Helvetica" pitchFamily="34" charset="0"/>
        </a:defRPr>
      </a:lvl9pPr>
    </p:titleStyle>
    <p:bodyStyle>
      <a:lvl1pPr marL="342900" indent="-342900" algn="l" rtl="0" eaLnBrk="0" fontAlgn="base" hangingPunct="0">
        <a:spcBef>
          <a:spcPct val="20000"/>
        </a:spcBef>
        <a:spcAft>
          <a:spcPct val="0"/>
        </a:spcAft>
        <a:buSzPct val="80000"/>
        <a:buFont typeface="Wingdings" pitchFamily="2" charset="2"/>
        <a:buChar char="q"/>
        <a:defRPr sz="2800">
          <a:solidFill>
            <a:srgbClr val="003366"/>
          </a:solidFill>
          <a:latin typeface="Calibri" pitchFamily="34" charset="0"/>
          <a:ea typeface="Calibri" pitchFamily="34" charset="0"/>
          <a:cs typeface="Calibri" pitchFamily="34" charset="0"/>
        </a:defRPr>
      </a:lvl1pPr>
      <a:lvl2pPr marL="742950" indent="-285750" algn="l" rtl="0" eaLnBrk="0" fontAlgn="base" hangingPunct="0">
        <a:spcBef>
          <a:spcPct val="20000"/>
        </a:spcBef>
        <a:spcAft>
          <a:spcPct val="0"/>
        </a:spcAft>
        <a:buFont typeface="Wingdings" pitchFamily="2" charset="2"/>
        <a:buChar char="§"/>
        <a:defRPr sz="2400">
          <a:solidFill>
            <a:srgbClr val="003366"/>
          </a:solidFill>
          <a:latin typeface="Calibri" pitchFamily="34" charset="0"/>
          <a:ea typeface="Calibri" pitchFamily="34" charset="0"/>
          <a:cs typeface="Calibri" pitchFamily="34" charset="0"/>
        </a:defRPr>
      </a:lvl2pPr>
      <a:lvl3pPr marL="1206500" indent="-292100" algn="l" rtl="0" eaLnBrk="0" fontAlgn="base" hangingPunct="0">
        <a:spcBef>
          <a:spcPct val="20000"/>
        </a:spcBef>
        <a:spcAft>
          <a:spcPct val="0"/>
        </a:spcAft>
        <a:buClr>
          <a:srgbClr val="C00000"/>
        </a:buClr>
        <a:buFont typeface="Wingdings" pitchFamily="2" charset="2"/>
        <a:buChar char="§"/>
        <a:defRPr sz="2000">
          <a:solidFill>
            <a:srgbClr val="C00000"/>
          </a:solidFill>
          <a:latin typeface="Calibri" pitchFamily="34" charset="0"/>
          <a:ea typeface="Calibri" pitchFamily="34" charset="0"/>
          <a:cs typeface="Calibri" pitchFamily="34" charset="0"/>
        </a:defRPr>
      </a:lvl3pPr>
      <a:lvl4pPr marL="1600200" indent="-228600" algn="l" rtl="0" eaLnBrk="0" fontAlgn="base" hangingPunct="0">
        <a:spcBef>
          <a:spcPct val="20000"/>
        </a:spcBef>
        <a:spcAft>
          <a:spcPct val="0"/>
        </a:spcAft>
        <a:buChar char="–"/>
        <a:defRPr>
          <a:solidFill>
            <a:srgbClr val="003366"/>
          </a:solidFill>
          <a:latin typeface="Calibri" pitchFamily="34" charset="0"/>
          <a:ea typeface="Calibri" pitchFamily="34" charset="0"/>
          <a:cs typeface="Calibri" pitchFamily="34" charset="0"/>
        </a:defRPr>
      </a:lvl4pPr>
      <a:lvl5pPr marL="2057400" indent="-228600" algn="l" rtl="0" eaLnBrk="0" fontAlgn="base" hangingPunct="0">
        <a:spcBef>
          <a:spcPct val="20000"/>
        </a:spcBef>
        <a:spcAft>
          <a:spcPct val="0"/>
        </a:spcAft>
        <a:buChar char="»"/>
        <a:defRPr>
          <a:solidFill>
            <a:srgbClr val="003366"/>
          </a:solidFill>
          <a:latin typeface="Calibri" pitchFamily="34" charset="0"/>
          <a:ea typeface="Calibri" pitchFamily="34" charset="0"/>
          <a:cs typeface="Calibri"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13"/>
          <p:cNvSpPr>
            <a:spLocks noChangeArrowheads="1"/>
          </p:cNvSpPr>
          <p:nvPr userDrawn="1"/>
        </p:nvSpPr>
        <p:spPr bwMode="auto">
          <a:xfrm>
            <a:off x="914400" y="0"/>
            <a:ext cx="11277600" cy="457200"/>
          </a:xfrm>
          <a:prstGeom prst="rect">
            <a:avLst/>
          </a:prstGeom>
          <a:solidFill>
            <a:srgbClr val="7799BB"/>
          </a:solidFill>
          <a:ln w="9525">
            <a:noFill/>
            <a:miter lim="800000"/>
            <a:headEnd/>
            <a:tailEnd/>
          </a:ln>
        </p:spPr>
        <p:txBody>
          <a:bodyPr wrap="none" anchor="ctr"/>
          <a:lstStyle/>
          <a:p>
            <a:endParaRPr lang="en-US" sz="1400"/>
          </a:p>
        </p:txBody>
      </p:sp>
      <p:grpSp>
        <p:nvGrpSpPr>
          <p:cNvPr id="3075" name="Group 24"/>
          <p:cNvGrpSpPr>
            <a:grpSpLocks/>
          </p:cNvGrpSpPr>
          <p:nvPr userDrawn="1"/>
        </p:nvGrpSpPr>
        <p:grpSpPr bwMode="auto">
          <a:xfrm>
            <a:off x="0" y="0"/>
            <a:ext cx="914400" cy="457200"/>
            <a:chOff x="0" y="0"/>
            <a:chExt cx="432" cy="288"/>
          </a:xfrm>
        </p:grpSpPr>
        <p:sp>
          <p:nvSpPr>
            <p:cNvPr id="3079" name="Rectangle 14"/>
            <p:cNvSpPr>
              <a:spLocks noChangeArrowheads="1"/>
            </p:cNvSpPr>
            <p:nvPr userDrawn="1"/>
          </p:nvSpPr>
          <p:spPr bwMode="auto">
            <a:xfrm>
              <a:off x="144" y="0"/>
              <a:ext cx="288" cy="144"/>
            </a:xfrm>
            <a:prstGeom prst="rect">
              <a:avLst/>
            </a:prstGeom>
            <a:solidFill>
              <a:srgbClr val="CC9933"/>
            </a:solidFill>
            <a:ln w="9525">
              <a:noFill/>
              <a:miter lim="800000"/>
              <a:headEnd/>
              <a:tailEnd/>
            </a:ln>
            <a:effectLst/>
          </p:spPr>
          <p:txBody>
            <a:bodyPr wrap="none" anchor="ctr"/>
            <a:lstStyle/>
            <a:p>
              <a:endParaRPr lang="en-US" sz="1400"/>
            </a:p>
          </p:txBody>
        </p:sp>
        <p:sp>
          <p:nvSpPr>
            <p:cNvPr id="3080" name="Rectangle 15"/>
            <p:cNvSpPr>
              <a:spLocks noChangeArrowheads="1"/>
            </p:cNvSpPr>
            <p:nvPr userDrawn="1"/>
          </p:nvSpPr>
          <p:spPr bwMode="auto">
            <a:xfrm>
              <a:off x="0" y="144"/>
              <a:ext cx="288" cy="144"/>
            </a:xfrm>
            <a:prstGeom prst="rect">
              <a:avLst/>
            </a:prstGeom>
            <a:solidFill>
              <a:srgbClr val="C00000"/>
            </a:solidFill>
            <a:ln w="9525">
              <a:noFill/>
              <a:miter lim="800000"/>
              <a:headEnd/>
              <a:tailEnd/>
            </a:ln>
            <a:effectLst/>
          </p:spPr>
          <p:txBody>
            <a:bodyPr wrap="none" anchor="ctr"/>
            <a:lstStyle/>
            <a:p>
              <a:endParaRPr lang="en-US" sz="1400"/>
            </a:p>
          </p:txBody>
        </p:sp>
        <p:sp>
          <p:nvSpPr>
            <p:cNvPr id="3081" name="Rectangle 16"/>
            <p:cNvSpPr>
              <a:spLocks noChangeArrowheads="1"/>
            </p:cNvSpPr>
            <p:nvPr userDrawn="1"/>
          </p:nvSpPr>
          <p:spPr bwMode="auto">
            <a:xfrm>
              <a:off x="0" y="0"/>
              <a:ext cx="144" cy="144"/>
            </a:xfrm>
            <a:prstGeom prst="rect">
              <a:avLst/>
            </a:prstGeom>
            <a:solidFill>
              <a:srgbClr val="003366"/>
            </a:solidFill>
            <a:ln w="9525">
              <a:noFill/>
              <a:miter lim="800000"/>
              <a:headEnd/>
              <a:tailEnd/>
            </a:ln>
            <a:effectLst/>
          </p:spPr>
          <p:txBody>
            <a:bodyPr wrap="none" anchor="ctr"/>
            <a:lstStyle/>
            <a:p>
              <a:endParaRPr lang="en-US" sz="1400"/>
            </a:p>
          </p:txBody>
        </p:sp>
        <p:sp>
          <p:nvSpPr>
            <p:cNvPr id="3082" name="Rectangle 17"/>
            <p:cNvSpPr>
              <a:spLocks noChangeArrowheads="1"/>
            </p:cNvSpPr>
            <p:nvPr userDrawn="1"/>
          </p:nvSpPr>
          <p:spPr bwMode="auto">
            <a:xfrm>
              <a:off x="288" y="144"/>
              <a:ext cx="144" cy="144"/>
            </a:xfrm>
            <a:prstGeom prst="rect">
              <a:avLst/>
            </a:prstGeom>
            <a:solidFill>
              <a:srgbClr val="999933"/>
            </a:solidFill>
            <a:ln w="9525">
              <a:noFill/>
              <a:miter lim="800000"/>
              <a:headEnd/>
              <a:tailEnd/>
            </a:ln>
            <a:effectLst/>
          </p:spPr>
          <p:txBody>
            <a:bodyPr wrap="none" anchor="ctr"/>
            <a:lstStyle/>
            <a:p>
              <a:endParaRPr lang="en-US" sz="1400"/>
            </a:p>
          </p:txBody>
        </p:sp>
      </p:grpSp>
      <p:sp>
        <p:nvSpPr>
          <p:cNvPr id="3076" name="Rectangle 20"/>
          <p:cNvSpPr>
            <a:spLocks noGrp="1" noChangeArrowheads="1"/>
          </p:cNvSpPr>
          <p:nvPr>
            <p:ph type="title"/>
          </p:nvPr>
        </p:nvSpPr>
        <p:spPr bwMode="auto">
          <a:xfrm>
            <a:off x="682752" y="609600"/>
            <a:ext cx="11021568" cy="51206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7" name="Rectangle 21"/>
          <p:cNvSpPr>
            <a:spLocks noGrp="1" noChangeArrowheads="1"/>
          </p:cNvSpPr>
          <p:nvPr>
            <p:ph type="body" idx="1"/>
          </p:nvPr>
        </p:nvSpPr>
        <p:spPr bwMode="auto">
          <a:xfrm>
            <a:off x="682752" y="1472184"/>
            <a:ext cx="11021568" cy="480974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11" name="Rectangle 6"/>
          <p:cNvSpPr>
            <a:spLocks noGrp="1" noChangeArrowheads="1"/>
          </p:cNvSpPr>
          <p:nvPr>
            <p:ph type="sldNum" sz="quarter" idx="4"/>
          </p:nvPr>
        </p:nvSpPr>
        <p:spPr bwMode="auto">
          <a:xfrm>
            <a:off x="10549467" y="6551613"/>
            <a:ext cx="1524000" cy="27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200" b="0">
                <a:latin typeface="Calibri" pitchFamily="34" charset="0"/>
                <a:cs typeface="Calibri" pitchFamily="34" charset="0"/>
              </a:defRPr>
            </a:lvl1pPr>
          </a:lstStyle>
          <a:p>
            <a:pPr>
              <a:defRPr/>
            </a:pPr>
            <a:fld id="{0AAB9FF2-6094-4F01-AEE0-E2591BF7C97E}"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083" r:id="rId1"/>
    <p:sldLayoutId id="2147484096" r:id="rId2"/>
    <p:sldLayoutId id="2147484084" r:id="rId3"/>
    <p:sldLayoutId id="2147484085" r:id="rId4"/>
    <p:sldLayoutId id="2147484097" r:id="rId5"/>
  </p:sldLayoutIdLst>
  <p:hf hdr="0"/>
  <p:txStyles>
    <p:titleStyle>
      <a:lvl1pPr algn="l" rtl="0" eaLnBrk="0" fontAlgn="base" hangingPunct="0">
        <a:spcBef>
          <a:spcPct val="0"/>
        </a:spcBef>
        <a:spcAft>
          <a:spcPct val="0"/>
        </a:spcAft>
        <a:defRPr sz="3600" b="1">
          <a:solidFill>
            <a:srgbClr val="003366"/>
          </a:solidFill>
          <a:latin typeface="Calibri" pitchFamily="34" charset="0"/>
          <a:ea typeface="Calibri" pitchFamily="34" charset="0"/>
          <a:cs typeface="Calibri" pitchFamily="34" charset="0"/>
        </a:defRPr>
      </a:lvl1pPr>
      <a:lvl2pPr algn="l" rtl="0" eaLnBrk="0" fontAlgn="base" hangingPunct="0">
        <a:spcBef>
          <a:spcPct val="0"/>
        </a:spcBef>
        <a:spcAft>
          <a:spcPct val="0"/>
        </a:spcAft>
        <a:defRPr sz="3600" b="1">
          <a:solidFill>
            <a:srgbClr val="003366"/>
          </a:solidFill>
          <a:latin typeface="Calibri" pitchFamily="34" charset="0"/>
          <a:ea typeface="Calibri" pitchFamily="34" charset="0"/>
          <a:cs typeface="Calibri" pitchFamily="34" charset="0"/>
        </a:defRPr>
      </a:lvl2pPr>
      <a:lvl3pPr algn="l" rtl="0" eaLnBrk="0" fontAlgn="base" hangingPunct="0">
        <a:spcBef>
          <a:spcPct val="0"/>
        </a:spcBef>
        <a:spcAft>
          <a:spcPct val="0"/>
        </a:spcAft>
        <a:defRPr sz="3600" b="1">
          <a:solidFill>
            <a:srgbClr val="003366"/>
          </a:solidFill>
          <a:latin typeface="Calibri" pitchFamily="34" charset="0"/>
          <a:ea typeface="Calibri" pitchFamily="34" charset="0"/>
          <a:cs typeface="Calibri" pitchFamily="34" charset="0"/>
        </a:defRPr>
      </a:lvl3pPr>
      <a:lvl4pPr algn="l" rtl="0" eaLnBrk="0" fontAlgn="base" hangingPunct="0">
        <a:spcBef>
          <a:spcPct val="0"/>
        </a:spcBef>
        <a:spcAft>
          <a:spcPct val="0"/>
        </a:spcAft>
        <a:defRPr sz="3600" b="1">
          <a:solidFill>
            <a:srgbClr val="003366"/>
          </a:solidFill>
          <a:latin typeface="Calibri" pitchFamily="34" charset="0"/>
          <a:ea typeface="Calibri" pitchFamily="34" charset="0"/>
          <a:cs typeface="Calibri" pitchFamily="34" charset="0"/>
        </a:defRPr>
      </a:lvl4pPr>
      <a:lvl5pPr algn="l" rtl="0" eaLnBrk="0" fontAlgn="base" hangingPunct="0">
        <a:spcBef>
          <a:spcPct val="0"/>
        </a:spcBef>
        <a:spcAft>
          <a:spcPct val="0"/>
        </a:spcAft>
        <a:defRPr sz="3600" b="1">
          <a:solidFill>
            <a:srgbClr val="003366"/>
          </a:solidFill>
          <a:latin typeface="Calibri" pitchFamily="34" charset="0"/>
          <a:ea typeface="Calibri" pitchFamily="34" charset="0"/>
          <a:cs typeface="Calibri" pitchFamily="34" charset="0"/>
        </a:defRPr>
      </a:lvl5pPr>
      <a:lvl6pPr marL="457200" algn="l" rtl="0" fontAlgn="base">
        <a:spcBef>
          <a:spcPct val="0"/>
        </a:spcBef>
        <a:spcAft>
          <a:spcPct val="0"/>
        </a:spcAft>
        <a:defRPr sz="2800" b="1">
          <a:solidFill>
            <a:srgbClr val="7799BB"/>
          </a:solidFill>
          <a:latin typeface="Helvetica" pitchFamily="34" charset="0"/>
        </a:defRPr>
      </a:lvl6pPr>
      <a:lvl7pPr marL="914400" algn="l" rtl="0" fontAlgn="base">
        <a:spcBef>
          <a:spcPct val="0"/>
        </a:spcBef>
        <a:spcAft>
          <a:spcPct val="0"/>
        </a:spcAft>
        <a:defRPr sz="2800" b="1">
          <a:solidFill>
            <a:srgbClr val="7799BB"/>
          </a:solidFill>
          <a:latin typeface="Helvetica" pitchFamily="34" charset="0"/>
        </a:defRPr>
      </a:lvl7pPr>
      <a:lvl8pPr marL="1371600" algn="l" rtl="0" fontAlgn="base">
        <a:spcBef>
          <a:spcPct val="0"/>
        </a:spcBef>
        <a:spcAft>
          <a:spcPct val="0"/>
        </a:spcAft>
        <a:defRPr sz="2800" b="1">
          <a:solidFill>
            <a:srgbClr val="7799BB"/>
          </a:solidFill>
          <a:latin typeface="Helvetica" pitchFamily="34" charset="0"/>
        </a:defRPr>
      </a:lvl8pPr>
      <a:lvl9pPr marL="1828800" algn="l" rtl="0" fontAlgn="base">
        <a:spcBef>
          <a:spcPct val="0"/>
        </a:spcBef>
        <a:spcAft>
          <a:spcPct val="0"/>
        </a:spcAft>
        <a:defRPr sz="2800" b="1">
          <a:solidFill>
            <a:srgbClr val="7799BB"/>
          </a:solidFill>
          <a:latin typeface="Helvetica" pitchFamily="34" charset="0"/>
        </a:defRPr>
      </a:lvl9pPr>
    </p:titleStyle>
    <p:bodyStyle>
      <a:lvl1pPr marL="342900" indent="-342900" algn="l" rtl="0" eaLnBrk="0" fontAlgn="base" hangingPunct="0">
        <a:spcBef>
          <a:spcPct val="20000"/>
        </a:spcBef>
        <a:spcAft>
          <a:spcPct val="0"/>
        </a:spcAft>
        <a:buSzPct val="80000"/>
        <a:buFont typeface="Wingdings" pitchFamily="2" charset="2"/>
        <a:buChar char="q"/>
        <a:defRPr sz="2800">
          <a:solidFill>
            <a:srgbClr val="003366"/>
          </a:solidFill>
          <a:latin typeface="Calibri" pitchFamily="34" charset="0"/>
          <a:ea typeface="Calibri" pitchFamily="34" charset="0"/>
          <a:cs typeface="Calibri" pitchFamily="34" charset="0"/>
        </a:defRPr>
      </a:lvl1pPr>
      <a:lvl2pPr marL="742950" indent="-285750" algn="l" rtl="0" eaLnBrk="0" fontAlgn="base" hangingPunct="0">
        <a:spcBef>
          <a:spcPct val="20000"/>
        </a:spcBef>
        <a:spcAft>
          <a:spcPct val="0"/>
        </a:spcAft>
        <a:buFont typeface="Wingdings" pitchFamily="2" charset="2"/>
        <a:buChar char="§"/>
        <a:defRPr sz="2400">
          <a:solidFill>
            <a:srgbClr val="003366"/>
          </a:solidFill>
          <a:latin typeface="Calibri" pitchFamily="34" charset="0"/>
          <a:ea typeface="Calibri" pitchFamily="34" charset="0"/>
          <a:cs typeface="Calibri" pitchFamily="34" charset="0"/>
        </a:defRPr>
      </a:lvl2pPr>
      <a:lvl3pPr marL="1206500" indent="-292100" algn="l" rtl="0" eaLnBrk="0" fontAlgn="base" hangingPunct="0">
        <a:spcBef>
          <a:spcPct val="20000"/>
        </a:spcBef>
        <a:spcAft>
          <a:spcPct val="0"/>
        </a:spcAft>
        <a:buClr>
          <a:srgbClr val="C00000"/>
        </a:buClr>
        <a:buFont typeface="Wingdings" pitchFamily="2" charset="2"/>
        <a:buChar char="§"/>
        <a:defRPr sz="2000">
          <a:solidFill>
            <a:srgbClr val="C00000"/>
          </a:solidFill>
          <a:latin typeface="Calibri" pitchFamily="34" charset="0"/>
          <a:ea typeface="Calibri" pitchFamily="34" charset="0"/>
          <a:cs typeface="Calibri" pitchFamily="34" charset="0"/>
        </a:defRPr>
      </a:lvl3pPr>
      <a:lvl4pPr marL="1600200" indent="-228600" algn="l" rtl="0" eaLnBrk="0" fontAlgn="base" hangingPunct="0">
        <a:spcBef>
          <a:spcPct val="20000"/>
        </a:spcBef>
        <a:spcAft>
          <a:spcPct val="0"/>
        </a:spcAft>
        <a:buChar char="–"/>
        <a:defRPr>
          <a:solidFill>
            <a:srgbClr val="003366"/>
          </a:solidFill>
          <a:latin typeface="Calibri" pitchFamily="34" charset="0"/>
          <a:ea typeface="Calibri" pitchFamily="34" charset="0"/>
          <a:cs typeface="Calibri" pitchFamily="34" charset="0"/>
        </a:defRPr>
      </a:lvl4pPr>
      <a:lvl5pPr marL="2057400" indent="-228600" algn="l" rtl="0" eaLnBrk="0" fontAlgn="base" hangingPunct="0">
        <a:spcBef>
          <a:spcPct val="20000"/>
        </a:spcBef>
        <a:spcAft>
          <a:spcPct val="0"/>
        </a:spcAft>
        <a:buChar char="»"/>
        <a:defRPr>
          <a:solidFill>
            <a:srgbClr val="003366"/>
          </a:solidFill>
          <a:latin typeface="Calibri" pitchFamily="34" charset="0"/>
          <a:ea typeface="Calibri" pitchFamily="34" charset="0"/>
          <a:cs typeface="Calibri"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4" name="Rectangle 6"/>
          <p:cNvSpPr>
            <a:spLocks noGrp="1" noChangeArrowheads="1"/>
          </p:cNvSpPr>
          <p:nvPr>
            <p:ph type="sldNum" sz="quarter" idx="4"/>
          </p:nvPr>
        </p:nvSpPr>
        <p:spPr bwMode="auto">
          <a:xfrm>
            <a:off x="10549467" y="6551613"/>
            <a:ext cx="1524000" cy="27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200" b="0">
                <a:latin typeface="Calibri" pitchFamily="34" charset="0"/>
                <a:cs typeface="Calibri" pitchFamily="34" charset="0"/>
              </a:defRPr>
            </a:lvl1pPr>
          </a:lstStyle>
          <a:p>
            <a:pPr>
              <a:defRPr/>
            </a:pPr>
            <a:fld id="{B87C0795-9ACF-4F33-AFCE-4BD3050565D9}" type="slidenum">
              <a:rPr lang="en-US">
                <a:solidFill>
                  <a:prstClr val="black"/>
                </a:solidFill>
              </a:rPr>
              <a:pPr>
                <a:defRPr/>
              </a:pPr>
              <a:t>‹#›</a:t>
            </a:fld>
            <a:endParaRPr lang="en-US" dirty="0">
              <a:solidFill>
                <a:prstClr val="black"/>
              </a:solidFill>
            </a:endParaRPr>
          </a:p>
        </p:txBody>
      </p:sp>
      <p:sp>
        <p:nvSpPr>
          <p:cNvPr id="1027" name="Rectangle 13"/>
          <p:cNvSpPr>
            <a:spLocks noChangeArrowheads="1"/>
          </p:cNvSpPr>
          <p:nvPr/>
        </p:nvSpPr>
        <p:spPr bwMode="auto">
          <a:xfrm>
            <a:off x="914400" y="0"/>
            <a:ext cx="11277600" cy="457200"/>
          </a:xfrm>
          <a:prstGeom prst="rect">
            <a:avLst/>
          </a:prstGeom>
          <a:solidFill>
            <a:srgbClr val="7799BB"/>
          </a:solidFill>
          <a:ln w="9525">
            <a:noFill/>
            <a:miter lim="800000"/>
            <a:headEnd/>
            <a:tailEnd/>
          </a:ln>
        </p:spPr>
        <p:txBody>
          <a:bodyPr wrap="none" anchor="ctr"/>
          <a:lstStyle/>
          <a:p>
            <a:endParaRPr lang="en-US" sz="1400" dirty="0">
              <a:solidFill>
                <a:prstClr val="black"/>
              </a:solidFill>
            </a:endParaRPr>
          </a:p>
        </p:txBody>
      </p:sp>
      <p:grpSp>
        <p:nvGrpSpPr>
          <p:cNvPr id="1028" name="Group 24"/>
          <p:cNvGrpSpPr>
            <a:grpSpLocks/>
          </p:cNvGrpSpPr>
          <p:nvPr/>
        </p:nvGrpSpPr>
        <p:grpSpPr bwMode="auto">
          <a:xfrm>
            <a:off x="0" y="0"/>
            <a:ext cx="914400" cy="457200"/>
            <a:chOff x="0" y="0"/>
            <a:chExt cx="432" cy="288"/>
          </a:xfrm>
        </p:grpSpPr>
        <p:sp>
          <p:nvSpPr>
            <p:cNvPr id="1033" name="Rectangle 14"/>
            <p:cNvSpPr>
              <a:spLocks noChangeArrowheads="1"/>
            </p:cNvSpPr>
            <p:nvPr userDrawn="1"/>
          </p:nvSpPr>
          <p:spPr bwMode="auto">
            <a:xfrm>
              <a:off x="144" y="0"/>
              <a:ext cx="288" cy="144"/>
            </a:xfrm>
            <a:prstGeom prst="rect">
              <a:avLst/>
            </a:prstGeom>
            <a:solidFill>
              <a:srgbClr val="CC9933"/>
            </a:solidFill>
            <a:ln w="9525">
              <a:noFill/>
              <a:miter lim="800000"/>
              <a:headEnd/>
              <a:tailEnd/>
            </a:ln>
            <a:effectLst/>
          </p:spPr>
          <p:txBody>
            <a:bodyPr wrap="none" anchor="ctr"/>
            <a:lstStyle/>
            <a:p>
              <a:endParaRPr lang="en-US" sz="1400" dirty="0">
                <a:solidFill>
                  <a:prstClr val="black"/>
                </a:solidFill>
              </a:endParaRPr>
            </a:p>
          </p:txBody>
        </p:sp>
        <p:sp>
          <p:nvSpPr>
            <p:cNvPr id="1034" name="Rectangle 15"/>
            <p:cNvSpPr>
              <a:spLocks noChangeArrowheads="1"/>
            </p:cNvSpPr>
            <p:nvPr userDrawn="1"/>
          </p:nvSpPr>
          <p:spPr bwMode="auto">
            <a:xfrm>
              <a:off x="0" y="144"/>
              <a:ext cx="288" cy="144"/>
            </a:xfrm>
            <a:prstGeom prst="rect">
              <a:avLst/>
            </a:prstGeom>
            <a:solidFill>
              <a:srgbClr val="C00000"/>
            </a:solidFill>
            <a:ln w="9525">
              <a:noFill/>
              <a:miter lim="800000"/>
              <a:headEnd/>
              <a:tailEnd/>
            </a:ln>
            <a:effectLst/>
          </p:spPr>
          <p:txBody>
            <a:bodyPr wrap="none" anchor="ctr"/>
            <a:lstStyle/>
            <a:p>
              <a:endParaRPr lang="en-US" sz="1400" dirty="0">
                <a:solidFill>
                  <a:prstClr val="black"/>
                </a:solidFill>
              </a:endParaRPr>
            </a:p>
          </p:txBody>
        </p:sp>
        <p:sp>
          <p:nvSpPr>
            <p:cNvPr id="1035" name="Rectangle 16"/>
            <p:cNvSpPr>
              <a:spLocks noChangeArrowheads="1"/>
            </p:cNvSpPr>
            <p:nvPr userDrawn="1"/>
          </p:nvSpPr>
          <p:spPr bwMode="auto">
            <a:xfrm>
              <a:off x="0" y="0"/>
              <a:ext cx="144" cy="144"/>
            </a:xfrm>
            <a:prstGeom prst="rect">
              <a:avLst/>
            </a:prstGeom>
            <a:solidFill>
              <a:srgbClr val="003366"/>
            </a:solidFill>
            <a:ln w="9525">
              <a:noFill/>
              <a:miter lim="800000"/>
              <a:headEnd/>
              <a:tailEnd/>
            </a:ln>
            <a:effectLst/>
          </p:spPr>
          <p:txBody>
            <a:bodyPr wrap="none" anchor="ctr"/>
            <a:lstStyle/>
            <a:p>
              <a:endParaRPr lang="en-US" sz="1400" dirty="0">
                <a:solidFill>
                  <a:prstClr val="black"/>
                </a:solidFill>
              </a:endParaRPr>
            </a:p>
          </p:txBody>
        </p:sp>
        <p:sp>
          <p:nvSpPr>
            <p:cNvPr id="1036" name="Rectangle 17"/>
            <p:cNvSpPr>
              <a:spLocks noChangeArrowheads="1"/>
            </p:cNvSpPr>
            <p:nvPr userDrawn="1"/>
          </p:nvSpPr>
          <p:spPr bwMode="auto">
            <a:xfrm>
              <a:off x="288" y="144"/>
              <a:ext cx="144" cy="144"/>
            </a:xfrm>
            <a:prstGeom prst="rect">
              <a:avLst/>
            </a:prstGeom>
            <a:solidFill>
              <a:srgbClr val="999933"/>
            </a:solidFill>
            <a:ln w="9525">
              <a:noFill/>
              <a:miter lim="800000"/>
              <a:headEnd/>
              <a:tailEnd/>
            </a:ln>
            <a:effectLst/>
          </p:spPr>
          <p:txBody>
            <a:bodyPr wrap="none" anchor="ctr"/>
            <a:lstStyle/>
            <a:p>
              <a:endParaRPr lang="en-US" sz="1400" dirty="0">
                <a:solidFill>
                  <a:prstClr val="black"/>
                </a:solidFill>
              </a:endParaRPr>
            </a:p>
          </p:txBody>
        </p:sp>
      </p:grpSp>
      <p:sp>
        <p:nvSpPr>
          <p:cNvPr id="1029" name="Rectangle 20"/>
          <p:cNvSpPr>
            <a:spLocks noGrp="1" noChangeArrowheads="1"/>
          </p:cNvSpPr>
          <p:nvPr>
            <p:ph type="title"/>
          </p:nvPr>
        </p:nvSpPr>
        <p:spPr bwMode="auto">
          <a:xfrm>
            <a:off x="677333" y="609600"/>
            <a:ext cx="11023600" cy="457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30" name="Rectangle 21"/>
          <p:cNvSpPr>
            <a:spLocks noGrp="1" noChangeArrowheads="1"/>
          </p:cNvSpPr>
          <p:nvPr>
            <p:ph type="body" idx="1"/>
          </p:nvPr>
        </p:nvSpPr>
        <p:spPr bwMode="auto">
          <a:xfrm>
            <a:off x="677333" y="1473200"/>
            <a:ext cx="11023600" cy="48133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p:txBody>
      </p:sp>
      <p:pic>
        <p:nvPicPr>
          <p:cNvPr id="1031" name="Picture 12"/>
          <p:cNvPicPr>
            <a:picLocks noChangeAspect="1"/>
          </p:cNvPicPr>
          <p:nvPr/>
        </p:nvPicPr>
        <p:blipFill>
          <a:blip r:embed="rId5" cstate="print"/>
          <a:srcRect/>
          <a:stretch>
            <a:fillRect/>
          </a:stretch>
        </p:blipFill>
        <p:spPr bwMode="auto">
          <a:xfrm>
            <a:off x="50800" y="6491288"/>
            <a:ext cx="2116667" cy="347662"/>
          </a:xfrm>
          <a:prstGeom prst="rect">
            <a:avLst/>
          </a:prstGeom>
          <a:noFill/>
          <a:ln w="9525">
            <a:noFill/>
            <a:miter lim="800000"/>
            <a:headEnd/>
            <a:tailEnd/>
          </a:ln>
        </p:spPr>
      </p:pic>
      <p:sp>
        <p:nvSpPr>
          <p:cNvPr id="1032" name="Line 12"/>
          <p:cNvSpPr>
            <a:spLocks noChangeShapeType="1"/>
          </p:cNvSpPr>
          <p:nvPr/>
        </p:nvSpPr>
        <p:spPr bwMode="auto">
          <a:xfrm>
            <a:off x="0" y="6464300"/>
            <a:ext cx="12192000" cy="0"/>
          </a:xfrm>
          <a:prstGeom prst="line">
            <a:avLst/>
          </a:prstGeom>
          <a:noFill/>
          <a:ln w="19050">
            <a:solidFill>
              <a:srgbClr val="C00000"/>
            </a:solidFill>
            <a:round/>
            <a:headEnd/>
            <a:tailEnd/>
          </a:ln>
          <a:effectLst/>
        </p:spPr>
        <p:txBody>
          <a:bodyPr/>
          <a:lstStyle/>
          <a:p>
            <a:endParaRPr lang="en-US" sz="1400" dirty="0">
              <a:solidFill>
                <a:prstClr val="black"/>
              </a:solidFill>
            </a:endParaRPr>
          </a:p>
        </p:txBody>
      </p:sp>
    </p:spTree>
    <p:extLst>
      <p:ext uri="{BB962C8B-B14F-4D97-AF65-F5344CB8AC3E}">
        <p14:creationId xmlns:p14="http://schemas.microsoft.com/office/powerpoint/2010/main" val="1254471167"/>
      </p:ext>
    </p:extLst>
  </p:cSld>
  <p:clrMap bg1="lt1" tx1="dk1" bg2="lt2" tx2="dk2" accent1="accent1" accent2="accent2" accent3="accent3" accent4="accent4" accent5="accent5" accent6="accent6" hlink="hlink" folHlink="folHlink"/>
  <p:sldLayoutIdLst>
    <p:sldLayoutId id="2147484088" r:id="rId1"/>
    <p:sldLayoutId id="2147484089" r:id="rId2"/>
    <p:sldLayoutId id="2147484090" r:id="rId3"/>
  </p:sldLayoutIdLst>
  <p:hf hdr="0"/>
  <p:txStyles>
    <p:titleStyle>
      <a:lvl1pPr algn="l" rtl="0" eaLnBrk="0" fontAlgn="base" hangingPunct="0">
        <a:spcBef>
          <a:spcPct val="0"/>
        </a:spcBef>
        <a:spcAft>
          <a:spcPct val="0"/>
        </a:spcAft>
        <a:defRPr sz="3600" b="1">
          <a:solidFill>
            <a:srgbClr val="003366"/>
          </a:solidFill>
          <a:latin typeface="Calibri" pitchFamily="34" charset="0"/>
          <a:ea typeface="Calibri" pitchFamily="34" charset="0"/>
          <a:cs typeface="Calibri" pitchFamily="34" charset="0"/>
        </a:defRPr>
      </a:lvl1pPr>
      <a:lvl2pPr algn="l" rtl="0" eaLnBrk="0" fontAlgn="base" hangingPunct="0">
        <a:spcBef>
          <a:spcPct val="0"/>
        </a:spcBef>
        <a:spcAft>
          <a:spcPct val="0"/>
        </a:spcAft>
        <a:defRPr sz="3600" b="1">
          <a:solidFill>
            <a:srgbClr val="003366"/>
          </a:solidFill>
          <a:latin typeface="Calibri" pitchFamily="34" charset="0"/>
          <a:ea typeface="Calibri" pitchFamily="34" charset="0"/>
          <a:cs typeface="Calibri" pitchFamily="34" charset="0"/>
        </a:defRPr>
      </a:lvl2pPr>
      <a:lvl3pPr algn="l" rtl="0" eaLnBrk="0" fontAlgn="base" hangingPunct="0">
        <a:spcBef>
          <a:spcPct val="0"/>
        </a:spcBef>
        <a:spcAft>
          <a:spcPct val="0"/>
        </a:spcAft>
        <a:defRPr sz="3600" b="1">
          <a:solidFill>
            <a:srgbClr val="003366"/>
          </a:solidFill>
          <a:latin typeface="Calibri" pitchFamily="34" charset="0"/>
          <a:ea typeface="Calibri" pitchFamily="34" charset="0"/>
          <a:cs typeface="Calibri" pitchFamily="34" charset="0"/>
        </a:defRPr>
      </a:lvl3pPr>
      <a:lvl4pPr algn="l" rtl="0" eaLnBrk="0" fontAlgn="base" hangingPunct="0">
        <a:spcBef>
          <a:spcPct val="0"/>
        </a:spcBef>
        <a:spcAft>
          <a:spcPct val="0"/>
        </a:spcAft>
        <a:defRPr sz="3600" b="1">
          <a:solidFill>
            <a:srgbClr val="003366"/>
          </a:solidFill>
          <a:latin typeface="Calibri" pitchFamily="34" charset="0"/>
          <a:ea typeface="Calibri" pitchFamily="34" charset="0"/>
          <a:cs typeface="Calibri" pitchFamily="34" charset="0"/>
        </a:defRPr>
      </a:lvl4pPr>
      <a:lvl5pPr algn="l" rtl="0" eaLnBrk="0" fontAlgn="base" hangingPunct="0">
        <a:spcBef>
          <a:spcPct val="0"/>
        </a:spcBef>
        <a:spcAft>
          <a:spcPct val="0"/>
        </a:spcAft>
        <a:defRPr sz="3600" b="1">
          <a:solidFill>
            <a:srgbClr val="003366"/>
          </a:solidFill>
          <a:latin typeface="Calibri" pitchFamily="34" charset="0"/>
          <a:ea typeface="Calibri" pitchFamily="34" charset="0"/>
          <a:cs typeface="Calibri" pitchFamily="34" charset="0"/>
        </a:defRPr>
      </a:lvl5pPr>
      <a:lvl6pPr marL="457200" algn="l" rtl="0" fontAlgn="base">
        <a:spcBef>
          <a:spcPct val="0"/>
        </a:spcBef>
        <a:spcAft>
          <a:spcPct val="0"/>
        </a:spcAft>
        <a:defRPr sz="2800" b="1">
          <a:solidFill>
            <a:srgbClr val="7799BB"/>
          </a:solidFill>
          <a:latin typeface="Helvetica" pitchFamily="34" charset="0"/>
        </a:defRPr>
      </a:lvl6pPr>
      <a:lvl7pPr marL="914400" algn="l" rtl="0" fontAlgn="base">
        <a:spcBef>
          <a:spcPct val="0"/>
        </a:spcBef>
        <a:spcAft>
          <a:spcPct val="0"/>
        </a:spcAft>
        <a:defRPr sz="2800" b="1">
          <a:solidFill>
            <a:srgbClr val="7799BB"/>
          </a:solidFill>
          <a:latin typeface="Helvetica" pitchFamily="34" charset="0"/>
        </a:defRPr>
      </a:lvl7pPr>
      <a:lvl8pPr marL="1371600" algn="l" rtl="0" fontAlgn="base">
        <a:spcBef>
          <a:spcPct val="0"/>
        </a:spcBef>
        <a:spcAft>
          <a:spcPct val="0"/>
        </a:spcAft>
        <a:defRPr sz="2800" b="1">
          <a:solidFill>
            <a:srgbClr val="7799BB"/>
          </a:solidFill>
          <a:latin typeface="Helvetica" pitchFamily="34" charset="0"/>
        </a:defRPr>
      </a:lvl8pPr>
      <a:lvl9pPr marL="1828800" algn="l" rtl="0" fontAlgn="base">
        <a:spcBef>
          <a:spcPct val="0"/>
        </a:spcBef>
        <a:spcAft>
          <a:spcPct val="0"/>
        </a:spcAft>
        <a:defRPr sz="2800" b="1">
          <a:solidFill>
            <a:srgbClr val="7799BB"/>
          </a:solidFill>
          <a:latin typeface="Helvetica" pitchFamily="34" charset="0"/>
        </a:defRPr>
      </a:lvl9pPr>
    </p:titleStyle>
    <p:bodyStyle>
      <a:lvl1pPr marL="342900" indent="-342900" algn="l" rtl="0" eaLnBrk="0" fontAlgn="base" hangingPunct="0">
        <a:spcBef>
          <a:spcPct val="20000"/>
        </a:spcBef>
        <a:spcAft>
          <a:spcPct val="0"/>
        </a:spcAft>
        <a:buSzPct val="80000"/>
        <a:buFont typeface="Wingdings" pitchFamily="2" charset="2"/>
        <a:buChar char="q"/>
        <a:defRPr sz="2800">
          <a:solidFill>
            <a:srgbClr val="003366"/>
          </a:solidFill>
          <a:latin typeface="Calibri" pitchFamily="34" charset="0"/>
          <a:ea typeface="Calibri" pitchFamily="34" charset="0"/>
          <a:cs typeface="Calibri" pitchFamily="34" charset="0"/>
        </a:defRPr>
      </a:lvl1pPr>
      <a:lvl2pPr marL="742950" indent="-285750" algn="l" rtl="0" eaLnBrk="0" fontAlgn="base" hangingPunct="0">
        <a:spcBef>
          <a:spcPct val="20000"/>
        </a:spcBef>
        <a:spcAft>
          <a:spcPct val="0"/>
        </a:spcAft>
        <a:buFont typeface="Wingdings" pitchFamily="2" charset="2"/>
        <a:buChar char="§"/>
        <a:defRPr sz="2400">
          <a:solidFill>
            <a:srgbClr val="003366"/>
          </a:solidFill>
          <a:latin typeface="Calibri" pitchFamily="34" charset="0"/>
          <a:ea typeface="Calibri" pitchFamily="34" charset="0"/>
          <a:cs typeface="Calibri" pitchFamily="34" charset="0"/>
        </a:defRPr>
      </a:lvl2pPr>
      <a:lvl3pPr marL="1206500" indent="-292100" algn="l" rtl="0" eaLnBrk="0" fontAlgn="base" hangingPunct="0">
        <a:spcBef>
          <a:spcPct val="20000"/>
        </a:spcBef>
        <a:spcAft>
          <a:spcPct val="0"/>
        </a:spcAft>
        <a:buClr>
          <a:srgbClr val="C00000"/>
        </a:buClr>
        <a:buFont typeface="Wingdings" pitchFamily="2" charset="2"/>
        <a:buChar char="§"/>
        <a:defRPr sz="2000">
          <a:solidFill>
            <a:srgbClr val="C00000"/>
          </a:solidFill>
          <a:latin typeface="Calibri" pitchFamily="34" charset="0"/>
          <a:ea typeface="Calibri" pitchFamily="34" charset="0"/>
          <a:cs typeface="Calibri" pitchFamily="34" charset="0"/>
        </a:defRPr>
      </a:lvl3pPr>
      <a:lvl4pPr marL="1600200" indent="-228600" algn="l" rtl="0" eaLnBrk="0" fontAlgn="base" hangingPunct="0">
        <a:spcBef>
          <a:spcPct val="20000"/>
        </a:spcBef>
        <a:spcAft>
          <a:spcPct val="0"/>
        </a:spcAft>
        <a:buChar char="–"/>
        <a:defRPr>
          <a:solidFill>
            <a:srgbClr val="003366"/>
          </a:solidFill>
          <a:latin typeface="Calibri" pitchFamily="34" charset="0"/>
          <a:ea typeface="Calibri" pitchFamily="34" charset="0"/>
          <a:cs typeface="Calibri" pitchFamily="34" charset="0"/>
        </a:defRPr>
      </a:lvl4pPr>
      <a:lvl5pPr marL="2057400" indent="-228600" algn="l" rtl="0" eaLnBrk="0" fontAlgn="base" hangingPunct="0">
        <a:spcBef>
          <a:spcPct val="20000"/>
        </a:spcBef>
        <a:spcAft>
          <a:spcPct val="0"/>
        </a:spcAft>
        <a:buChar char="»"/>
        <a:defRPr>
          <a:solidFill>
            <a:srgbClr val="003366"/>
          </a:solidFill>
          <a:latin typeface="Calibri" pitchFamily="34" charset="0"/>
          <a:ea typeface="Calibri" pitchFamily="34" charset="0"/>
          <a:cs typeface="Calibri"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4" name="Rectangle 6"/>
          <p:cNvSpPr>
            <a:spLocks noGrp="1" noChangeArrowheads="1"/>
          </p:cNvSpPr>
          <p:nvPr>
            <p:ph type="sldNum" sz="quarter" idx="4"/>
          </p:nvPr>
        </p:nvSpPr>
        <p:spPr bwMode="auto">
          <a:xfrm>
            <a:off x="11785600" y="6551613"/>
            <a:ext cx="287867" cy="306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smtClean="0">
                <a:solidFill>
                  <a:srgbClr val="000000"/>
                </a:solidFill>
                <a:latin typeface="Calibri" pitchFamily="34" charset="0"/>
              </a:defRPr>
            </a:lvl1pPr>
          </a:lstStyle>
          <a:p>
            <a:pPr>
              <a:spcBef>
                <a:spcPct val="0"/>
              </a:spcBef>
              <a:defRPr/>
            </a:pPr>
            <a:fld id="{DD673528-AE2C-46B9-BA9B-994D8E40D933}" type="slidenum">
              <a:rPr lang="en-US" b="0">
                <a:ea typeface="MS PGothic" pitchFamily="34" charset="-128"/>
              </a:rPr>
              <a:pPr>
                <a:spcBef>
                  <a:spcPct val="0"/>
                </a:spcBef>
                <a:defRPr/>
              </a:pPr>
              <a:t>‹#›</a:t>
            </a:fld>
            <a:endParaRPr lang="en-US" b="0">
              <a:ea typeface="MS PGothic" pitchFamily="34" charset="-128"/>
            </a:endParaRPr>
          </a:p>
        </p:txBody>
      </p:sp>
      <p:sp>
        <p:nvSpPr>
          <p:cNvPr id="1027" name="Rectangle 13"/>
          <p:cNvSpPr>
            <a:spLocks noChangeArrowheads="1"/>
          </p:cNvSpPr>
          <p:nvPr/>
        </p:nvSpPr>
        <p:spPr bwMode="auto">
          <a:xfrm>
            <a:off x="914400" y="0"/>
            <a:ext cx="11277600" cy="457200"/>
          </a:xfrm>
          <a:prstGeom prst="rect">
            <a:avLst/>
          </a:prstGeom>
          <a:solidFill>
            <a:srgbClr val="7799B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sz="1400">
              <a:solidFill>
                <a:srgbClr val="000000"/>
              </a:solidFill>
              <a:latin typeface="Arial" pitchFamily="34" charset="0"/>
              <a:ea typeface="MS PGothic" pitchFamily="34" charset="-128"/>
            </a:endParaRPr>
          </a:p>
        </p:txBody>
      </p:sp>
      <p:grpSp>
        <p:nvGrpSpPr>
          <p:cNvPr id="1028" name="Group 24"/>
          <p:cNvGrpSpPr>
            <a:grpSpLocks/>
          </p:cNvGrpSpPr>
          <p:nvPr/>
        </p:nvGrpSpPr>
        <p:grpSpPr bwMode="auto">
          <a:xfrm>
            <a:off x="0" y="0"/>
            <a:ext cx="914400" cy="457200"/>
            <a:chOff x="0" y="0"/>
            <a:chExt cx="432" cy="288"/>
          </a:xfrm>
        </p:grpSpPr>
        <p:sp>
          <p:nvSpPr>
            <p:cNvPr id="1033" name="Rectangle 14"/>
            <p:cNvSpPr>
              <a:spLocks noChangeArrowheads="1"/>
            </p:cNvSpPr>
            <p:nvPr userDrawn="1"/>
          </p:nvSpPr>
          <p:spPr bwMode="auto">
            <a:xfrm>
              <a:off x="144" y="0"/>
              <a:ext cx="288" cy="144"/>
            </a:xfrm>
            <a:prstGeom prst="rect">
              <a:avLst/>
            </a:prstGeom>
            <a:solidFill>
              <a:srgbClr val="CC993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sz="1400">
                <a:solidFill>
                  <a:srgbClr val="000000"/>
                </a:solidFill>
                <a:latin typeface="Arial" pitchFamily="34" charset="0"/>
                <a:ea typeface="MS PGothic" pitchFamily="34" charset="-128"/>
              </a:endParaRPr>
            </a:p>
          </p:txBody>
        </p:sp>
        <p:sp>
          <p:nvSpPr>
            <p:cNvPr id="1034" name="Rectangle 15"/>
            <p:cNvSpPr>
              <a:spLocks noChangeArrowheads="1"/>
            </p:cNvSpPr>
            <p:nvPr userDrawn="1"/>
          </p:nvSpPr>
          <p:spPr bwMode="auto">
            <a:xfrm>
              <a:off x="0" y="144"/>
              <a:ext cx="288" cy="144"/>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sz="1400">
                <a:solidFill>
                  <a:srgbClr val="000000"/>
                </a:solidFill>
                <a:latin typeface="Arial" pitchFamily="34" charset="0"/>
                <a:ea typeface="MS PGothic" pitchFamily="34" charset="-128"/>
              </a:endParaRPr>
            </a:p>
          </p:txBody>
        </p:sp>
        <p:sp>
          <p:nvSpPr>
            <p:cNvPr id="1035" name="Rectangle 16"/>
            <p:cNvSpPr>
              <a:spLocks noChangeArrowheads="1"/>
            </p:cNvSpPr>
            <p:nvPr userDrawn="1"/>
          </p:nvSpPr>
          <p:spPr bwMode="auto">
            <a:xfrm>
              <a:off x="0" y="0"/>
              <a:ext cx="144" cy="144"/>
            </a:xfrm>
            <a:prstGeom prst="rect">
              <a:avLst/>
            </a:prstGeom>
            <a:solidFill>
              <a:srgbClr val="0033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sz="1400">
                <a:solidFill>
                  <a:srgbClr val="000000"/>
                </a:solidFill>
                <a:latin typeface="Arial" pitchFamily="34" charset="0"/>
                <a:ea typeface="MS PGothic" pitchFamily="34" charset="-128"/>
              </a:endParaRPr>
            </a:p>
          </p:txBody>
        </p:sp>
        <p:sp>
          <p:nvSpPr>
            <p:cNvPr id="1036" name="Rectangle 17"/>
            <p:cNvSpPr>
              <a:spLocks noChangeArrowheads="1"/>
            </p:cNvSpPr>
            <p:nvPr userDrawn="1"/>
          </p:nvSpPr>
          <p:spPr bwMode="auto">
            <a:xfrm>
              <a:off x="288" y="144"/>
              <a:ext cx="144" cy="144"/>
            </a:xfrm>
            <a:prstGeom prst="rect">
              <a:avLst/>
            </a:prstGeom>
            <a:solidFill>
              <a:srgbClr val="99993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sz="1400">
                <a:solidFill>
                  <a:srgbClr val="000000"/>
                </a:solidFill>
                <a:latin typeface="Arial" pitchFamily="34" charset="0"/>
                <a:ea typeface="MS PGothic" pitchFamily="34" charset="-128"/>
              </a:endParaRPr>
            </a:p>
          </p:txBody>
        </p:sp>
      </p:grpSp>
      <p:sp>
        <p:nvSpPr>
          <p:cNvPr id="1029" name="Rectangle 20"/>
          <p:cNvSpPr>
            <a:spLocks noGrp="1" noChangeArrowheads="1"/>
          </p:cNvSpPr>
          <p:nvPr>
            <p:ph type="title"/>
          </p:nvPr>
        </p:nvSpPr>
        <p:spPr bwMode="auto">
          <a:xfrm>
            <a:off x="677333" y="609600"/>
            <a:ext cx="1102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30" name="Rectangle 21"/>
          <p:cNvSpPr>
            <a:spLocks noGrp="1" noChangeArrowheads="1"/>
          </p:cNvSpPr>
          <p:nvPr>
            <p:ph type="body" idx="1"/>
          </p:nvPr>
        </p:nvSpPr>
        <p:spPr bwMode="auto">
          <a:xfrm>
            <a:off x="677333" y="1473200"/>
            <a:ext cx="11023600" cy="481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pic>
        <p:nvPicPr>
          <p:cNvPr id="1031"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bwMode="auto">
          <a:xfrm>
            <a:off x="26342" y="6359337"/>
            <a:ext cx="2783565" cy="463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Line 12"/>
          <p:cNvSpPr>
            <a:spLocks noChangeShapeType="1"/>
          </p:cNvSpPr>
          <p:nvPr/>
        </p:nvSpPr>
        <p:spPr bwMode="auto">
          <a:xfrm>
            <a:off x="0" y="6248400"/>
            <a:ext cx="12192000" cy="0"/>
          </a:xfrm>
          <a:prstGeom prst="line">
            <a:avLst/>
          </a:prstGeom>
          <a:noFill/>
          <a:ln w="19050">
            <a:solidFill>
              <a:srgbClr val="C00000"/>
            </a:solidFill>
            <a:round/>
            <a:headEnd/>
            <a:tailEnd/>
          </a:ln>
          <a:extLst>
            <a:ext uri="{909E8E84-426E-40DD-AFC4-6F175D3DCCD1}">
              <a14:hiddenFill xmlns:a14="http://schemas.microsoft.com/office/drawing/2010/main">
                <a:noFill/>
              </a14:hiddenFill>
            </a:ext>
          </a:extLst>
        </p:spPr>
        <p:txBody>
          <a:bodyPr/>
          <a:lstStyle/>
          <a:p>
            <a:pPr algn="l">
              <a:spcBef>
                <a:spcPct val="0"/>
              </a:spcBef>
            </a:pPr>
            <a:endParaRPr lang="en-US" sz="1800" b="0">
              <a:solidFill>
                <a:prstClr val="black"/>
              </a:solidFill>
              <a:latin typeface="Helvetica" pitchFamily="-84" charset="0"/>
              <a:ea typeface="MS PGothic" pitchFamily="34" charset="-128"/>
            </a:endParaRPr>
          </a:p>
        </p:txBody>
      </p:sp>
    </p:spTree>
    <p:extLst>
      <p:ext uri="{BB962C8B-B14F-4D97-AF65-F5344CB8AC3E}">
        <p14:creationId xmlns:p14="http://schemas.microsoft.com/office/powerpoint/2010/main" val="4193819092"/>
      </p:ext>
    </p:extLst>
  </p:cSld>
  <p:clrMap bg1="lt1" tx1="dk1" bg2="lt2" tx2="dk2" accent1="accent1" accent2="accent2" accent3="accent3" accent4="accent4" accent5="accent5" accent6="accent6" hlink="hlink" folHlink="folHlink"/>
  <p:sldLayoutIdLst>
    <p:sldLayoutId id="2147484092" r:id="rId1"/>
    <p:sldLayoutId id="2147484093" r:id="rId2"/>
    <p:sldLayoutId id="2147484094" r:id="rId3"/>
    <p:sldLayoutId id="2147484095" r:id="rId4"/>
  </p:sldLayoutIdLst>
  <p:timing>
    <p:tnLst>
      <p:par>
        <p:cTn id="1" dur="indefinite" restart="never" nodeType="tmRoot"/>
      </p:par>
    </p:tnLst>
  </p:timing>
  <p:hf hdr="0"/>
  <p:txStyles>
    <p:titleStyle>
      <a:lvl1pPr algn="l" rtl="0" eaLnBrk="0" fontAlgn="base" hangingPunct="0">
        <a:spcBef>
          <a:spcPct val="0"/>
        </a:spcBef>
        <a:spcAft>
          <a:spcPct val="0"/>
        </a:spcAft>
        <a:defRPr sz="3600" b="1">
          <a:solidFill>
            <a:srgbClr val="003366"/>
          </a:solidFill>
          <a:latin typeface="Calibri" pitchFamily="34" charset="0"/>
          <a:ea typeface="MS PGothic" pitchFamily="34" charset="-128"/>
          <a:cs typeface="Calibri" pitchFamily="34" charset="0"/>
        </a:defRPr>
      </a:lvl1pPr>
      <a:lvl2pPr algn="l" rtl="0" eaLnBrk="0" fontAlgn="base" hangingPunct="0">
        <a:spcBef>
          <a:spcPct val="0"/>
        </a:spcBef>
        <a:spcAft>
          <a:spcPct val="0"/>
        </a:spcAft>
        <a:defRPr sz="3600" b="1">
          <a:solidFill>
            <a:srgbClr val="003366"/>
          </a:solidFill>
          <a:latin typeface="Calibri" pitchFamily="34" charset="0"/>
          <a:ea typeface="MS PGothic" pitchFamily="34" charset="-128"/>
          <a:cs typeface="Calibri" pitchFamily="34" charset="0"/>
        </a:defRPr>
      </a:lvl2pPr>
      <a:lvl3pPr algn="l" rtl="0" eaLnBrk="0" fontAlgn="base" hangingPunct="0">
        <a:spcBef>
          <a:spcPct val="0"/>
        </a:spcBef>
        <a:spcAft>
          <a:spcPct val="0"/>
        </a:spcAft>
        <a:defRPr sz="3600" b="1">
          <a:solidFill>
            <a:srgbClr val="003366"/>
          </a:solidFill>
          <a:latin typeface="Calibri" pitchFamily="34" charset="0"/>
          <a:ea typeface="MS PGothic" pitchFamily="34" charset="-128"/>
          <a:cs typeface="Calibri" pitchFamily="34" charset="0"/>
        </a:defRPr>
      </a:lvl3pPr>
      <a:lvl4pPr algn="l" rtl="0" eaLnBrk="0" fontAlgn="base" hangingPunct="0">
        <a:spcBef>
          <a:spcPct val="0"/>
        </a:spcBef>
        <a:spcAft>
          <a:spcPct val="0"/>
        </a:spcAft>
        <a:defRPr sz="3600" b="1">
          <a:solidFill>
            <a:srgbClr val="003366"/>
          </a:solidFill>
          <a:latin typeface="Calibri" pitchFamily="34" charset="0"/>
          <a:ea typeface="MS PGothic" pitchFamily="34" charset="-128"/>
          <a:cs typeface="Calibri" pitchFamily="34" charset="0"/>
        </a:defRPr>
      </a:lvl4pPr>
      <a:lvl5pPr algn="l" rtl="0" eaLnBrk="0" fontAlgn="base" hangingPunct="0">
        <a:spcBef>
          <a:spcPct val="0"/>
        </a:spcBef>
        <a:spcAft>
          <a:spcPct val="0"/>
        </a:spcAft>
        <a:defRPr sz="3600" b="1">
          <a:solidFill>
            <a:srgbClr val="003366"/>
          </a:solidFill>
          <a:latin typeface="Calibri" pitchFamily="34" charset="0"/>
          <a:ea typeface="MS PGothic" pitchFamily="34" charset="-128"/>
          <a:cs typeface="Calibri" pitchFamily="34" charset="0"/>
        </a:defRPr>
      </a:lvl5pPr>
      <a:lvl6pPr marL="457200" algn="l" rtl="0" fontAlgn="base">
        <a:spcBef>
          <a:spcPct val="0"/>
        </a:spcBef>
        <a:spcAft>
          <a:spcPct val="0"/>
        </a:spcAft>
        <a:defRPr sz="2800" b="1">
          <a:solidFill>
            <a:srgbClr val="7799BB"/>
          </a:solidFill>
          <a:latin typeface="Helvetica" pitchFamily="34" charset="0"/>
        </a:defRPr>
      </a:lvl6pPr>
      <a:lvl7pPr marL="914400" algn="l" rtl="0" fontAlgn="base">
        <a:spcBef>
          <a:spcPct val="0"/>
        </a:spcBef>
        <a:spcAft>
          <a:spcPct val="0"/>
        </a:spcAft>
        <a:defRPr sz="2800" b="1">
          <a:solidFill>
            <a:srgbClr val="7799BB"/>
          </a:solidFill>
          <a:latin typeface="Helvetica" pitchFamily="34" charset="0"/>
        </a:defRPr>
      </a:lvl7pPr>
      <a:lvl8pPr marL="1371600" algn="l" rtl="0" fontAlgn="base">
        <a:spcBef>
          <a:spcPct val="0"/>
        </a:spcBef>
        <a:spcAft>
          <a:spcPct val="0"/>
        </a:spcAft>
        <a:defRPr sz="2800" b="1">
          <a:solidFill>
            <a:srgbClr val="7799BB"/>
          </a:solidFill>
          <a:latin typeface="Helvetica" pitchFamily="34" charset="0"/>
        </a:defRPr>
      </a:lvl8pPr>
      <a:lvl9pPr marL="1828800" algn="l" rtl="0" fontAlgn="base">
        <a:spcBef>
          <a:spcPct val="0"/>
        </a:spcBef>
        <a:spcAft>
          <a:spcPct val="0"/>
        </a:spcAft>
        <a:defRPr sz="2800" b="1">
          <a:solidFill>
            <a:srgbClr val="7799BB"/>
          </a:solidFill>
          <a:latin typeface="Helvetica" pitchFamily="34" charset="0"/>
        </a:defRPr>
      </a:lvl9pPr>
    </p:titleStyle>
    <p:bodyStyle>
      <a:lvl1pPr marL="342900" indent="-342900" algn="l" rtl="0" eaLnBrk="0" fontAlgn="base" hangingPunct="0">
        <a:spcBef>
          <a:spcPct val="20000"/>
        </a:spcBef>
        <a:spcAft>
          <a:spcPct val="0"/>
        </a:spcAft>
        <a:buSzPct val="80000"/>
        <a:buFont typeface="Wingdings" pitchFamily="2" charset="2"/>
        <a:buChar char="q"/>
        <a:defRPr sz="2800">
          <a:solidFill>
            <a:srgbClr val="003366"/>
          </a:solidFill>
          <a:latin typeface="Calibri" pitchFamily="34" charset="0"/>
          <a:ea typeface="MS PGothic" pitchFamily="34" charset="-128"/>
          <a:cs typeface="Calibri" pitchFamily="34" charset="0"/>
        </a:defRPr>
      </a:lvl1pPr>
      <a:lvl2pPr marL="742950" indent="-285750" algn="l" rtl="0" eaLnBrk="0" fontAlgn="base" hangingPunct="0">
        <a:spcBef>
          <a:spcPct val="20000"/>
        </a:spcBef>
        <a:spcAft>
          <a:spcPct val="0"/>
        </a:spcAft>
        <a:buFont typeface="Wingdings" pitchFamily="2" charset="2"/>
        <a:buChar char="§"/>
        <a:defRPr sz="2400">
          <a:solidFill>
            <a:srgbClr val="003366"/>
          </a:solidFill>
          <a:latin typeface="Calibri" pitchFamily="34" charset="0"/>
          <a:ea typeface="Calibri" pitchFamily="34" charset="0"/>
          <a:cs typeface="Calibri" pitchFamily="34" charset="0"/>
        </a:defRPr>
      </a:lvl2pPr>
      <a:lvl3pPr marL="1206500" indent="-292100" algn="l" rtl="0" eaLnBrk="0" fontAlgn="base" hangingPunct="0">
        <a:spcBef>
          <a:spcPct val="20000"/>
        </a:spcBef>
        <a:spcAft>
          <a:spcPct val="0"/>
        </a:spcAft>
        <a:buClr>
          <a:srgbClr val="C00000"/>
        </a:buClr>
        <a:buFont typeface="Wingdings" pitchFamily="2" charset="2"/>
        <a:buChar char="§"/>
        <a:defRPr sz="2000">
          <a:solidFill>
            <a:srgbClr val="C00000"/>
          </a:solidFill>
          <a:latin typeface="Calibri" pitchFamily="34" charset="0"/>
          <a:ea typeface="Calibri" pitchFamily="34" charset="0"/>
          <a:cs typeface="Calibri" pitchFamily="34" charset="0"/>
        </a:defRPr>
      </a:lvl3pPr>
      <a:lvl4pPr marL="1600200" indent="-228600" algn="l" rtl="0" eaLnBrk="0" fontAlgn="base" hangingPunct="0">
        <a:spcBef>
          <a:spcPct val="20000"/>
        </a:spcBef>
        <a:spcAft>
          <a:spcPct val="0"/>
        </a:spcAft>
        <a:buChar char="–"/>
        <a:defRPr>
          <a:solidFill>
            <a:srgbClr val="003366"/>
          </a:solidFill>
          <a:latin typeface="Calibri" pitchFamily="34" charset="0"/>
          <a:ea typeface="Calibri" pitchFamily="34" charset="0"/>
          <a:cs typeface="Calibri" pitchFamily="34" charset="0"/>
        </a:defRPr>
      </a:lvl4pPr>
      <a:lvl5pPr marL="2057400" indent="-228600" algn="l" rtl="0" eaLnBrk="0" fontAlgn="base" hangingPunct="0">
        <a:spcBef>
          <a:spcPct val="20000"/>
        </a:spcBef>
        <a:spcAft>
          <a:spcPct val="0"/>
        </a:spcAft>
        <a:buChar char="»"/>
        <a:defRPr>
          <a:solidFill>
            <a:srgbClr val="003366"/>
          </a:solidFill>
          <a:latin typeface="Calibri" pitchFamily="34" charset="0"/>
          <a:ea typeface="Calibri" pitchFamily="34" charset="0"/>
          <a:cs typeface="Calibri"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4780" y="425002"/>
            <a:ext cx="10786533" cy="458587"/>
          </a:xfrm>
          <a:prstGeom prst="rect">
            <a:avLst/>
          </a:prstGeom>
        </p:spPr>
        <p:txBody>
          <a:bodyPr vert="horz" wrap="square" lIns="91440" tIns="45720" rIns="91440" bIns="45720" rtlCol="0" anchor="t" anchorCtr="0">
            <a:spAutoFit/>
          </a:bodyPr>
          <a:lstStyle/>
          <a:p>
            <a:r>
              <a:rPr lang="en-US" dirty="0" smtClean="0"/>
              <a:t>Slide Title Here</a:t>
            </a:r>
            <a:endParaRPr lang="en-US" dirty="0"/>
          </a:p>
        </p:txBody>
      </p:sp>
      <p:sp>
        <p:nvSpPr>
          <p:cNvPr id="3" name="Text Placeholder 2"/>
          <p:cNvSpPr>
            <a:spLocks noGrp="1"/>
          </p:cNvSpPr>
          <p:nvPr>
            <p:ph type="body" idx="1"/>
          </p:nvPr>
        </p:nvSpPr>
        <p:spPr>
          <a:xfrm>
            <a:off x="577255" y="1515611"/>
            <a:ext cx="10786535" cy="1661993"/>
          </a:xfrm>
          <a:prstGeom prst="rect">
            <a:avLst/>
          </a:prstGeom>
        </p:spPr>
        <p:txBody>
          <a:bodyPr vert="horz" wrap="square" lIns="91440" tIns="45720" rIns="91440" bIns="45720" rtlCol="0">
            <a:noAutofit/>
          </a:bodyPr>
          <a:lstStyle/>
          <a:p>
            <a:pPr lvl="0"/>
            <a:r>
              <a:rPr lang="en-US" dirty="0" smtClean="0"/>
              <a:t>Click to edit bullet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4"/>
          <p:cNvSpPr>
            <a:spLocks noGrp="1"/>
          </p:cNvSpPr>
          <p:nvPr>
            <p:ph type="dt" sz="half" idx="2"/>
          </p:nvPr>
        </p:nvSpPr>
        <p:spPr>
          <a:xfrm>
            <a:off x="8139386" y="6452362"/>
            <a:ext cx="1236257" cy="155235"/>
          </a:xfrm>
          <a:prstGeom prst="rect">
            <a:avLst/>
          </a:prstGeom>
        </p:spPr>
        <p:txBody>
          <a:bodyPr vert="horz" wrap="square" lIns="0" tIns="0" rIns="0" bIns="0" rtlCol="0" anchor="b" anchorCtr="0"/>
          <a:lstStyle>
            <a:lvl1pPr algn="l">
              <a:defRPr sz="700" i="0">
                <a:solidFill>
                  <a:schemeClr val="tx1"/>
                </a:solidFill>
                <a:latin typeface="Arial" pitchFamily="34" charset="0"/>
                <a:cs typeface="Arial" pitchFamily="34" charset="0"/>
              </a:defRPr>
            </a:lvl1pPr>
          </a:lstStyle>
          <a:p>
            <a:r>
              <a:rPr lang="en-US" dirty="0" smtClean="0"/>
              <a:t>02/02/2021</a:t>
            </a:r>
            <a:endParaRPr lang="en-US" dirty="0"/>
          </a:p>
        </p:txBody>
      </p:sp>
      <p:sp>
        <p:nvSpPr>
          <p:cNvPr id="11" name="Footer Placeholder 5"/>
          <p:cNvSpPr>
            <a:spLocks noGrp="1"/>
          </p:cNvSpPr>
          <p:nvPr>
            <p:ph type="ftr" sz="quarter" idx="3"/>
          </p:nvPr>
        </p:nvSpPr>
        <p:spPr>
          <a:xfrm>
            <a:off x="730869" y="6470129"/>
            <a:ext cx="5747876" cy="137980"/>
          </a:xfrm>
          <a:prstGeom prst="rect">
            <a:avLst/>
          </a:prstGeom>
        </p:spPr>
        <p:txBody>
          <a:bodyPr vert="horz" wrap="square" lIns="0" tIns="0" rIns="0" bIns="0" rtlCol="0" anchor="b" anchorCtr="0"/>
          <a:lstStyle>
            <a:lvl1pPr algn="l">
              <a:defRPr sz="700" i="0">
                <a:solidFill>
                  <a:schemeClr val="tx1"/>
                </a:solidFill>
                <a:latin typeface="Arial" pitchFamily="34" charset="0"/>
                <a:cs typeface="Arial" pitchFamily="34" charset="0"/>
              </a:defRPr>
            </a:lvl1pPr>
          </a:lstStyle>
          <a:p>
            <a:r>
              <a:rPr lang="en-US" smtClean="0"/>
              <a:t>Budget and Resource Management</a:t>
            </a:r>
            <a:endParaRPr lang="en-US" dirty="0"/>
          </a:p>
        </p:txBody>
      </p:sp>
      <p:sp>
        <p:nvSpPr>
          <p:cNvPr id="12" name="Slide Number Placeholder 6"/>
          <p:cNvSpPr>
            <a:spLocks noGrp="1"/>
          </p:cNvSpPr>
          <p:nvPr>
            <p:ph type="sldNum" sz="quarter" idx="4"/>
          </p:nvPr>
        </p:nvSpPr>
        <p:spPr>
          <a:xfrm>
            <a:off x="362809" y="6453506"/>
            <a:ext cx="328081" cy="155233"/>
          </a:xfrm>
          <a:prstGeom prst="rect">
            <a:avLst/>
          </a:prstGeom>
        </p:spPr>
        <p:txBody>
          <a:bodyPr vert="horz" wrap="square" lIns="0" tIns="0" rIns="0" bIns="0" rtlCol="0" anchor="b" anchorCtr="0"/>
          <a:lstStyle>
            <a:lvl1pPr algn="l">
              <a:defRPr sz="700" i="0">
                <a:solidFill>
                  <a:schemeClr val="tx1"/>
                </a:solidFill>
                <a:latin typeface="Arial" pitchFamily="34" charset="0"/>
                <a:cs typeface="Arial" pitchFamily="34" charset="0"/>
              </a:defRPr>
            </a:lvl1pPr>
          </a:lstStyle>
          <a:p>
            <a:pPr>
              <a:defRPr/>
            </a:pPr>
            <a:fld id="{B87C0795-9ACF-4F33-AFCE-4BD3050565D9}" type="slidenum">
              <a:rPr lang="en-US" smtClean="0"/>
              <a:pPr>
                <a:defRPr/>
              </a:pPr>
              <a:t>‹#›</a:t>
            </a:fld>
            <a:endParaRPr lang="en-US" dirty="0"/>
          </a:p>
        </p:txBody>
      </p:sp>
      <p:cxnSp>
        <p:nvCxnSpPr>
          <p:cNvPr id="36" name="Straight Connector 35"/>
          <p:cNvCxnSpPr/>
          <p:nvPr/>
        </p:nvCxnSpPr>
        <p:spPr>
          <a:xfrm>
            <a:off x="486834" y="6250080"/>
            <a:ext cx="11218333" cy="0"/>
          </a:xfrm>
          <a:prstGeom prst="line">
            <a:avLst/>
          </a:prstGeom>
          <a:noFill/>
          <a:ln w="3175" cap="flat">
            <a:solidFill>
              <a:srgbClr val="052049"/>
            </a:solidFill>
            <a:prstDash val="solid"/>
            <a:miter lim="800000"/>
            <a:headEnd/>
            <a:tailEnd/>
          </a:ln>
          <a:extLst>
            <a:ext uri="{909E8E84-426E-40dd-AFC4-6F175D3DCCD1}">
              <a14:hiddenFill xmlns:a14="http://schemas.microsoft.com/office/drawing/2010/main" xmlns="">
                <a:noFill/>
              </a14:hiddenFill>
            </a:ext>
          </a:extLst>
        </p:spPr>
      </p:cxnSp>
      <p:cxnSp>
        <p:nvCxnSpPr>
          <p:cNvPr id="9" name="Straight Connector 8"/>
          <p:cNvCxnSpPr/>
          <p:nvPr/>
        </p:nvCxnSpPr>
        <p:spPr>
          <a:xfrm>
            <a:off x="370417" y="6250080"/>
            <a:ext cx="11460480" cy="0"/>
          </a:xfrm>
          <a:prstGeom prst="line">
            <a:avLst/>
          </a:prstGeom>
          <a:noFill/>
          <a:ln w="3175" cap="flat">
            <a:solidFill>
              <a:srgbClr val="052049"/>
            </a:solidFill>
            <a:prstDash val="solid"/>
            <a:miter lim="800000"/>
            <a:headEnd/>
            <a:tailEnd/>
          </a:ln>
          <a:extLst>
            <a:ext uri="{909E8E84-426E-40dd-AFC4-6F175D3DCCD1}">
              <a14:hiddenFill xmlns:a14="http://schemas.microsoft.com/office/drawing/2010/main" xmlns="">
                <a:noFill/>
              </a14:hiddenFill>
            </a:ext>
          </a:extLst>
        </p:spPr>
      </p:cxnSp>
      <p:sp>
        <p:nvSpPr>
          <p:cNvPr id="13" name="Freeform 77"/>
          <p:cNvSpPr>
            <a:spLocks/>
          </p:cNvSpPr>
          <p:nvPr/>
        </p:nvSpPr>
        <p:spPr bwMode="auto">
          <a:xfrm>
            <a:off x="11190818" y="6400801"/>
            <a:ext cx="641349" cy="308099"/>
          </a:xfrm>
          <a:custGeom>
            <a:avLst/>
            <a:gdLst>
              <a:gd name="T0" fmla="*/ 350 w 350"/>
              <a:gd name="T1" fmla="*/ 52 h 168"/>
              <a:gd name="T2" fmla="*/ 270 w 350"/>
              <a:gd name="T3" fmla="*/ 130 h 168"/>
              <a:gd name="T4" fmla="*/ 240 w 350"/>
              <a:gd name="T5" fmla="*/ 100 h 168"/>
              <a:gd name="T6" fmla="*/ 205 w 350"/>
              <a:gd name="T7" fmla="*/ 91 h 168"/>
              <a:gd name="T8" fmla="*/ 201 w 350"/>
              <a:gd name="T9" fmla="*/ 86 h 168"/>
              <a:gd name="T10" fmla="*/ 200 w 350"/>
              <a:gd name="T11" fmla="*/ 82 h 168"/>
              <a:gd name="T12" fmla="*/ 203 w 350"/>
              <a:gd name="T13" fmla="*/ 73 h 168"/>
              <a:gd name="T14" fmla="*/ 203 w 350"/>
              <a:gd name="T15" fmla="*/ 73 h 168"/>
              <a:gd name="T16" fmla="*/ 205 w 350"/>
              <a:gd name="T17" fmla="*/ 72 h 168"/>
              <a:gd name="T18" fmla="*/ 234 w 350"/>
              <a:gd name="T19" fmla="*/ 71 h 168"/>
              <a:gd name="T20" fmla="*/ 266 w 350"/>
              <a:gd name="T21" fmla="*/ 85 h 168"/>
              <a:gd name="T22" fmla="*/ 222 w 350"/>
              <a:gd name="T23" fmla="*/ 48 h 168"/>
              <a:gd name="T24" fmla="*/ 179 w 350"/>
              <a:gd name="T25" fmla="*/ 73 h 168"/>
              <a:gd name="T26" fmla="*/ 178 w 350"/>
              <a:gd name="T27" fmla="*/ 76 h 168"/>
              <a:gd name="T28" fmla="*/ 122 w 350"/>
              <a:gd name="T29" fmla="*/ 60 h 168"/>
              <a:gd name="T30" fmla="*/ 178 w 350"/>
              <a:gd name="T31" fmla="*/ 41 h 168"/>
              <a:gd name="T32" fmla="*/ 153 w 350"/>
              <a:gd name="T33" fmla="*/ 0 h 168"/>
              <a:gd name="T34" fmla="*/ 97 w 350"/>
              <a:gd name="T35" fmla="*/ 2 h 168"/>
              <a:gd name="T36" fmla="*/ 72 w 350"/>
              <a:gd name="T37" fmla="*/ 73 h 168"/>
              <a:gd name="T38" fmla="*/ 25 w 350"/>
              <a:gd name="T39" fmla="*/ 73 h 168"/>
              <a:gd name="T40" fmla="*/ 0 w 350"/>
              <a:gd name="T41" fmla="*/ 2 h 168"/>
              <a:gd name="T42" fmla="*/ 48 w 350"/>
              <a:gd name="T43" fmla="*/ 119 h 168"/>
              <a:gd name="T44" fmla="*/ 97 w 350"/>
              <a:gd name="T45" fmla="*/ 64 h 168"/>
              <a:gd name="T46" fmla="*/ 187 w 350"/>
              <a:gd name="T47" fmla="*/ 107 h 168"/>
              <a:gd name="T48" fmla="*/ 214 w 350"/>
              <a:gd name="T49" fmla="*/ 117 h 168"/>
              <a:gd name="T50" fmla="*/ 242 w 350"/>
              <a:gd name="T51" fmla="*/ 125 h 168"/>
              <a:gd name="T52" fmla="*/ 237 w 350"/>
              <a:gd name="T53" fmla="*/ 147 h 168"/>
              <a:gd name="T54" fmla="*/ 203 w 350"/>
              <a:gd name="T55" fmla="*/ 141 h 168"/>
              <a:gd name="T56" fmla="*/ 176 w 350"/>
              <a:gd name="T57" fmla="*/ 130 h 168"/>
              <a:gd name="T58" fmla="*/ 224 w 350"/>
              <a:gd name="T59" fmla="*/ 168 h 168"/>
              <a:gd name="T60" fmla="*/ 270 w 350"/>
              <a:gd name="T61" fmla="*/ 134 h 168"/>
              <a:gd name="T62" fmla="*/ 295 w 350"/>
              <a:gd name="T63" fmla="*/ 166 h 168"/>
              <a:gd name="T64" fmla="*/ 343 w 350"/>
              <a:gd name="T65" fmla="*/ 119 h 168"/>
              <a:gd name="T66" fmla="*/ 295 w 350"/>
              <a:gd name="T67" fmla="*/ 99 h 168"/>
              <a:gd name="T68" fmla="*/ 350 w 350"/>
              <a:gd name="T69" fmla="*/ 73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50" h="168">
                <a:moveTo>
                  <a:pt x="350" y="73"/>
                </a:moveTo>
                <a:cubicBezTo>
                  <a:pt x="350" y="52"/>
                  <a:pt x="350" y="52"/>
                  <a:pt x="350" y="52"/>
                </a:cubicBezTo>
                <a:cubicBezTo>
                  <a:pt x="270" y="52"/>
                  <a:pt x="270" y="52"/>
                  <a:pt x="270" y="52"/>
                </a:cubicBezTo>
                <a:cubicBezTo>
                  <a:pt x="270" y="130"/>
                  <a:pt x="270" y="130"/>
                  <a:pt x="270" y="130"/>
                </a:cubicBezTo>
                <a:cubicBezTo>
                  <a:pt x="269" y="121"/>
                  <a:pt x="266" y="114"/>
                  <a:pt x="260" y="109"/>
                </a:cubicBezTo>
                <a:cubicBezTo>
                  <a:pt x="255" y="105"/>
                  <a:pt x="249" y="102"/>
                  <a:pt x="240" y="100"/>
                </a:cubicBezTo>
                <a:cubicBezTo>
                  <a:pt x="220" y="96"/>
                  <a:pt x="220" y="96"/>
                  <a:pt x="220" y="96"/>
                </a:cubicBezTo>
                <a:cubicBezTo>
                  <a:pt x="213" y="94"/>
                  <a:pt x="208" y="92"/>
                  <a:pt x="205" y="91"/>
                </a:cubicBezTo>
                <a:cubicBezTo>
                  <a:pt x="203" y="90"/>
                  <a:pt x="201" y="88"/>
                  <a:pt x="201" y="86"/>
                </a:cubicBezTo>
                <a:cubicBezTo>
                  <a:pt x="201" y="86"/>
                  <a:pt x="201" y="86"/>
                  <a:pt x="201" y="86"/>
                </a:cubicBezTo>
                <a:cubicBezTo>
                  <a:pt x="201" y="86"/>
                  <a:pt x="201" y="86"/>
                  <a:pt x="201" y="86"/>
                </a:cubicBezTo>
                <a:cubicBezTo>
                  <a:pt x="200" y="85"/>
                  <a:pt x="200" y="83"/>
                  <a:pt x="200" y="82"/>
                </a:cubicBezTo>
                <a:cubicBezTo>
                  <a:pt x="200" y="78"/>
                  <a:pt x="201" y="75"/>
                  <a:pt x="203" y="73"/>
                </a:cubicBezTo>
                <a:cubicBezTo>
                  <a:pt x="203" y="73"/>
                  <a:pt x="203" y="73"/>
                  <a:pt x="203" y="73"/>
                </a:cubicBezTo>
                <a:cubicBezTo>
                  <a:pt x="203" y="73"/>
                  <a:pt x="203" y="73"/>
                  <a:pt x="203" y="73"/>
                </a:cubicBezTo>
                <a:cubicBezTo>
                  <a:pt x="203" y="73"/>
                  <a:pt x="203" y="73"/>
                  <a:pt x="203" y="73"/>
                </a:cubicBezTo>
                <a:cubicBezTo>
                  <a:pt x="203" y="73"/>
                  <a:pt x="203" y="73"/>
                  <a:pt x="203" y="73"/>
                </a:cubicBezTo>
                <a:cubicBezTo>
                  <a:pt x="204" y="72"/>
                  <a:pt x="205" y="72"/>
                  <a:pt x="205" y="72"/>
                </a:cubicBezTo>
                <a:cubicBezTo>
                  <a:pt x="209" y="69"/>
                  <a:pt x="214" y="68"/>
                  <a:pt x="220" y="68"/>
                </a:cubicBezTo>
                <a:cubicBezTo>
                  <a:pt x="226" y="68"/>
                  <a:pt x="231" y="69"/>
                  <a:pt x="234" y="71"/>
                </a:cubicBezTo>
                <a:cubicBezTo>
                  <a:pt x="240" y="74"/>
                  <a:pt x="243" y="78"/>
                  <a:pt x="243" y="85"/>
                </a:cubicBezTo>
                <a:cubicBezTo>
                  <a:pt x="266" y="85"/>
                  <a:pt x="266" y="85"/>
                  <a:pt x="266" y="85"/>
                </a:cubicBezTo>
                <a:cubicBezTo>
                  <a:pt x="266" y="73"/>
                  <a:pt x="261" y="64"/>
                  <a:pt x="253" y="58"/>
                </a:cubicBezTo>
                <a:cubicBezTo>
                  <a:pt x="244" y="51"/>
                  <a:pt x="234" y="48"/>
                  <a:pt x="222" y="48"/>
                </a:cubicBezTo>
                <a:cubicBezTo>
                  <a:pt x="207" y="48"/>
                  <a:pt x="196" y="52"/>
                  <a:pt x="189" y="58"/>
                </a:cubicBezTo>
                <a:cubicBezTo>
                  <a:pt x="184" y="62"/>
                  <a:pt x="181" y="67"/>
                  <a:pt x="179" y="73"/>
                </a:cubicBezTo>
                <a:cubicBezTo>
                  <a:pt x="179" y="73"/>
                  <a:pt x="179" y="73"/>
                  <a:pt x="179" y="73"/>
                </a:cubicBezTo>
                <a:cubicBezTo>
                  <a:pt x="179" y="74"/>
                  <a:pt x="179" y="75"/>
                  <a:pt x="178" y="76"/>
                </a:cubicBezTo>
                <a:cubicBezTo>
                  <a:pt x="176" y="89"/>
                  <a:pt x="167" y="98"/>
                  <a:pt x="153" y="98"/>
                </a:cubicBezTo>
                <a:cubicBezTo>
                  <a:pt x="131" y="98"/>
                  <a:pt x="122" y="79"/>
                  <a:pt x="122" y="60"/>
                </a:cubicBezTo>
                <a:cubicBezTo>
                  <a:pt x="122" y="40"/>
                  <a:pt x="131" y="21"/>
                  <a:pt x="153" y="21"/>
                </a:cubicBezTo>
                <a:cubicBezTo>
                  <a:pt x="166" y="21"/>
                  <a:pt x="176" y="29"/>
                  <a:pt x="178" y="41"/>
                </a:cubicBezTo>
                <a:cubicBezTo>
                  <a:pt x="202" y="41"/>
                  <a:pt x="202" y="41"/>
                  <a:pt x="202" y="41"/>
                </a:cubicBezTo>
                <a:cubicBezTo>
                  <a:pt x="199" y="14"/>
                  <a:pt x="178" y="0"/>
                  <a:pt x="153" y="0"/>
                </a:cubicBezTo>
                <a:cubicBezTo>
                  <a:pt x="119" y="0"/>
                  <a:pt x="99" y="24"/>
                  <a:pt x="97" y="55"/>
                </a:cubicBezTo>
                <a:cubicBezTo>
                  <a:pt x="97" y="2"/>
                  <a:pt x="97" y="2"/>
                  <a:pt x="97" y="2"/>
                </a:cubicBezTo>
                <a:cubicBezTo>
                  <a:pt x="72" y="2"/>
                  <a:pt x="72" y="2"/>
                  <a:pt x="72" y="2"/>
                </a:cubicBezTo>
                <a:cubicBezTo>
                  <a:pt x="72" y="73"/>
                  <a:pt x="72" y="73"/>
                  <a:pt x="72" y="73"/>
                </a:cubicBezTo>
                <a:cubicBezTo>
                  <a:pt x="72" y="90"/>
                  <a:pt x="66" y="98"/>
                  <a:pt x="48" y="98"/>
                </a:cubicBezTo>
                <a:cubicBezTo>
                  <a:pt x="28" y="98"/>
                  <a:pt x="25" y="86"/>
                  <a:pt x="25" y="73"/>
                </a:cubicBezTo>
                <a:cubicBezTo>
                  <a:pt x="25" y="2"/>
                  <a:pt x="25" y="2"/>
                  <a:pt x="25" y="2"/>
                </a:cubicBezTo>
                <a:cubicBezTo>
                  <a:pt x="0" y="2"/>
                  <a:pt x="0" y="2"/>
                  <a:pt x="0" y="2"/>
                </a:cubicBezTo>
                <a:cubicBezTo>
                  <a:pt x="0" y="73"/>
                  <a:pt x="0" y="73"/>
                  <a:pt x="0" y="73"/>
                </a:cubicBezTo>
                <a:cubicBezTo>
                  <a:pt x="0" y="104"/>
                  <a:pt x="18" y="119"/>
                  <a:pt x="48" y="119"/>
                </a:cubicBezTo>
                <a:cubicBezTo>
                  <a:pt x="79" y="119"/>
                  <a:pt x="97" y="104"/>
                  <a:pt x="97" y="73"/>
                </a:cubicBezTo>
                <a:cubicBezTo>
                  <a:pt x="97" y="64"/>
                  <a:pt x="97" y="64"/>
                  <a:pt x="97" y="64"/>
                </a:cubicBezTo>
                <a:cubicBezTo>
                  <a:pt x="99" y="95"/>
                  <a:pt x="119" y="119"/>
                  <a:pt x="153" y="119"/>
                </a:cubicBezTo>
                <a:cubicBezTo>
                  <a:pt x="167" y="119"/>
                  <a:pt x="179" y="115"/>
                  <a:pt x="187" y="107"/>
                </a:cubicBezTo>
                <a:cubicBezTo>
                  <a:pt x="188" y="107"/>
                  <a:pt x="189" y="108"/>
                  <a:pt x="189" y="108"/>
                </a:cubicBezTo>
                <a:cubicBezTo>
                  <a:pt x="194" y="111"/>
                  <a:pt x="202" y="114"/>
                  <a:pt x="214" y="117"/>
                </a:cubicBezTo>
                <a:cubicBezTo>
                  <a:pt x="226" y="119"/>
                  <a:pt x="226" y="119"/>
                  <a:pt x="226" y="119"/>
                </a:cubicBezTo>
                <a:cubicBezTo>
                  <a:pt x="234" y="121"/>
                  <a:pt x="239" y="123"/>
                  <a:pt x="242" y="125"/>
                </a:cubicBezTo>
                <a:cubicBezTo>
                  <a:pt x="245" y="127"/>
                  <a:pt x="247" y="130"/>
                  <a:pt x="247" y="133"/>
                </a:cubicBezTo>
                <a:cubicBezTo>
                  <a:pt x="247" y="140"/>
                  <a:pt x="244" y="144"/>
                  <a:pt x="237" y="147"/>
                </a:cubicBezTo>
                <a:cubicBezTo>
                  <a:pt x="233" y="148"/>
                  <a:pt x="229" y="148"/>
                  <a:pt x="223" y="148"/>
                </a:cubicBezTo>
                <a:cubicBezTo>
                  <a:pt x="213" y="148"/>
                  <a:pt x="207" y="146"/>
                  <a:pt x="203" y="141"/>
                </a:cubicBezTo>
                <a:cubicBezTo>
                  <a:pt x="201" y="139"/>
                  <a:pt x="199" y="135"/>
                  <a:pt x="198" y="130"/>
                </a:cubicBezTo>
                <a:cubicBezTo>
                  <a:pt x="176" y="130"/>
                  <a:pt x="176" y="130"/>
                  <a:pt x="176" y="130"/>
                </a:cubicBezTo>
                <a:cubicBezTo>
                  <a:pt x="176" y="142"/>
                  <a:pt x="180" y="151"/>
                  <a:pt x="189" y="158"/>
                </a:cubicBezTo>
                <a:cubicBezTo>
                  <a:pt x="197" y="164"/>
                  <a:pt x="209" y="168"/>
                  <a:pt x="224" y="168"/>
                </a:cubicBezTo>
                <a:cubicBezTo>
                  <a:pt x="239" y="168"/>
                  <a:pt x="250" y="164"/>
                  <a:pt x="258" y="158"/>
                </a:cubicBezTo>
                <a:cubicBezTo>
                  <a:pt x="265" y="151"/>
                  <a:pt x="269" y="143"/>
                  <a:pt x="270" y="134"/>
                </a:cubicBezTo>
                <a:cubicBezTo>
                  <a:pt x="270" y="166"/>
                  <a:pt x="270" y="166"/>
                  <a:pt x="270" y="166"/>
                </a:cubicBezTo>
                <a:cubicBezTo>
                  <a:pt x="295" y="166"/>
                  <a:pt x="295" y="166"/>
                  <a:pt x="295" y="166"/>
                </a:cubicBezTo>
                <a:cubicBezTo>
                  <a:pt x="295" y="119"/>
                  <a:pt x="295" y="119"/>
                  <a:pt x="295" y="119"/>
                </a:cubicBezTo>
                <a:cubicBezTo>
                  <a:pt x="343" y="119"/>
                  <a:pt x="343" y="119"/>
                  <a:pt x="343" y="119"/>
                </a:cubicBezTo>
                <a:cubicBezTo>
                  <a:pt x="343" y="99"/>
                  <a:pt x="343" y="99"/>
                  <a:pt x="343" y="99"/>
                </a:cubicBezTo>
                <a:cubicBezTo>
                  <a:pt x="295" y="99"/>
                  <a:pt x="295" y="99"/>
                  <a:pt x="295" y="99"/>
                </a:cubicBezTo>
                <a:cubicBezTo>
                  <a:pt x="295" y="73"/>
                  <a:pt x="295" y="73"/>
                  <a:pt x="295" y="73"/>
                </a:cubicBezTo>
                <a:lnTo>
                  <a:pt x="350" y="7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sz="1400"/>
          </a:p>
        </p:txBody>
      </p:sp>
    </p:spTree>
    <p:extLst>
      <p:ext uri="{BB962C8B-B14F-4D97-AF65-F5344CB8AC3E}">
        <p14:creationId xmlns:p14="http://schemas.microsoft.com/office/powerpoint/2010/main" val="2192062196"/>
      </p:ext>
    </p:extLst>
  </p:cSld>
  <p:clrMap bg1="lt1" tx1="dk1" bg2="lt2" tx2="dk2" accent1="accent1" accent2="accent2" accent3="accent3" accent4="accent4" accent5="accent5" accent6="accent6" hlink="hlink" folHlink="folHlink"/>
  <p:sldLayoutIdLst>
    <p:sldLayoutId id="2147484099" r:id="rId1"/>
    <p:sldLayoutId id="2147484100" r:id="rId2"/>
    <p:sldLayoutId id="2147484101" r:id="rId3"/>
    <p:sldLayoutId id="2147484102" r:id="rId4"/>
    <p:sldLayoutId id="2147484103" r:id="rId5"/>
    <p:sldLayoutId id="2147484104" r:id="rId6"/>
    <p:sldLayoutId id="2147484105" r:id="rId7"/>
    <p:sldLayoutId id="2147484106" r:id="rId8"/>
    <p:sldLayoutId id="2147484107" r:id="rId9"/>
    <p:sldLayoutId id="2147484108" r:id="rId10"/>
    <p:sldLayoutId id="2147484109" r:id="rId11"/>
    <p:sldLayoutId id="2147484110" r:id="rId12"/>
    <p:sldLayoutId id="2147484111" r:id="rId13"/>
    <p:sldLayoutId id="2147484112" r:id="rId14"/>
    <p:sldLayoutId id="2147484113" r:id="rId15"/>
    <p:sldLayoutId id="2147484114" r:id="rId16"/>
    <p:sldLayoutId id="2147484115" r:id="rId17"/>
    <p:sldLayoutId id="2147484116" r:id="rId18"/>
    <p:sldLayoutId id="2147484117" r:id="rId19"/>
    <p:sldLayoutId id="2147484118" r:id="rId20"/>
    <p:sldLayoutId id="2147484119" r:id="rId21"/>
    <p:sldLayoutId id="2147484120" r:id="rId22"/>
    <p:sldLayoutId id="2147484121" r:id="rId23"/>
    <p:sldLayoutId id="2147484122" r:id="rId24"/>
  </p:sldLayoutIdLst>
  <p:transition>
    <p:fade/>
  </p:transition>
  <p:timing>
    <p:tnLst>
      <p:par>
        <p:cTn id="1" dur="indefinite" restart="never" nodeType="tmRoot"/>
      </p:par>
    </p:tnLst>
  </p:timing>
  <p:hf hdr="0"/>
  <p:txStyles>
    <p:titleStyle>
      <a:lvl1pPr algn="l" defTabSz="914400" rtl="0" eaLnBrk="1" latinLnBrk="0" hangingPunct="1">
        <a:lnSpc>
          <a:spcPct val="85000"/>
        </a:lnSpc>
        <a:spcBef>
          <a:spcPct val="0"/>
        </a:spcBef>
        <a:buNone/>
        <a:defRPr lang="en-US" sz="2800" b="0" kern="1200" cap="none" spc="0" baseline="0" dirty="0" smtClean="0">
          <a:solidFill>
            <a:schemeClr val="tx1"/>
          </a:solidFill>
          <a:latin typeface="+mn-lt"/>
          <a:ea typeface="+mj-ea"/>
          <a:cs typeface="Arial" pitchFamily="34" charset="0"/>
        </a:defRPr>
      </a:lvl1pPr>
    </p:titleStyle>
    <p:bodyStyle>
      <a:lvl1pPr marL="168275" indent="-168275" algn="l" defTabSz="914400" rtl="0" eaLnBrk="1" latinLnBrk="0" hangingPunct="1">
        <a:lnSpc>
          <a:spcPct val="90000"/>
        </a:lnSpc>
        <a:spcBef>
          <a:spcPts val="1200"/>
        </a:spcBef>
        <a:buClr>
          <a:schemeClr val="accent1"/>
        </a:buClr>
        <a:buFont typeface="Wingdings" panose="05000000000000000000" pitchFamily="2" charset="2"/>
        <a:buChar char="§"/>
        <a:defRPr lang="en-US" sz="1800" b="0" kern="1200" dirty="0" smtClean="0">
          <a:solidFill>
            <a:schemeClr val="tx1"/>
          </a:solidFill>
          <a:latin typeface="+mj-lt"/>
          <a:ea typeface="+mn-ea"/>
          <a:cs typeface="+mn-cs"/>
        </a:defRPr>
      </a:lvl1pPr>
      <a:lvl2pPr marL="457200" indent="-227013" algn="l" defTabSz="914400" rtl="0" eaLnBrk="1" latinLnBrk="0" hangingPunct="1">
        <a:lnSpc>
          <a:spcPct val="90000"/>
        </a:lnSpc>
        <a:spcBef>
          <a:spcPts val="1200"/>
        </a:spcBef>
        <a:buClr>
          <a:schemeClr val="accent1"/>
        </a:buClr>
        <a:buFont typeface="Arial" panose="020B0604020202020204" pitchFamily="34" charset="0"/>
        <a:buChar char="•"/>
        <a:defRPr lang="en-US" sz="1800" b="0" kern="1200" dirty="0" smtClean="0">
          <a:solidFill>
            <a:schemeClr val="tx1"/>
          </a:solidFill>
          <a:latin typeface="+mj-lt"/>
          <a:ea typeface="+mn-ea"/>
          <a:cs typeface="+mn-cs"/>
        </a:defRPr>
      </a:lvl2pPr>
      <a:lvl3pPr marL="742950" indent="-227013" algn="l" defTabSz="914400" rtl="0" eaLnBrk="1" latinLnBrk="0" hangingPunct="1">
        <a:lnSpc>
          <a:spcPct val="90000"/>
        </a:lnSpc>
        <a:spcBef>
          <a:spcPts val="1200"/>
        </a:spcBef>
        <a:buClr>
          <a:schemeClr val="accent1"/>
        </a:buClr>
        <a:buFont typeface="Arial" panose="020B0604020202020204" pitchFamily="34" charset="0"/>
        <a:buChar char="‒"/>
        <a:defRPr lang="en-US" sz="1800" b="0" kern="1200" dirty="0" smtClean="0">
          <a:solidFill>
            <a:schemeClr val="tx1"/>
          </a:solidFill>
          <a:latin typeface="+mj-lt"/>
          <a:ea typeface="+mn-ea"/>
          <a:cs typeface="+mn-cs"/>
        </a:defRPr>
      </a:lvl3pPr>
      <a:lvl4pPr marL="1028700" indent="-228600" algn="l" defTabSz="914400" rtl="0" eaLnBrk="1" latinLnBrk="0" hangingPunct="1">
        <a:lnSpc>
          <a:spcPct val="90000"/>
        </a:lnSpc>
        <a:spcBef>
          <a:spcPts val="1200"/>
        </a:spcBef>
        <a:buClr>
          <a:schemeClr val="accent1"/>
        </a:buClr>
        <a:buFont typeface="Wingdings" panose="05000000000000000000" pitchFamily="2" charset="2"/>
        <a:buChar char="§"/>
        <a:defRPr lang="en-US" sz="1800" b="0" kern="1200" dirty="0" smtClean="0">
          <a:solidFill>
            <a:schemeClr val="tx1"/>
          </a:solidFill>
          <a:latin typeface="+mj-lt"/>
          <a:ea typeface="+mn-ea"/>
          <a:cs typeface="+mn-cs"/>
        </a:defRPr>
      </a:lvl4pPr>
      <a:lvl5pPr marL="1312863" indent="-227013" algn="l" defTabSz="914400" rtl="0" eaLnBrk="1" latinLnBrk="0" hangingPunct="1">
        <a:lnSpc>
          <a:spcPct val="90000"/>
        </a:lnSpc>
        <a:spcBef>
          <a:spcPts val="1200"/>
        </a:spcBef>
        <a:buClr>
          <a:schemeClr val="accent1"/>
        </a:buClr>
        <a:buFont typeface="Arial" panose="020B0604020202020204" pitchFamily="34" charset="0"/>
        <a:buChar char="•"/>
        <a:defRPr lang="en-US" sz="1800" b="0" kern="1200" dirty="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426722"/>
            <a:ext cx="10786533" cy="458587"/>
          </a:xfrm>
          <a:prstGeom prst="rect">
            <a:avLst/>
          </a:prstGeom>
        </p:spPr>
        <p:txBody>
          <a:bodyPr vert="horz" wrap="square" lIns="91440" tIns="45720" rIns="91440" bIns="45720" rtlCol="0" anchor="t" anchorCtr="0">
            <a:spAutoFit/>
          </a:bodyPr>
          <a:lstStyle/>
          <a:p>
            <a:r>
              <a:rPr lang="en-US" dirty="0" smtClean="0"/>
              <a:t>Slide Title Here</a:t>
            </a:r>
            <a:endParaRPr lang="en-US" dirty="0"/>
          </a:p>
        </p:txBody>
      </p:sp>
      <p:sp>
        <p:nvSpPr>
          <p:cNvPr id="3" name="Text Placeholder 2"/>
          <p:cNvSpPr>
            <a:spLocks noGrp="1"/>
          </p:cNvSpPr>
          <p:nvPr>
            <p:ph type="body" idx="1"/>
          </p:nvPr>
        </p:nvSpPr>
        <p:spPr>
          <a:xfrm>
            <a:off x="585218" y="1515445"/>
            <a:ext cx="10786535" cy="1661993"/>
          </a:xfrm>
          <a:prstGeom prst="rect">
            <a:avLst/>
          </a:prstGeom>
        </p:spPr>
        <p:txBody>
          <a:bodyPr vert="horz" wrap="square" lIns="91440" tIns="45720" rIns="91440" bIns="45720" rtlCol="0">
            <a:noAutofit/>
          </a:bodyPr>
          <a:lstStyle/>
          <a:p>
            <a:pPr lvl="0"/>
            <a:r>
              <a:rPr lang="en-US" dirty="0" smtClean="0"/>
              <a:t>Click to edit bullet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4" name="Picture 41"/>
          <p:cNvPicPr>
            <a:picLocks noChangeAspect="1" noChangeArrowheads="1"/>
          </p:cNvPicPr>
          <p:nvPr/>
        </p:nvPicPr>
        <p:blipFill rotWithShape="1">
          <a:blip r:embed="rId20">
            <a:extLst>
              <a:ext uri="{28A0092B-C50C-407E-A947-70E740481C1C}">
                <a14:useLocalDpi xmlns:a14="http://schemas.microsoft.com/office/drawing/2010/main" val="0"/>
              </a:ext>
            </a:extLst>
          </a:blip>
          <a:srcRect b="35957"/>
          <a:stretch/>
        </p:blipFill>
        <p:spPr bwMode="invGray">
          <a:xfrm>
            <a:off x="11194559" y="6400800"/>
            <a:ext cx="784533" cy="32918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5" name="Date Placeholder 4"/>
          <p:cNvSpPr>
            <a:spLocks noGrp="1"/>
          </p:cNvSpPr>
          <p:nvPr>
            <p:ph type="dt" sz="half" idx="2"/>
          </p:nvPr>
        </p:nvSpPr>
        <p:spPr>
          <a:xfrm>
            <a:off x="8139386" y="6452362"/>
            <a:ext cx="1236257" cy="155235"/>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r>
              <a:rPr lang="en-US" dirty="0" smtClean="0"/>
              <a:t>02/02/2021</a:t>
            </a:r>
            <a:endParaRPr lang="en-US" dirty="0"/>
          </a:p>
        </p:txBody>
      </p:sp>
      <p:sp>
        <p:nvSpPr>
          <p:cNvPr id="16" name="Footer Placeholder 5"/>
          <p:cNvSpPr>
            <a:spLocks noGrp="1"/>
          </p:cNvSpPr>
          <p:nvPr>
            <p:ph type="ftr" sz="quarter" idx="3"/>
          </p:nvPr>
        </p:nvSpPr>
        <p:spPr>
          <a:xfrm>
            <a:off x="730869" y="6470129"/>
            <a:ext cx="5747876" cy="137980"/>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r>
              <a:rPr lang="en-US" smtClean="0"/>
              <a:t>Budget and Resource Management</a:t>
            </a:r>
            <a:endParaRPr lang="en-US" dirty="0"/>
          </a:p>
        </p:txBody>
      </p:sp>
      <p:sp>
        <p:nvSpPr>
          <p:cNvPr id="17" name="Slide Number Placeholder 6"/>
          <p:cNvSpPr>
            <a:spLocks noGrp="1"/>
          </p:cNvSpPr>
          <p:nvPr>
            <p:ph type="sldNum" sz="quarter" idx="4"/>
          </p:nvPr>
        </p:nvSpPr>
        <p:spPr>
          <a:xfrm>
            <a:off x="362809" y="6453506"/>
            <a:ext cx="328081" cy="155233"/>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fld id="{7BCC8D0D-EAEC-449D-9161-023DFF90F2E2}" type="slidenum">
              <a:rPr lang="en-US" smtClean="0"/>
              <a:pPr/>
              <a:t>‹#›</a:t>
            </a:fld>
            <a:endParaRPr lang="en-US" dirty="0"/>
          </a:p>
        </p:txBody>
      </p:sp>
      <p:cxnSp>
        <p:nvCxnSpPr>
          <p:cNvPr id="18" name="Straight Connector 17"/>
          <p:cNvCxnSpPr/>
          <p:nvPr/>
        </p:nvCxnSpPr>
        <p:spPr>
          <a:xfrm>
            <a:off x="370417" y="6250080"/>
            <a:ext cx="11460480" cy="0"/>
          </a:xfrm>
          <a:prstGeom prst="line">
            <a:avLst/>
          </a:prstGeom>
          <a:noFill/>
          <a:ln w="3175" cap="flat">
            <a:solidFill>
              <a:schemeClr val="bg2"/>
            </a:solidFill>
            <a:prstDash val="solid"/>
            <a:miter lim="800000"/>
            <a:headEnd/>
            <a:tailEnd/>
          </a:ln>
          <a:extLst>
            <a:ext uri="{909E8E84-426E-40dd-AFC4-6F175D3DCCD1}">
              <a14:hiddenFill xmlns:a14="http://schemas.microsoft.com/office/drawing/2010/main" xmlns="">
                <a:noFill/>
              </a14:hiddenFill>
            </a:ext>
          </a:extLst>
        </p:spPr>
      </p:cxnSp>
    </p:spTree>
    <p:extLst>
      <p:ext uri="{BB962C8B-B14F-4D97-AF65-F5344CB8AC3E}">
        <p14:creationId xmlns:p14="http://schemas.microsoft.com/office/powerpoint/2010/main" val="1579343550"/>
      </p:ext>
    </p:extLst>
  </p:cSld>
  <p:clrMap bg1="lt1" tx1="dk1" bg2="lt2" tx2="dk2" accent1="accent1" accent2="accent2" accent3="accent3" accent4="accent4" accent5="accent5" accent6="accent6" hlink="hlink" folHlink="folHlink"/>
  <p:sldLayoutIdLst>
    <p:sldLayoutId id="2147484124" r:id="rId1"/>
    <p:sldLayoutId id="2147484125" r:id="rId2"/>
    <p:sldLayoutId id="2147484126" r:id="rId3"/>
    <p:sldLayoutId id="2147484127" r:id="rId4"/>
    <p:sldLayoutId id="2147484128" r:id="rId5"/>
    <p:sldLayoutId id="2147484129" r:id="rId6"/>
    <p:sldLayoutId id="2147484130" r:id="rId7"/>
    <p:sldLayoutId id="2147484131" r:id="rId8"/>
    <p:sldLayoutId id="2147484132" r:id="rId9"/>
    <p:sldLayoutId id="2147484133" r:id="rId10"/>
    <p:sldLayoutId id="2147484134" r:id="rId11"/>
    <p:sldLayoutId id="2147484135" r:id="rId12"/>
    <p:sldLayoutId id="2147484136" r:id="rId13"/>
    <p:sldLayoutId id="2147484137" r:id="rId14"/>
    <p:sldLayoutId id="2147484138" r:id="rId15"/>
    <p:sldLayoutId id="2147484139" r:id="rId16"/>
    <p:sldLayoutId id="2147484140" r:id="rId17"/>
    <p:sldLayoutId id="2147484141" r:id="rId18"/>
  </p:sldLayoutIdLst>
  <p:transition>
    <p:fade/>
  </p:transition>
  <p:timing>
    <p:tnLst>
      <p:par>
        <p:cTn id="1" dur="indefinite" restart="never" nodeType="tmRoot"/>
      </p:par>
    </p:tnLst>
  </p:timing>
  <p:hf hdr="0"/>
  <p:txStyles>
    <p:titleStyle>
      <a:lvl1pPr algn="l" defTabSz="914400" rtl="0" eaLnBrk="1" latinLnBrk="0" hangingPunct="1">
        <a:lnSpc>
          <a:spcPct val="85000"/>
        </a:lnSpc>
        <a:spcBef>
          <a:spcPct val="0"/>
        </a:spcBef>
        <a:buNone/>
        <a:defRPr lang="en-US" sz="2800" b="0" kern="1200" cap="none" spc="0" baseline="0" dirty="0" smtClean="0">
          <a:solidFill>
            <a:schemeClr val="bg1"/>
          </a:solidFill>
          <a:latin typeface="+mn-lt"/>
          <a:ea typeface="+mj-ea"/>
          <a:cs typeface="Arial" pitchFamily="34" charset="0"/>
        </a:defRPr>
      </a:lvl1pPr>
    </p:titleStyle>
    <p:bodyStyle>
      <a:lvl1pPr marL="168275" indent="-168275" algn="l" defTabSz="914400" rtl="0" eaLnBrk="1" latinLnBrk="0" hangingPunct="1">
        <a:lnSpc>
          <a:spcPct val="90000"/>
        </a:lnSpc>
        <a:spcBef>
          <a:spcPts val="1000"/>
        </a:spcBef>
        <a:buClr>
          <a:schemeClr val="bg1"/>
        </a:buClr>
        <a:buFont typeface="Wingdings" panose="05000000000000000000" pitchFamily="2" charset="2"/>
        <a:buChar char="§"/>
        <a:defRPr lang="en-US" sz="1800" b="0" kern="1200" dirty="0" smtClean="0">
          <a:solidFill>
            <a:schemeClr val="bg1"/>
          </a:solidFill>
          <a:latin typeface="+mj-lt"/>
          <a:ea typeface="+mn-ea"/>
          <a:cs typeface="+mn-cs"/>
        </a:defRPr>
      </a:lvl1pPr>
      <a:lvl2pPr marL="457200" indent="-227013" algn="l" defTabSz="914400" rtl="0" eaLnBrk="1" latinLnBrk="0" hangingPunct="1">
        <a:lnSpc>
          <a:spcPct val="90000"/>
        </a:lnSpc>
        <a:spcBef>
          <a:spcPts val="1000"/>
        </a:spcBef>
        <a:buClr>
          <a:schemeClr val="bg1"/>
        </a:buClr>
        <a:buFont typeface="Arial" panose="020B0604020202020204" pitchFamily="34" charset="0"/>
        <a:buChar char="•"/>
        <a:defRPr lang="en-US" sz="1800" b="0" kern="1200" dirty="0" smtClean="0">
          <a:solidFill>
            <a:schemeClr val="bg1"/>
          </a:solidFill>
          <a:latin typeface="+mj-lt"/>
          <a:ea typeface="+mn-ea"/>
          <a:cs typeface="+mn-cs"/>
        </a:defRPr>
      </a:lvl2pPr>
      <a:lvl3pPr marL="742950" indent="-227013" algn="l" defTabSz="914400" rtl="0" eaLnBrk="1" latinLnBrk="0" hangingPunct="1">
        <a:lnSpc>
          <a:spcPct val="90000"/>
        </a:lnSpc>
        <a:spcBef>
          <a:spcPts val="1000"/>
        </a:spcBef>
        <a:buClr>
          <a:schemeClr val="bg1"/>
        </a:buClr>
        <a:buFont typeface="Arial" panose="020B0604020202020204" pitchFamily="34" charset="0"/>
        <a:buChar char="‒"/>
        <a:defRPr lang="en-US" sz="1800" b="0" kern="1200" dirty="0" smtClean="0">
          <a:solidFill>
            <a:schemeClr val="bg1"/>
          </a:solidFill>
          <a:latin typeface="+mj-lt"/>
          <a:ea typeface="+mn-ea"/>
          <a:cs typeface="+mn-cs"/>
        </a:defRPr>
      </a:lvl3pPr>
      <a:lvl4pPr marL="1028700" indent="-228600" algn="l" defTabSz="914400" rtl="0" eaLnBrk="1" latinLnBrk="0" hangingPunct="1">
        <a:lnSpc>
          <a:spcPct val="90000"/>
        </a:lnSpc>
        <a:spcBef>
          <a:spcPts val="1000"/>
        </a:spcBef>
        <a:buClr>
          <a:schemeClr val="bg1"/>
        </a:buClr>
        <a:buFont typeface="Wingdings" panose="05000000000000000000" pitchFamily="2" charset="2"/>
        <a:buChar char="§"/>
        <a:defRPr lang="en-US" sz="1800" b="0" kern="1200" dirty="0" smtClean="0">
          <a:solidFill>
            <a:schemeClr val="bg1"/>
          </a:solidFill>
          <a:latin typeface="+mj-lt"/>
          <a:ea typeface="+mn-ea"/>
          <a:cs typeface="+mn-cs"/>
        </a:defRPr>
      </a:lvl4pPr>
      <a:lvl5pPr marL="1312863" indent="-227013" algn="l" defTabSz="914400" rtl="0" eaLnBrk="1" latinLnBrk="0" hangingPunct="1">
        <a:lnSpc>
          <a:spcPct val="90000"/>
        </a:lnSpc>
        <a:spcBef>
          <a:spcPts val="1000"/>
        </a:spcBef>
        <a:buClr>
          <a:schemeClr val="bg1"/>
        </a:buClr>
        <a:buFont typeface="Arial" panose="020B0604020202020204" pitchFamily="34" charset="0"/>
        <a:buChar char="•"/>
        <a:defRPr lang="en-US" sz="1800" b="0" kern="1200" dirty="0">
          <a:solidFill>
            <a:schemeClr val="bg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Rectangle 4"/>
          <p:cNvSpPr/>
          <p:nvPr/>
        </p:nvSpPr>
        <p:spPr bwMode="invGray">
          <a:xfrm>
            <a:off x="0" y="6250080"/>
            <a:ext cx="12192000" cy="607920"/>
          </a:xfrm>
          <a:prstGeom prst="rect">
            <a:avLst/>
          </a:prstGeom>
          <a:solidFill>
            <a:schemeClr val="tx1"/>
          </a:solidFill>
          <a:ln w="19050" algn="ctr">
            <a:solidFill>
              <a:schemeClr val="tx1"/>
            </a:solid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sp>
        <p:nvSpPr>
          <p:cNvPr id="2" name="Title Placeholder 1"/>
          <p:cNvSpPr>
            <a:spLocks noGrp="1"/>
          </p:cNvSpPr>
          <p:nvPr>
            <p:ph type="title"/>
          </p:nvPr>
        </p:nvSpPr>
        <p:spPr>
          <a:xfrm>
            <a:off x="609600" y="426722"/>
            <a:ext cx="10786533" cy="458587"/>
          </a:xfrm>
          <a:prstGeom prst="rect">
            <a:avLst/>
          </a:prstGeom>
        </p:spPr>
        <p:txBody>
          <a:bodyPr vert="horz" wrap="square" lIns="91440" tIns="45720" rIns="91440" bIns="45720" rtlCol="0" anchor="t" anchorCtr="0">
            <a:spAutoFit/>
          </a:bodyPr>
          <a:lstStyle/>
          <a:p>
            <a:r>
              <a:rPr lang="en-US" dirty="0" smtClean="0"/>
              <a:t>Slide Title Here</a:t>
            </a:r>
            <a:endParaRPr lang="en-US" dirty="0"/>
          </a:p>
        </p:txBody>
      </p:sp>
      <p:sp>
        <p:nvSpPr>
          <p:cNvPr id="3" name="Text Placeholder 2"/>
          <p:cNvSpPr>
            <a:spLocks noGrp="1"/>
          </p:cNvSpPr>
          <p:nvPr>
            <p:ph type="body" idx="1"/>
          </p:nvPr>
        </p:nvSpPr>
        <p:spPr>
          <a:xfrm>
            <a:off x="573026" y="1511810"/>
            <a:ext cx="10786535" cy="1661993"/>
          </a:xfrm>
          <a:prstGeom prst="rect">
            <a:avLst/>
          </a:prstGeom>
        </p:spPr>
        <p:txBody>
          <a:bodyPr vert="horz" wrap="square" lIns="91440" tIns="45720" rIns="91440" bIns="45720" rtlCol="0">
            <a:noAutofit/>
          </a:bodyPr>
          <a:lstStyle/>
          <a:p>
            <a:pPr lvl="0"/>
            <a:r>
              <a:rPr lang="en-US" dirty="0" smtClean="0"/>
              <a:t>Click to edit bullet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Picture 41"/>
          <p:cNvPicPr>
            <a:picLocks noChangeAspect="1" noChangeArrowheads="1"/>
          </p:cNvPicPr>
          <p:nvPr/>
        </p:nvPicPr>
        <p:blipFill rotWithShape="1">
          <a:blip r:embed="rId20">
            <a:extLst>
              <a:ext uri="{28A0092B-C50C-407E-A947-70E740481C1C}">
                <a14:useLocalDpi xmlns:a14="http://schemas.microsoft.com/office/drawing/2010/main" val="0"/>
              </a:ext>
            </a:extLst>
          </a:blip>
          <a:srcRect b="35957"/>
          <a:stretch/>
        </p:blipFill>
        <p:spPr bwMode="invGray">
          <a:xfrm>
            <a:off x="11194559" y="6400800"/>
            <a:ext cx="784533" cy="32918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3" name="Date Placeholder 4"/>
          <p:cNvSpPr>
            <a:spLocks noGrp="1"/>
          </p:cNvSpPr>
          <p:nvPr>
            <p:ph type="dt" sz="half" idx="2"/>
          </p:nvPr>
        </p:nvSpPr>
        <p:spPr>
          <a:xfrm>
            <a:off x="8139386" y="6452362"/>
            <a:ext cx="1236257" cy="155235"/>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r>
              <a:rPr lang="en-US" dirty="0" smtClean="0"/>
              <a:t>02/02/2021</a:t>
            </a:r>
            <a:endParaRPr lang="en-US" dirty="0"/>
          </a:p>
        </p:txBody>
      </p:sp>
      <p:sp>
        <p:nvSpPr>
          <p:cNvPr id="14" name="Footer Placeholder 5"/>
          <p:cNvSpPr>
            <a:spLocks noGrp="1"/>
          </p:cNvSpPr>
          <p:nvPr>
            <p:ph type="ftr" sz="quarter" idx="3"/>
          </p:nvPr>
        </p:nvSpPr>
        <p:spPr>
          <a:xfrm>
            <a:off x="730869" y="6470129"/>
            <a:ext cx="5747876" cy="137980"/>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r>
              <a:rPr lang="en-US" smtClean="0"/>
              <a:t>Budget and Resource Management</a:t>
            </a:r>
            <a:endParaRPr lang="en-US" dirty="0"/>
          </a:p>
        </p:txBody>
      </p:sp>
      <p:sp>
        <p:nvSpPr>
          <p:cNvPr id="15" name="Slide Number Placeholder 6"/>
          <p:cNvSpPr>
            <a:spLocks noGrp="1"/>
          </p:cNvSpPr>
          <p:nvPr>
            <p:ph type="sldNum" sz="quarter" idx="4"/>
          </p:nvPr>
        </p:nvSpPr>
        <p:spPr>
          <a:xfrm>
            <a:off x="362809" y="6453506"/>
            <a:ext cx="328081" cy="155233"/>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2937064771"/>
      </p:ext>
    </p:extLst>
  </p:cSld>
  <p:clrMap bg1="lt1" tx1="dk1" bg2="lt2" tx2="dk2" accent1="accent1" accent2="accent2" accent3="accent3" accent4="accent4" accent5="accent5" accent6="accent6" hlink="hlink" folHlink="folHlink"/>
  <p:sldLayoutIdLst>
    <p:sldLayoutId id="2147484143" r:id="rId1"/>
    <p:sldLayoutId id="2147484144" r:id="rId2"/>
    <p:sldLayoutId id="2147484145" r:id="rId3"/>
    <p:sldLayoutId id="2147484146" r:id="rId4"/>
    <p:sldLayoutId id="2147484147" r:id="rId5"/>
    <p:sldLayoutId id="2147484148" r:id="rId6"/>
    <p:sldLayoutId id="2147484149" r:id="rId7"/>
    <p:sldLayoutId id="2147484150" r:id="rId8"/>
    <p:sldLayoutId id="2147484151" r:id="rId9"/>
    <p:sldLayoutId id="2147484152" r:id="rId10"/>
    <p:sldLayoutId id="2147484153" r:id="rId11"/>
    <p:sldLayoutId id="2147484154" r:id="rId12"/>
    <p:sldLayoutId id="2147484155" r:id="rId13"/>
    <p:sldLayoutId id="2147484156" r:id="rId14"/>
    <p:sldLayoutId id="2147484157" r:id="rId15"/>
    <p:sldLayoutId id="2147484158" r:id="rId16"/>
    <p:sldLayoutId id="2147484159" r:id="rId17"/>
    <p:sldLayoutId id="2147484160" r:id="rId18"/>
  </p:sldLayoutIdLst>
  <p:transition>
    <p:fade/>
  </p:transition>
  <p:timing>
    <p:tnLst>
      <p:par>
        <p:cTn id="1" dur="indefinite" restart="never" nodeType="tmRoot"/>
      </p:par>
    </p:tnLst>
  </p:timing>
  <p:hf hdr="0"/>
  <p:txStyles>
    <p:titleStyle>
      <a:lvl1pPr algn="l" defTabSz="914400" rtl="0" eaLnBrk="1" latinLnBrk="0" hangingPunct="1">
        <a:lnSpc>
          <a:spcPct val="85000"/>
        </a:lnSpc>
        <a:spcBef>
          <a:spcPct val="0"/>
        </a:spcBef>
        <a:buNone/>
        <a:defRPr lang="en-US" sz="2800" b="0" kern="1200" cap="none" spc="0" baseline="0" dirty="0" smtClean="0">
          <a:solidFill>
            <a:schemeClr val="tx1"/>
          </a:solidFill>
          <a:latin typeface="+mn-lt"/>
          <a:ea typeface="+mj-ea"/>
          <a:cs typeface="Arial" pitchFamily="34" charset="0"/>
        </a:defRPr>
      </a:lvl1pPr>
    </p:titleStyle>
    <p:bodyStyle>
      <a:lvl1pPr marL="168275" indent="-168275" algn="l" defTabSz="914400" rtl="0" eaLnBrk="1" latinLnBrk="0" hangingPunct="1">
        <a:lnSpc>
          <a:spcPct val="90000"/>
        </a:lnSpc>
        <a:spcBef>
          <a:spcPts val="1000"/>
        </a:spcBef>
        <a:buClr>
          <a:schemeClr val="accent1"/>
        </a:buClr>
        <a:buFont typeface="Wingdings" panose="05000000000000000000" pitchFamily="2" charset="2"/>
        <a:buChar char="§"/>
        <a:defRPr lang="en-US" sz="1800" b="0" kern="1200" dirty="0" smtClean="0">
          <a:solidFill>
            <a:schemeClr val="tx1"/>
          </a:solidFill>
          <a:latin typeface="+mj-lt"/>
          <a:ea typeface="+mn-ea"/>
          <a:cs typeface="+mn-cs"/>
        </a:defRPr>
      </a:lvl1pPr>
      <a:lvl2pPr marL="457200" indent="-227013" algn="l" defTabSz="914400" rtl="0" eaLnBrk="1" latinLnBrk="0" hangingPunct="1">
        <a:lnSpc>
          <a:spcPct val="90000"/>
        </a:lnSpc>
        <a:spcBef>
          <a:spcPts val="1000"/>
        </a:spcBef>
        <a:buClr>
          <a:schemeClr val="accent1"/>
        </a:buClr>
        <a:buFont typeface="Arial" panose="020B0604020202020204" pitchFamily="34" charset="0"/>
        <a:buChar char="•"/>
        <a:defRPr lang="en-US" sz="1800" b="0" kern="1200" dirty="0" smtClean="0">
          <a:solidFill>
            <a:schemeClr val="tx1"/>
          </a:solidFill>
          <a:latin typeface="+mj-lt"/>
          <a:ea typeface="+mn-ea"/>
          <a:cs typeface="+mn-cs"/>
        </a:defRPr>
      </a:lvl2pPr>
      <a:lvl3pPr marL="742950" indent="-227013" algn="l" defTabSz="914400" rtl="0" eaLnBrk="1" latinLnBrk="0" hangingPunct="1">
        <a:lnSpc>
          <a:spcPct val="90000"/>
        </a:lnSpc>
        <a:spcBef>
          <a:spcPts val="1000"/>
        </a:spcBef>
        <a:buClr>
          <a:schemeClr val="accent1"/>
        </a:buClr>
        <a:buFont typeface="Arial" panose="020B0604020202020204" pitchFamily="34" charset="0"/>
        <a:buChar char="‒"/>
        <a:defRPr lang="en-US" sz="1800" b="0" kern="1200" dirty="0" smtClean="0">
          <a:solidFill>
            <a:schemeClr val="tx1"/>
          </a:solidFill>
          <a:latin typeface="+mj-lt"/>
          <a:ea typeface="+mn-ea"/>
          <a:cs typeface="+mn-cs"/>
        </a:defRPr>
      </a:lvl3pPr>
      <a:lvl4pPr marL="1028700" indent="-228600" algn="l" defTabSz="914400" rtl="0" eaLnBrk="1" latinLnBrk="0" hangingPunct="1">
        <a:lnSpc>
          <a:spcPct val="90000"/>
        </a:lnSpc>
        <a:spcBef>
          <a:spcPts val="1000"/>
        </a:spcBef>
        <a:buClr>
          <a:schemeClr val="accent1"/>
        </a:buClr>
        <a:buFont typeface="Wingdings" panose="05000000000000000000" pitchFamily="2" charset="2"/>
        <a:buChar char="§"/>
        <a:defRPr lang="en-US" sz="1800" b="0" kern="1200" dirty="0" smtClean="0">
          <a:solidFill>
            <a:schemeClr val="tx1"/>
          </a:solidFill>
          <a:latin typeface="+mj-lt"/>
          <a:ea typeface="+mn-ea"/>
          <a:cs typeface="+mn-cs"/>
        </a:defRPr>
      </a:lvl4pPr>
      <a:lvl5pPr marL="1312863" indent="-227013" algn="l" defTabSz="914400" rtl="0" eaLnBrk="1" latinLnBrk="0" hangingPunct="1">
        <a:lnSpc>
          <a:spcPct val="90000"/>
        </a:lnSpc>
        <a:spcBef>
          <a:spcPts val="1000"/>
        </a:spcBef>
        <a:buClr>
          <a:schemeClr val="accent1"/>
        </a:buClr>
        <a:buFont typeface="Arial" panose="020B0604020202020204" pitchFamily="34" charset="0"/>
        <a:buChar char="•"/>
        <a:defRPr lang="en-US" sz="1800" b="0" kern="1200" dirty="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9.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69.xml"/></Relationships>
</file>

<file path=ppt/slides/_rels/slide14.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14.xml"/><Relationship Id="rId1" Type="http://schemas.openxmlformats.org/officeDocument/2006/relationships/slideLayout" Target="../slideLayouts/slideLayout6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9.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6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9.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6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9.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6.xml"/><Relationship Id="rId1" Type="http://schemas.openxmlformats.org/officeDocument/2006/relationships/slideLayout" Target="../slideLayouts/slideLayout69.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7.xml"/><Relationship Id="rId1" Type="http://schemas.openxmlformats.org/officeDocument/2006/relationships/slideLayout" Target="../slideLayouts/slideLayout69.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8.xml"/><Relationship Id="rId1" Type="http://schemas.openxmlformats.org/officeDocument/2006/relationships/slideLayout" Target="../slideLayouts/slideLayout69.xml"/><Relationship Id="rId4" Type="http://schemas.openxmlformats.org/officeDocument/2006/relationships/image" Target="../media/image24.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9.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0.xml"/><Relationship Id="rId1" Type="http://schemas.openxmlformats.org/officeDocument/2006/relationships/slideLayout" Target="../slideLayouts/slideLayout6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9.xml"/></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2.xml"/><Relationship Id="rId1" Type="http://schemas.openxmlformats.org/officeDocument/2006/relationships/slideLayout" Target="../slideLayouts/slideLayout6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9.xml"/></Relationships>
</file>

<file path=ppt/slides/_rels/slide3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6.xml"/><Relationship Id="rId1" Type="http://schemas.openxmlformats.org/officeDocument/2006/relationships/slideLayout" Target="../slideLayouts/slideLayout69.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9.xml"/></Relationships>
</file>

<file path=ppt/slides/_rels/slide3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8.xml"/><Relationship Id="rId1" Type="http://schemas.openxmlformats.org/officeDocument/2006/relationships/slideLayout" Target="../slideLayouts/slideLayout69.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9.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9.xml"/></Relationships>
</file>

<file path=ppt/slides/_rels/slide4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2.xml"/><Relationship Id="rId1" Type="http://schemas.openxmlformats.org/officeDocument/2006/relationships/slideLayout" Target="../slideLayouts/slideLayout69.xml"/></Relationships>
</file>

<file path=ppt/slides/_rels/slide4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3.xml"/><Relationship Id="rId1" Type="http://schemas.openxmlformats.org/officeDocument/2006/relationships/slideLayout" Target="../slideLayouts/slideLayout69.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9.xml"/></Relationships>
</file>

<file path=ppt/slides/_rels/slide4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5.xml"/><Relationship Id="rId1" Type="http://schemas.openxmlformats.org/officeDocument/2006/relationships/slideLayout" Target="../slideLayouts/slideLayout69.xml"/><Relationship Id="rId4" Type="http://schemas.openxmlformats.org/officeDocument/2006/relationships/image" Target="../media/image32.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69.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69.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6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9.xml"/></Relationships>
</file>

<file path=ppt/slides/_rels/slide5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0.xml"/><Relationship Id="rId1" Type="http://schemas.openxmlformats.org/officeDocument/2006/relationships/slideLayout" Target="../slideLayouts/slideLayout69.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69.xml"/></Relationships>
</file>

<file path=ppt/slides/_rels/slide5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2.xml"/><Relationship Id="rId1" Type="http://schemas.openxmlformats.org/officeDocument/2006/relationships/slideLayout" Target="../slideLayouts/slideLayout69.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69.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69.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69.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3.xml"/></Relationships>
</file>

<file path=ppt/slides/_rels/slide5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7.xml"/><Relationship Id="rId1" Type="http://schemas.openxmlformats.org/officeDocument/2006/relationships/slideLayout" Target="../slideLayouts/slideLayout69.xml"/></Relationships>
</file>

<file path=ppt/slides/_rels/slide5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8.xml"/><Relationship Id="rId1" Type="http://schemas.openxmlformats.org/officeDocument/2006/relationships/slideLayout" Target="../slideLayouts/slideLayout69.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9.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69.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69.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69.xml"/></Relationships>
</file>

<file path=ppt/slides/_rels/slide6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63.xml"/><Relationship Id="rId1" Type="http://schemas.openxmlformats.org/officeDocument/2006/relationships/slideLayout" Target="../slideLayouts/slideLayout6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8419" y="2929020"/>
            <a:ext cx="6595720" cy="530915"/>
          </a:xfrm>
        </p:spPr>
        <p:txBody>
          <a:bodyPr/>
          <a:lstStyle/>
          <a:p>
            <a:r>
              <a:rPr lang="en-US" dirty="0"/>
              <a:t>UPlan Employee Planning</a:t>
            </a:r>
          </a:p>
        </p:txBody>
      </p:sp>
      <p:sp>
        <p:nvSpPr>
          <p:cNvPr id="3" name="Text Placeholder 2"/>
          <p:cNvSpPr>
            <a:spLocks noGrp="1"/>
          </p:cNvSpPr>
          <p:nvPr>
            <p:ph type="body" idx="1"/>
          </p:nvPr>
        </p:nvSpPr>
        <p:spPr/>
        <p:txBody>
          <a:bodyPr/>
          <a:lstStyle/>
          <a:p>
            <a:r>
              <a:rPr lang="en-US" dirty="0" smtClean="0"/>
              <a:t>Budget &amp; Resource Management</a:t>
            </a:r>
          </a:p>
          <a:p>
            <a:r>
              <a:rPr lang="en-US" dirty="0" smtClean="0"/>
              <a:t>Spring 2021</a:t>
            </a:r>
            <a:endParaRPr lang="en-US" dirty="0"/>
          </a:p>
        </p:txBody>
      </p:sp>
    </p:spTree>
    <p:extLst>
      <p:ext uri="{BB962C8B-B14F-4D97-AF65-F5344CB8AC3E}">
        <p14:creationId xmlns:p14="http://schemas.microsoft.com/office/powerpoint/2010/main" val="3642992673"/>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t>
            </a:r>
            <a:r>
              <a:rPr lang="en-US" dirty="0" smtClean="0"/>
              <a:t>not </a:t>
            </a:r>
            <a:r>
              <a:rPr lang="en-US" dirty="0"/>
              <a:t>i</a:t>
            </a:r>
            <a:r>
              <a:rPr lang="en-US" dirty="0" smtClean="0"/>
              <a:t>ncluded </a:t>
            </a:r>
            <a:r>
              <a:rPr lang="en-US" dirty="0"/>
              <a:t>in Employee </a:t>
            </a:r>
            <a:r>
              <a:rPr lang="en-US" dirty="0" smtClean="0"/>
              <a:t>Planning?</a:t>
            </a:r>
            <a:endParaRPr lang="en-US" dirty="0"/>
          </a:p>
        </p:txBody>
      </p:sp>
      <p:sp>
        <p:nvSpPr>
          <p:cNvPr id="3" name="Content Placeholder 2"/>
          <p:cNvSpPr>
            <a:spLocks noGrp="1"/>
          </p:cNvSpPr>
          <p:nvPr>
            <p:ph idx="1"/>
          </p:nvPr>
        </p:nvSpPr>
        <p:spPr/>
        <p:txBody>
          <a:bodyPr/>
          <a:lstStyle/>
          <a:p>
            <a:r>
              <a:rPr lang="en-US" sz="2000" dirty="0"/>
              <a:t>Employee Planning is based on total compensation in each month</a:t>
            </a:r>
          </a:p>
          <a:p>
            <a:pPr lvl="1"/>
            <a:r>
              <a:rPr lang="en-US" dirty="0"/>
              <a:t>UPlan does not include functionality for planning hourly pay </a:t>
            </a:r>
          </a:p>
          <a:p>
            <a:pPr lvl="1"/>
            <a:r>
              <a:rPr lang="en-US" dirty="0"/>
              <a:t>UPlan does not address bi-weekly pay dates or hire anniversary dates (identifying merit or end dates</a:t>
            </a:r>
            <a:r>
              <a:rPr lang="en-US" dirty="0" smtClean="0"/>
              <a:t>)</a:t>
            </a:r>
            <a:endParaRPr lang="en-US" dirty="0"/>
          </a:p>
          <a:p>
            <a:r>
              <a:rPr lang="en-US" sz="2000" dirty="0" smtClean="0"/>
              <a:t>UPlan does not currently address non-NIH salary caps</a:t>
            </a:r>
            <a:endParaRPr lang="en-US" sz="2000" dirty="0"/>
          </a:p>
          <a:p>
            <a:pPr lvl="1"/>
            <a:r>
              <a:rPr lang="en-US" dirty="0" smtClean="0"/>
              <a:t>Planners will need to track salary cap funding manually </a:t>
            </a:r>
            <a:endParaRPr lang="en-US" dirty="0"/>
          </a:p>
          <a:p>
            <a:r>
              <a:rPr lang="en-US" sz="2000" dirty="0"/>
              <a:t>Employees whose home department or funding department belongs to the Medical </a:t>
            </a:r>
            <a:r>
              <a:rPr lang="en-US" sz="2000" dirty="0" smtClean="0"/>
              <a:t>Center</a:t>
            </a:r>
            <a:endParaRPr lang="en-US" sz="2000" dirty="0"/>
          </a:p>
          <a:p>
            <a:pPr marL="0" indent="0">
              <a:buNone/>
            </a:pPr>
            <a:endParaRPr lang="en-US" sz="2000" dirty="0"/>
          </a:p>
        </p:txBody>
      </p:sp>
      <p:sp>
        <p:nvSpPr>
          <p:cNvPr id="4" name="Footer Placeholder 3"/>
          <p:cNvSpPr>
            <a:spLocks noGrp="1"/>
          </p:cNvSpPr>
          <p:nvPr>
            <p:ph type="ftr" sz="quarter" idx="3"/>
          </p:nvPr>
        </p:nvSpPr>
        <p:spPr/>
        <p:txBody>
          <a:bodyPr/>
          <a:lstStyle/>
          <a:p>
            <a:r>
              <a:rPr lang="en-US" smtClean="0"/>
              <a:t>Budget and Resource Management</a:t>
            </a:r>
            <a:endParaRPr lang="en-US" dirty="0"/>
          </a:p>
        </p:txBody>
      </p:sp>
      <p:sp>
        <p:nvSpPr>
          <p:cNvPr id="5" name="Slide Number Placeholder 4"/>
          <p:cNvSpPr>
            <a:spLocks noGrp="1"/>
          </p:cNvSpPr>
          <p:nvPr>
            <p:ph type="sldNum" sz="quarter" idx="4"/>
          </p:nvPr>
        </p:nvSpPr>
        <p:spPr/>
        <p:txBody>
          <a:bodyPr/>
          <a:lstStyle/>
          <a:p>
            <a:fld id="{7BCC8D0D-EAEC-449D-9161-023DFF90F2E2}" type="slidenum">
              <a:rPr lang="en-US" smtClean="0"/>
              <a:pPr/>
              <a:t>10</a:t>
            </a:fld>
            <a:endParaRPr lang="en-US" dirty="0"/>
          </a:p>
        </p:txBody>
      </p:sp>
      <p:sp>
        <p:nvSpPr>
          <p:cNvPr id="6" name="Date Placeholder 5"/>
          <p:cNvSpPr>
            <a:spLocks noGrp="1"/>
          </p:cNvSpPr>
          <p:nvPr>
            <p:ph type="dt" sz="half" idx="2"/>
          </p:nvPr>
        </p:nvSpPr>
        <p:spPr/>
        <p:txBody>
          <a:bodyPr/>
          <a:lstStyle/>
          <a:p>
            <a:r>
              <a:rPr lang="en-US" dirty="0" smtClean="0"/>
              <a:t>02/02/2021</a:t>
            </a:r>
            <a:endParaRPr lang="en-US" dirty="0"/>
          </a:p>
        </p:txBody>
      </p:sp>
    </p:spTree>
    <p:extLst>
      <p:ext uri="{BB962C8B-B14F-4D97-AF65-F5344CB8AC3E}">
        <p14:creationId xmlns:p14="http://schemas.microsoft.com/office/powerpoint/2010/main" val="4211741218"/>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2" y="426659"/>
            <a:ext cx="10786535" cy="467820"/>
          </a:xfrm>
        </p:spPr>
        <p:txBody>
          <a:bodyPr/>
          <a:lstStyle/>
          <a:p>
            <a:r>
              <a:rPr lang="en-US" dirty="0"/>
              <a:t>Users </a:t>
            </a:r>
            <a:r>
              <a:rPr lang="en-US" dirty="0" smtClean="0"/>
              <a:t>can </a:t>
            </a:r>
            <a:r>
              <a:rPr lang="en-US" dirty="0"/>
              <a:t>plan at the employee level for Year 2 </a:t>
            </a:r>
            <a:r>
              <a:rPr lang="en-US" dirty="0" smtClean="0"/>
              <a:t>or use Adjustment accounts</a:t>
            </a:r>
            <a:endParaRPr lang="en-US" dirty="0"/>
          </a:p>
        </p:txBody>
      </p:sp>
      <p:sp>
        <p:nvSpPr>
          <p:cNvPr id="3" name="Content Placeholder 2"/>
          <p:cNvSpPr>
            <a:spLocks noGrp="1"/>
          </p:cNvSpPr>
          <p:nvPr>
            <p:ph idx="1"/>
          </p:nvPr>
        </p:nvSpPr>
        <p:spPr/>
        <p:txBody>
          <a:bodyPr/>
          <a:lstStyle/>
          <a:p>
            <a:r>
              <a:rPr lang="en-US" sz="2000" dirty="0"/>
              <a:t>Employee Planning allows planning for Year 0 (current </a:t>
            </a:r>
            <a:r>
              <a:rPr lang="en-US" sz="2000" dirty="0" smtClean="0"/>
              <a:t>year), Year 1, and Year 2</a:t>
            </a:r>
          </a:p>
          <a:p>
            <a:r>
              <a:rPr lang="en-US" sz="2000" dirty="0" smtClean="0"/>
              <a:t>Planners can make adjustments at the DFP level in the General Planning module for Year 2</a:t>
            </a:r>
          </a:p>
        </p:txBody>
      </p:sp>
      <p:sp>
        <p:nvSpPr>
          <p:cNvPr id="4" name="Footer Placeholder 3"/>
          <p:cNvSpPr>
            <a:spLocks noGrp="1"/>
          </p:cNvSpPr>
          <p:nvPr>
            <p:ph type="ftr" sz="quarter" idx="3"/>
          </p:nvPr>
        </p:nvSpPr>
        <p:spPr/>
        <p:txBody>
          <a:bodyPr/>
          <a:lstStyle/>
          <a:p>
            <a:r>
              <a:rPr lang="en-US" smtClean="0"/>
              <a:t>Budget and Resource Management</a:t>
            </a:r>
            <a:endParaRPr lang="en-US" dirty="0"/>
          </a:p>
        </p:txBody>
      </p:sp>
      <p:sp>
        <p:nvSpPr>
          <p:cNvPr id="5" name="Slide Number Placeholder 4"/>
          <p:cNvSpPr>
            <a:spLocks noGrp="1"/>
          </p:cNvSpPr>
          <p:nvPr>
            <p:ph type="sldNum" sz="quarter" idx="4"/>
          </p:nvPr>
        </p:nvSpPr>
        <p:spPr/>
        <p:txBody>
          <a:bodyPr/>
          <a:lstStyle/>
          <a:p>
            <a:fld id="{7BCC8D0D-EAEC-449D-9161-023DFF90F2E2}" type="slidenum">
              <a:rPr lang="en-US" smtClean="0"/>
              <a:pPr/>
              <a:t>11</a:t>
            </a:fld>
            <a:endParaRPr lang="en-US" dirty="0"/>
          </a:p>
        </p:txBody>
      </p:sp>
      <p:sp>
        <p:nvSpPr>
          <p:cNvPr id="6" name="Date Placeholder 5"/>
          <p:cNvSpPr>
            <a:spLocks noGrp="1"/>
          </p:cNvSpPr>
          <p:nvPr>
            <p:ph type="dt" sz="half" idx="2"/>
          </p:nvPr>
        </p:nvSpPr>
        <p:spPr/>
        <p:txBody>
          <a:bodyPr/>
          <a:lstStyle/>
          <a:p>
            <a:r>
              <a:rPr lang="en-US" dirty="0" smtClean="0"/>
              <a:t>02/02/2021</a:t>
            </a:r>
            <a:endParaRPr lang="en-US" dirty="0"/>
          </a:p>
        </p:txBody>
      </p:sp>
    </p:spTree>
    <p:extLst>
      <p:ext uri="{BB962C8B-B14F-4D97-AF65-F5344CB8AC3E}">
        <p14:creationId xmlns:p14="http://schemas.microsoft.com/office/powerpoint/2010/main" val="1155043172"/>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2" y="426659"/>
            <a:ext cx="10786535" cy="467820"/>
          </a:xfrm>
        </p:spPr>
        <p:txBody>
          <a:bodyPr/>
          <a:lstStyle/>
          <a:p>
            <a:r>
              <a:rPr lang="en-US" dirty="0" smtClean="0"/>
              <a:t>External Data Integration</a:t>
            </a:r>
            <a:endParaRPr lang="en-US" dirty="0"/>
          </a:p>
        </p:txBody>
      </p:sp>
      <p:sp>
        <p:nvSpPr>
          <p:cNvPr id="3" name="Content Placeholder 2"/>
          <p:cNvSpPr>
            <a:spLocks noGrp="1"/>
          </p:cNvSpPr>
          <p:nvPr>
            <p:ph idx="1"/>
          </p:nvPr>
        </p:nvSpPr>
        <p:spPr>
          <a:xfrm>
            <a:off x="573024" y="1210733"/>
            <a:ext cx="11100731" cy="4690533"/>
          </a:xfrm>
          <a:noFill/>
        </p:spPr>
        <p:txBody>
          <a:bodyPr/>
          <a:lstStyle/>
          <a:p>
            <a:pPr marL="0" indent="0">
              <a:buNone/>
            </a:pPr>
            <a:r>
              <a:rPr lang="en-US" sz="2400" dirty="0" smtClean="0"/>
              <a:t>Data fed from UCPath</a:t>
            </a:r>
          </a:p>
          <a:p>
            <a:r>
              <a:rPr lang="en-US" sz="2000" dirty="0" smtClean="0"/>
              <a:t>New employees</a:t>
            </a:r>
          </a:p>
          <a:p>
            <a:pPr lvl="1"/>
            <a:r>
              <a:rPr lang="en-US" sz="2000" dirty="0" smtClean="0"/>
              <a:t>Employee ID, job codes, and salary rate level loaded </a:t>
            </a:r>
            <a:r>
              <a:rPr lang="en-US" sz="2000" dirty="0" smtClean="0">
                <a:solidFill>
                  <a:srgbClr val="FF0000"/>
                </a:solidFill>
              </a:rPr>
              <a:t>nightly</a:t>
            </a:r>
          </a:p>
          <a:p>
            <a:r>
              <a:rPr lang="en-US" sz="2000" dirty="0" smtClean="0"/>
              <a:t>Salary rate level</a:t>
            </a:r>
          </a:p>
          <a:p>
            <a:pPr lvl="1"/>
            <a:r>
              <a:rPr lang="en-US" sz="2000" dirty="0" smtClean="0"/>
              <a:t>Base and negotiated (</a:t>
            </a:r>
            <a:r>
              <a:rPr lang="en-US" sz="2000" dirty="0" err="1" smtClean="0"/>
              <a:t>Base&amp;Neg</a:t>
            </a:r>
            <a:r>
              <a:rPr lang="en-US" sz="2000" dirty="0" smtClean="0"/>
              <a:t>) salary level updates </a:t>
            </a:r>
            <a:r>
              <a:rPr lang="en-US" sz="2000" dirty="0" smtClean="0">
                <a:solidFill>
                  <a:srgbClr val="FF0000"/>
                </a:solidFill>
              </a:rPr>
              <a:t>when a month closes and populates forward </a:t>
            </a:r>
            <a:r>
              <a:rPr lang="en-US" sz="2000" dirty="0" smtClean="0"/>
              <a:t>for open months</a:t>
            </a:r>
          </a:p>
          <a:p>
            <a:r>
              <a:rPr lang="en-US" sz="2000" dirty="0" smtClean="0"/>
              <a:t>Benefit rate level</a:t>
            </a:r>
          </a:p>
          <a:p>
            <a:pPr lvl="1"/>
            <a:r>
              <a:rPr lang="en-US" sz="2000" dirty="0">
                <a:solidFill>
                  <a:srgbClr val="FF0000"/>
                </a:solidFill>
              </a:rPr>
              <a:t>Actualized at every month close </a:t>
            </a:r>
            <a:r>
              <a:rPr lang="en-US" sz="2000" dirty="0" smtClean="0">
                <a:solidFill>
                  <a:srgbClr val="FF0000"/>
                </a:solidFill>
              </a:rPr>
              <a:t>and </a:t>
            </a:r>
            <a:r>
              <a:rPr lang="en-US" sz="2000" dirty="0" smtClean="0">
                <a:solidFill>
                  <a:srgbClr val="FF0000"/>
                </a:solidFill>
              </a:rPr>
              <a:t>populates </a:t>
            </a:r>
            <a:r>
              <a:rPr lang="en-US" sz="2000" dirty="0" smtClean="0">
                <a:solidFill>
                  <a:srgbClr val="FF0000"/>
                </a:solidFill>
              </a:rPr>
              <a:t>forward </a:t>
            </a:r>
            <a:r>
              <a:rPr lang="en-US" sz="2000" dirty="0"/>
              <a:t>to open </a:t>
            </a:r>
            <a:r>
              <a:rPr lang="en-US" sz="2000" dirty="0" smtClean="0"/>
              <a:t>months </a:t>
            </a:r>
          </a:p>
          <a:p>
            <a:r>
              <a:rPr lang="en-US" sz="2000" dirty="0" smtClean="0"/>
              <a:t>Distributions percentages, </a:t>
            </a:r>
            <a:r>
              <a:rPr lang="en-US" sz="2000" dirty="0"/>
              <a:t>and </a:t>
            </a:r>
            <a:r>
              <a:rPr lang="en-US" sz="2000" dirty="0" smtClean="0"/>
              <a:t>salary </a:t>
            </a:r>
            <a:r>
              <a:rPr lang="en-US" sz="2000" dirty="0"/>
              <a:t>and benefits </a:t>
            </a:r>
            <a:r>
              <a:rPr lang="en-US" sz="2000" dirty="0" smtClean="0"/>
              <a:t>$</a:t>
            </a:r>
          </a:p>
          <a:p>
            <a:pPr lvl="1"/>
            <a:r>
              <a:rPr lang="en-US" sz="2000" dirty="0">
                <a:solidFill>
                  <a:srgbClr val="FF0000"/>
                </a:solidFill>
              </a:rPr>
              <a:t>Actualized at every month close </a:t>
            </a:r>
            <a:r>
              <a:rPr lang="en-US" sz="2000" dirty="0" smtClean="0">
                <a:solidFill>
                  <a:srgbClr val="FF0000"/>
                </a:solidFill>
              </a:rPr>
              <a:t>but does not carry </a:t>
            </a:r>
            <a:r>
              <a:rPr lang="en-US" sz="2000" dirty="0">
                <a:solidFill>
                  <a:srgbClr val="FF0000"/>
                </a:solidFill>
              </a:rPr>
              <a:t>forward </a:t>
            </a:r>
            <a:r>
              <a:rPr lang="en-US" sz="2000" dirty="0"/>
              <a:t>to open </a:t>
            </a:r>
            <a:r>
              <a:rPr lang="en-US" sz="2000" dirty="0" smtClean="0"/>
              <a:t>months</a:t>
            </a:r>
          </a:p>
        </p:txBody>
      </p:sp>
      <p:sp>
        <p:nvSpPr>
          <p:cNvPr id="4" name="Footer Placeholder 3"/>
          <p:cNvSpPr>
            <a:spLocks noGrp="1"/>
          </p:cNvSpPr>
          <p:nvPr>
            <p:ph type="ftr" sz="quarter" idx="3"/>
          </p:nvPr>
        </p:nvSpPr>
        <p:spPr/>
        <p:txBody>
          <a:bodyPr/>
          <a:lstStyle/>
          <a:p>
            <a:r>
              <a:rPr lang="en-US" smtClean="0"/>
              <a:t>Budget and Resource Management</a:t>
            </a:r>
            <a:endParaRPr lang="en-US" dirty="0"/>
          </a:p>
        </p:txBody>
      </p:sp>
      <p:sp>
        <p:nvSpPr>
          <p:cNvPr id="5" name="Slide Number Placeholder 4"/>
          <p:cNvSpPr>
            <a:spLocks noGrp="1"/>
          </p:cNvSpPr>
          <p:nvPr>
            <p:ph type="sldNum" sz="quarter" idx="4"/>
          </p:nvPr>
        </p:nvSpPr>
        <p:spPr/>
        <p:txBody>
          <a:bodyPr/>
          <a:lstStyle/>
          <a:p>
            <a:fld id="{7BCC8D0D-EAEC-449D-9161-023DFF90F2E2}" type="slidenum">
              <a:rPr lang="en-US" smtClean="0"/>
              <a:pPr/>
              <a:t>12</a:t>
            </a:fld>
            <a:endParaRPr lang="en-US" dirty="0"/>
          </a:p>
        </p:txBody>
      </p:sp>
      <p:sp>
        <p:nvSpPr>
          <p:cNvPr id="6" name="Date Placeholder 5"/>
          <p:cNvSpPr>
            <a:spLocks noGrp="1"/>
          </p:cNvSpPr>
          <p:nvPr>
            <p:ph type="dt" sz="half" idx="2"/>
          </p:nvPr>
        </p:nvSpPr>
        <p:spPr/>
        <p:txBody>
          <a:bodyPr/>
          <a:lstStyle/>
          <a:p>
            <a:r>
              <a:rPr lang="en-US" dirty="0" smtClean="0"/>
              <a:t>02/02/2021</a:t>
            </a:r>
            <a:endParaRPr lang="en-US" dirty="0"/>
          </a:p>
        </p:txBody>
      </p:sp>
    </p:spTree>
    <p:extLst>
      <p:ext uri="{BB962C8B-B14F-4D97-AF65-F5344CB8AC3E}">
        <p14:creationId xmlns:p14="http://schemas.microsoft.com/office/powerpoint/2010/main" val="3135244281"/>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Employee Planning Business Process</a:t>
            </a:r>
            <a:endParaRPr lang="en-US" dirty="0"/>
          </a:p>
        </p:txBody>
      </p:sp>
      <p:sp>
        <p:nvSpPr>
          <p:cNvPr id="3" name="Content Placeholder 2"/>
          <p:cNvSpPr>
            <a:spLocks noGrp="1"/>
          </p:cNvSpPr>
          <p:nvPr>
            <p:ph idx="1"/>
          </p:nvPr>
        </p:nvSpPr>
        <p:spPr/>
        <p:txBody>
          <a:bodyPr/>
          <a:lstStyle/>
          <a:p>
            <a:r>
              <a:rPr lang="en-US" sz="2000" b="1" dirty="0"/>
              <a:t>There is no single, correct way </a:t>
            </a:r>
            <a:r>
              <a:rPr lang="en-US" sz="2000" dirty="0"/>
              <a:t>to approach your forecasting and planning for Employee Planning</a:t>
            </a:r>
          </a:p>
          <a:p>
            <a:r>
              <a:rPr lang="en-US" sz="2000" dirty="0"/>
              <a:t>Each Control Point will have different guidelines for their planners, within which there are many options regarding the order of planning tasks</a:t>
            </a:r>
          </a:p>
          <a:p>
            <a:r>
              <a:rPr lang="en-US" sz="2000" dirty="0"/>
              <a:t>The following graphic helps give you a visual perspective on Employee Planning</a:t>
            </a:r>
          </a:p>
          <a:p>
            <a:endParaRPr lang="en-US" sz="2000" dirty="0"/>
          </a:p>
          <a:p>
            <a:endParaRPr lang="en-US" sz="2000" dirty="0"/>
          </a:p>
          <a:p>
            <a:endParaRPr lang="en-US" sz="2000" dirty="0"/>
          </a:p>
          <a:p>
            <a:endParaRPr lang="en-US" sz="2000" dirty="0"/>
          </a:p>
          <a:p>
            <a:endParaRPr lang="en-US" sz="2000" dirty="0"/>
          </a:p>
          <a:p>
            <a:pPr marL="0" indent="0">
              <a:buNone/>
            </a:pPr>
            <a:r>
              <a:rPr lang="en-US" sz="2000" dirty="0"/>
              <a:t>Each large block represents activities to be addressed. Notice there are no arrows connecting these blocks to convey that </a:t>
            </a:r>
            <a:r>
              <a:rPr lang="en-US" sz="2000" b="1" dirty="0"/>
              <a:t>you are not required to proceed in any exact order</a:t>
            </a:r>
            <a:r>
              <a:rPr lang="en-US" sz="2000" dirty="0"/>
              <a:t>.</a:t>
            </a:r>
          </a:p>
          <a:p>
            <a:pPr marL="0" indent="0">
              <a:buNone/>
            </a:pPr>
            <a:endParaRPr lang="en-US" sz="2000" dirty="0"/>
          </a:p>
          <a:p>
            <a:endParaRPr lang="en-US" sz="2000" dirty="0"/>
          </a:p>
        </p:txBody>
      </p:sp>
      <p:pic>
        <p:nvPicPr>
          <p:cNvPr id="5" name="Picture 4" descr="C:\Users\Carol\AppData\Local\Temp\image001.jpg"/>
          <p:cNvPicPr/>
          <p:nvPr/>
        </p:nvPicPr>
        <p:blipFill>
          <a:blip r:embed="rId3">
            <a:extLst>
              <a:ext uri="{28A0092B-C50C-407E-A947-70E740481C1C}">
                <a14:useLocalDpi xmlns:a14="http://schemas.microsoft.com/office/drawing/2010/main" val="0"/>
              </a:ext>
            </a:extLst>
          </a:blip>
          <a:srcRect/>
          <a:stretch>
            <a:fillRect/>
          </a:stretch>
        </p:blipFill>
        <p:spPr bwMode="auto">
          <a:xfrm>
            <a:off x="1905000" y="3657600"/>
            <a:ext cx="8269746" cy="1557156"/>
          </a:xfrm>
          <a:prstGeom prst="rect">
            <a:avLst/>
          </a:prstGeom>
          <a:noFill/>
          <a:ln>
            <a:solidFill>
              <a:schemeClr val="tx1">
                <a:lumMod val="65000"/>
                <a:lumOff val="35000"/>
              </a:schemeClr>
            </a:solidFill>
          </a:ln>
        </p:spPr>
      </p:pic>
      <p:sp>
        <p:nvSpPr>
          <p:cNvPr id="4" name="Footer Placeholder 3"/>
          <p:cNvSpPr>
            <a:spLocks noGrp="1"/>
          </p:cNvSpPr>
          <p:nvPr>
            <p:ph type="ftr" sz="quarter" idx="3"/>
          </p:nvPr>
        </p:nvSpPr>
        <p:spPr/>
        <p:txBody>
          <a:bodyPr/>
          <a:lstStyle/>
          <a:p>
            <a:r>
              <a:rPr lang="en-US" smtClean="0"/>
              <a:t>Budget and Resource Management</a:t>
            </a:r>
            <a:endParaRPr lang="en-US" dirty="0"/>
          </a:p>
        </p:txBody>
      </p:sp>
      <p:sp>
        <p:nvSpPr>
          <p:cNvPr id="6" name="Slide Number Placeholder 5"/>
          <p:cNvSpPr>
            <a:spLocks noGrp="1"/>
          </p:cNvSpPr>
          <p:nvPr>
            <p:ph type="sldNum" sz="quarter" idx="4"/>
          </p:nvPr>
        </p:nvSpPr>
        <p:spPr/>
        <p:txBody>
          <a:bodyPr/>
          <a:lstStyle/>
          <a:p>
            <a:fld id="{7BCC8D0D-EAEC-449D-9161-023DFF90F2E2}" type="slidenum">
              <a:rPr lang="en-US" smtClean="0"/>
              <a:pPr/>
              <a:t>13</a:t>
            </a:fld>
            <a:endParaRPr lang="en-US" dirty="0"/>
          </a:p>
        </p:txBody>
      </p:sp>
      <p:sp>
        <p:nvSpPr>
          <p:cNvPr id="7" name="Date Placeholder 6"/>
          <p:cNvSpPr>
            <a:spLocks noGrp="1"/>
          </p:cNvSpPr>
          <p:nvPr>
            <p:ph type="dt" sz="half" idx="2"/>
          </p:nvPr>
        </p:nvSpPr>
        <p:spPr/>
        <p:txBody>
          <a:bodyPr/>
          <a:lstStyle/>
          <a:p>
            <a:r>
              <a:rPr lang="en-US" dirty="0" smtClean="0"/>
              <a:t>02/02/2021</a:t>
            </a:r>
            <a:endParaRPr lang="en-US" dirty="0"/>
          </a:p>
        </p:txBody>
      </p:sp>
    </p:spTree>
    <p:extLst>
      <p:ext uri="{BB962C8B-B14F-4D97-AF65-F5344CB8AC3E}">
        <p14:creationId xmlns:p14="http://schemas.microsoft.com/office/powerpoint/2010/main" val="3625367134"/>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2" y="426659"/>
            <a:ext cx="10786535" cy="834074"/>
          </a:xfrm>
        </p:spPr>
        <p:txBody>
          <a:bodyPr/>
          <a:lstStyle/>
          <a:p>
            <a:r>
              <a:rPr lang="en-US" dirty="0" smtClean="0"/>
              <a:t>Employee Planning includes three sets of planning forms </a:t>
            </a:r>
            <a:r>
              <a:rPr lang="en-US" dirty="0"/>
              <a:t>along with reports and other functionality on the Task </a:t>
            </a:r>
            <a:r>
              <a:rPr lang="en-US" dirty="0" smtClean="0"/>
              <a:t>List</a:t>
            </a:r>
            <a:endParaRPr lang="en-US" dirty="0"/>
          </a:p>
        </p:txBody>
      </p:sp>
      <p:sp>
        <p:nvSpPr>
          <p:cNvPr id="6" name="Rectangle 1"/>
          <p:cNvSpPr>
            <a:spLocks noChangeArrowheads="1"/>
          </p:cNvSpPr>
          <p:nvPr/>
        </p:nvSpPr>
        <p:spPr bwMode="auto">
          <a:xfrm>
            <a:off x="2032001" y="3152259"/>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l">
              <a:spcBef>
                <a:spcPct val="0"/>
              </a:spcBef>
            </a:pPr>
            <a:endParaRPr lang="en-US" altLang="en-US" sz="1800" b="0">
              <a:latin typeface="Arial" pitchFamily="34" charset="0"/>
              <a:cs typeface="Arial"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06099100"/>
              </p:ext>
            </p:extLst>
          </p:nvPr>
        </p:nvGraphicFramePr>
        <p:xfrm>
          <a:off x="1088042" y="1260733"/>
          <a:ext cx="9380261" cy="4568358"/>
        </p:xfrm>
        <a:graphic>
          <a:graphicData uri="http://schemas.openxmlformats.org/drawingml/2006/table">
            <a:tbl>
              <a:tblPr firstRow="1" bandRow="1">
                <a:tableStyleId>{5C22544A-7EE6-4342-B048-85BDC9FD1C3A}</a:tableStyleId>
              </a:tblPr>
              <a:tblGrid>
                <a:gridCol w="3376541">
                  <a:extLst>
                    <a:ext uri="{9D8B030D-6E8A-4147-A177-3AD203B41FA5}">
                      <a16:colId xmlns:a16="http://schemas.microsoft.com/office/drawing/2014/main" val="20000"/>
                    </a:ext>
                  </a:extLst>
                </a:gridCol>
                <a:gridCol w="6003720">
                  <a:extLst>
                    <a:ext uri="{9D8B030D-6E8A-4147-A177-3AD203B41FA5}">
                      <a16:colId xmlns:a16="http://schemas.microsoft.com/office/drawing/2014/main" val="20001"/>
                    </a:ext>
                  </a:extLst>
                </a:gridCol>
              </a:tblGrid>
              <a:tr h="309547">
                <a:tc>
                  <a:txBody>
                    <a:bodyPr/>
                    <a:lstStyle/>
                    <a:p>
                      <a:pPr marL="0" marR="0">
                        <a:lnSpc>
                          <a:spcPct val="115000"/>
                        </a:lnSpc>
                        <a:spcBef>
                          <a:spcPts val="0"/>
                        </a:spcBef>
                        <a:spcAft>
                          <a:spcPts val="0"/>
                        </a:spcAft>
                      </a:pPr>
                      <a:r>
                        <a:rPr lang="en-US" sz="1800" dirty="0">
                          <a:effectLst/>
                          <a:latin typeface="+mj-lt"/>
                        </a:rPr>
                        <a:t>Folder</a:t>
                      </a:r>
                      <a:endParaRPr lang="en-US" sz="1800" dirty="0">
                        <a:effectLst/>
                        <a:latin typeface="+mj-lt"/>
                        <a:ea typeface="Calibri" panose="020F0502020204030204" pitchFamily="34" charset="0"/>
                        <a:cs typeface="Times New Roman" panose="02020603050405020304" pitchFamily="18" charset="0"/>
                      </a:endParaRPr>
                    </a:p>
                  </a:txBody>
                  <a:tcPr marL="63860" marR="63860" marT="0" marB="0"/>
                </a:tc>
                <a:tc>
                  <a:txBody>
                    <a:bodyPr/>
                    <a:lstStyle/>
                    <a:p>
                      <a:pPr marL="0" marR="0">
                        <a:lnSpc>
                          <a:spcPct val="115000"/>
                        </a:lnSpc>
                        <a:spcBef>
                          <a:spcPts val="0"/>
                        </a:spcBef>
                        <a:spcAft>
                          <a:spcPts val="0"/>
                        </a:spcAft>
                      </a:pPr>
                      <a:r>
                        <a:rPr lang="en-US" sz="1600" dirty="0">
                          <a:effectLst/>
                          <a:latin typeface="+mj-lt"/>
                        </a:rPr>
                        <a:t>Forms</a:t>
                      </a:r>
                      <a:endParaRPr lang="en-US" sz="1600" dirty="0">
                        <a:effectLst/>
                        <a:latin typeface="+mj-lt"/>
                        <a:ea typeface="Calibri" panose="020F0502020204030204" pitchFamily="34" charset="0"/>
                        <a:cs typeface="Times New Roman" panose="02020603050405020304" pitchFamily="18" charset="0"/>
                      </a:endParaRPr>
                    </a:p>
                  </a:txBody>
                  <a:tcPr marL="63860" marR="63860" marT="0" marB="0"/>
                </a:tc>
                <a:extLst>
                  <a:ext uri="{0D108BD9-81ED-4DB2-BD59-A6C34878D82A}">
                    <a16:rowId xmlns:a16="http://schemas.microsoft.com/office/drawing/2014/main" val="10000"/>
                  </a:ext>
                </a:extLst>
              </a:tr>
              <a:tr h="670686">
                <a:tc>
                  <a:txBody>
                    <a:bodyPr/>
                    <a:lstStyle/>
                    <a:p>
                      <a:pPr marL="0" marR="0">
                        <a:lnSpc>
                          <a:spcPct val="115000"/>
                        </a:lnSpc>
                        <a:spcBef>
                          <a:spcPts val="0"/>
                        </a:spcBef>
                        <a:spcAft>
                          <a:spcPts val="0"/>
                        </a:spcAft>
                      </a:pPr>
                      <a:r>
                        <a:rPr lang="en-US" sz="1300" dirty="0">
                          <a:effectLst/>
                          <a:latin typeface="+mj-lt"/>
                        </a:rPr>
                        <a:t>Individual Employee Forms</a:t>
                      </a:r>
                      <a:endParaRPr lang="en-US" sz="1300" dirty="0">
                        <a:effectLst/>
                        <a:latin typeface="+mj-lt"/>
                        <a:ea typeface="Calibri" panose="020F0502020204030204" pitchFamily="34" charset="0"/>
                        <a:cs typeface="Times New Roman" panose="02020603050405020304" pitchFamily="18" charset="0"/>
                      </a:endParaRPr>
                    </a:p>
                  </a:txBody>
                  <a:tcPr marL="63860" marR="63860" marT="0" marB="0"/>
                </a:tc>
                <a:tc>
                  <a:txBody>
                    <a:bodyPr/>
                    <a:lstStyle/>
                    <a:p>
                      <a:pPr marL="342900" marR="0" lvl="0" indent="-342900">
                        <a:lnSpc>
                          <a:spcPct val="115000"/>
                        </a:lnSpc>
                        <a:spcBef>
                          <a:spcPts val="0"/>
                        </a:spcBef>
                        <a:spcAft>
                          <a:spcPts val="0"/>
                        </a:spcAft>
                        <a:buFont typeface="Arial" panose="020B0604020202020204" pitchFamily="34" charset="0"/>
                        <a:buChar char="•"/>
                      </a:pPr>
                      <a:r>
                        <a:rPr lang="en-US" sz="1300" dirty="0">
                          <a:effectLst/>
                          <a:latin typeface="+mj-lt"/>
                        </a:rPr>
                        <a:t>Search Individual Employees</a:t>
                      </a:r>
                    </a:p>
                    <a:p>
                      <a:pPr marL="342900" marR="0" lvl="0" indent="-342900">
                        <a:lnSpc>
                          <a:spcPct val="115000"/>
                        </a:lnSpc>
                        <a:spcBef>
                          <a:spcPts val="0"/>
                        </a:spcBef>
                        <a:spcAft>
                          <a:spcPts val="0"/>
                        </a:spcAft>
                        <a:buFont typeface="Arial" panose="020B0604020202020204" pitchFamily="34" charset="0"/>
                        <a:buChar char="•"/>
                      </a:pPr>
                      <a:r>
                        <a:rPr lang="en-US" sz="1300" dirty="0">
                          <a:effectLst/>
                          <a:latin typeface="+mj-lt"/>
                        </a:rPr>
                        <a:t>Employee Landing Page</a:t>
                      </a:r>
                    </a:p>
                    <a:p>
                      <a:pPr marL="342900" marR="0" lvl="0" indent="-342900">
                        <a:lnSpc>
                          <a:spcPct val="115000"/>
                        </a:lnSpc>
                        <a:spcBef>
                          <a:spcPts val="0"/>
                        </a:spcBef>
                        <a:spcAft>
                          <a:spcPts val="0"/>
                        </a:spcAft>
                        <a:buFont typeface="Arial" panose="020B0604020202020204" pitchFamily="34" charset="0"/>
                        <a:buChar char="•"/>
                      </a:pPr>
                      <a:r>
                        <a:rPr lang="en-US" sz="1300" dirty="0">
                          <a:effectLst/>
                          <a:latin typeface="+mj-lt"/>
                        </a:rPr>
                        <a:t>NIH OTC </a:t>
                      </a:r>
                      <a:r>
                        <a:rPr lang="en-US" sz="1300" dirty="0" smtClean="0">
                          <a:effectLst/>
                          <a:latin typeface="+mj-lt"/>
                        </a:rPr>
                        <a:t>Forms (</a:t>
                      </a:r>
                      <a:r>
                        <a:rPr lang="en-US" sz="1300" dirty="0" smtClean="0">
                          <a:solidFill>
                            <a:srgbClr val="FF0000"/>
                          </a:solidFill>
                          <a:effectLst/>
                          <a:latin typeface="+mj-lt"/>
                        </a:rPr>
                        <a:t>temporarily unavailable</a:t>
                      </a:r>
                      <a:r>
                        <a:rPr lang="en-US" sz="1300" baseline="0" dirty="0" smtClean="0">
                          <a:effectLst/>
                          <a:latin typeface="+mj-lt"/>
                        </a:rPr>
                        <a:t>)</a:t>
                      </a:r>
                      <a:endParaRPr lang="en-US" sz="1300" dirty="0">
                        <a:effectLst/>
                        <a:latin typeface="+mj-lt"/>
                        <a:ea typeface="Calibri" panose="020F0502020204030204" pitchFamily="34" charset="0"/>
                        <a:cs typeface="Times New Roman" panose="02020603050405020304" pitchFamily="18" charset="0"/>
                      </a:endParaRPr>
                    </a:p>
                  </a:txBody>
                  <a:tcPr marL="63860" marR="63860" marT="0" marB="0"/>
                </a:tc>
                <a:extLst>
                  <a:ext uri="{0D108BD9-81ED-4DB2-BD59-A6C34878D82A}">
                    <a16:rowId xmlns:a16="http://schemas.microsoft.com/office/drawing/2014/main" val="10001"/>
                  </a:ext>
                </a:extLst>
              </a:tr>
              <a:tr h="447124">
                <a:tc>
                  <a:txBody>
                    <a:bodyPr/>
                    <a:lstStyle/>
                    <a:p>
                      <a:pPr marL="0" marR="0">
                        <a:lnSpc>
                          <a:spcPct val="115000"/>
                        </a:lnSpc>
                        <a:spcBef>
                          <a:spcPts val="0"/>
                        </a:spcBef>
                        <a:spcAft>
                          <a:spcPts val="0"/>
                        </a:spcAft>
                      </a:pPr>
                      <a:r>
                        <a:rPr lang="en-US" sz="1300" dirty="0">
                          <a:effectLst/>
                          <a:latin typeface="+mj-lt"/>
                        </a:rPr>
                        <a:t>Multi-Employee Forms</a:t>
                      </a:r>
                      <a:endParaRPr lang="en-US" sz="1300" dirty="0">
                        <a:effectLst/>
                        <a:latin typeface="+mj-lt"/>
                        <a:ea typeface="Calibri" panose="020F0502020204030204" pitchFamily="34" charset="0"/>
                        <a:cs typeface="Times New Roman" panose="02020603050405020304" pitchFamily="18" charset="0"/>
                      </a:endParaRPr>
                    </a:p>
                  </a:txBody>
                  <a:tcPr marL="63860" marR="63860" marT="0" marB="0"/>
                </a:tc>
                <a:tc>
                  <a:txBody>
                    <a:bodyPr/>
                    <a:lstStyle/>
                    <a:p>
                      <a:pPr marL="342900" marR="0" lvl="0" indent="-342900">
                        <a:lnSpc>
                          <a:spcPct val="115000"/>
                        </a:lnSpc>
                        <a:spcBef>
                          <a:spcPts val="0"/>
                        </a:spcBef>
                        <a:spcAft>
                          <a:spcPts val="0"/>
                        </a:spcAft>
                        <a:buFont typeface="Arial" panose="020B0604020202020204" pitchFamily="34" charset="0"/>
                        <a:buChar char="•"/>
                        <a:tabLst>
                          <a:tab pos="457200" algn="l"/>
                        </a:tabLst>
                      </a:pPr>
                      <a:r>
                        <a:rPr lang="en-US" sz="1300" dirty="0">
                          <a:effectLst/>
                          <a:latin typeface="+mj-lt"/>
                        </a:rPr>
                        <a:t>Multi-Employee Salary and Benefit Levels</a:t>
                      </a:r>
                    </a:p>
                    <a:p>
                      <a:pPr marL="342900" marR="0" lvl="0" indent="-342900">
                        <a:lnSpc>
                          <a:spcPct val="115000"/>
                        </a:lnSpc>
                        <a:spcBef>
                          <a:spcPts val="0"/>
                        </a:spcBef>
                        <a:spcAft>
                          <a:spcPts val="0"/>
                        </a:spcAft>
                        <a:buFont typeface="Arial" panose="020B0604020202020204" pitchFamily="34" charset="0"/>
                        <a:buChar char="•"/>
                        <a:tabLst>
                          <a:tab pos="457200" algn="l"/>
                        </a:tabLst>
                      </a:pPr>
                      <a:r>
                        <a:rPr lang="en-US" sz="1300" dirty="0">
                          <a:effectLst/>
                          <a:latin typeface="+mj-lt"/>
                        </a:rPr>
                        <a:t>Multi-Employee Distribution Percentages</a:t>
                      </a:r>
                      <a:endParaRPr lang="en-US" sz="1300" dirty="0">
                        <a:effectLst/>
                        <a:latin typeface="+mj-lt"/>
                        <a:ea typeface="Calibri" panose="020F0502020204030204" pitchFamily="34" charset="0"/>
                        <a:cs typeface="Times New Roman" panose="02020603050405020304" pitchFamily="18" charset="0"/>
                      </a:endParaRPr>
                    </a:p>
                  </a:txBody>
                  <a:tcPr marL="63860" marR="63860" marT="0" marB="0"/>
                </a:tc>
                <a:extLst>
                  <a:ext uri="{0D108BD9-81ED-4DB2-BD59-A6C34878D82A}">
                    <a16:rowId xmlns:a16="http://schemas.microsoft.com/office/drawing/2014/main" val="10002"/>
                  </a:ext>
                </a:extLst>
              </a:tr>
              <a:tr h="447124">
                <a:tc>
                  <a:txBody>
                    <a:bodyPr/>
                    <a:lstStyle/>
                    <a:p>
                      <a:pPr marL="0" marR="0">
                        <a:lnSpc>
                          <a:spcPct val="115000"/>
                        </a:lnSpc>
                        <a:spcBef>
                          <a:spcPts val="0"/>
                        </a:spcBef>
                        <a:spcAft>
                          <a:spcPts val="0"/>
                        </a:spcAft>
                      </a:pPr>
                      <a:r>
                        <a:rPr lang="en-US" sz="1300">
                          <a:effectLst/>
                          <a:latin typeface="+mj-lt"/>
                        </a:rPr>
                        <a:t>TBH Employee Forms</a:t>
                      </a:r>
                      <a:endParaRPr lang="en-US" sz="1300">
                        <a:effectLst/>
                        <a:latin typeface="+mj-lt"/>
                        <a:ea typeface="Calibri" panose="020F0502020204030204" pitchFamily="34" charset="0"/>
                        <a:cs typeface="Times New Roman" panose="02020603050405020304" pitchFamily="18" charset="0"/>
                      </a:endParaRPr>
                    </a:p>
                  </a:txBody>
                  <a:tcPr marL="63860" marR="63860" marT="0" marB="0"/>
                </a:tc>
                <a:tc>
                  <a:txBody>
                    <a:bodyPr/>
                    <a:lstStyle/>
                    <a:p>
                      <a:pPr marL="342900" marR="0" lvl="0" indent="-342900">
                        <a:lnSpc>
                          <a:spcPct val="115000"/>
                        </a:lnSpc>
                        <a:spcBef>
                          <a:spcPts val="0"/>
                        </a:spcBef>
                        <a:spcAft>
                          <a:spcPts val="0"/>
                        </a:spcAft>
                        <a:buFont typeface="Arial" panose="020B0604020202020204" pitchFamily="34" charset="0"/>
                        <a:buChar char="•"/>
                        <a:tabLst>
                          <a:tab pos="457200" algn="l"/>
                        </a:tabLst>
                      </a:pPr>
                      <a:r>
                        <a:rPr lang="en-US" sz="1300" dirty="0">
                          <a:effectLst/>
                          <a:latin typeface="+mj-lt"/>
                        </a:rPr>
                        <a:t>Search Individual Employees</a:t>
                      </a:r>
                    </a:p>
                    <a:p>
                      <a:pPr marL="342900" marR="0" lvl="0" indent="-342900">
                        <a:lnSpc>
                          <a:spcPct val="115000"/>
                        </a:lnSpc>
                        <a:spcBef>
                          <a:spcPts val="0"/>
                        </a:spcBef>
                        <a:spcAft>
                          <a:spcPts val="0"/>
                        </a:spcAft>
                        <a:buFont typeface="Arial" panose="020B0604020202020204" pitchFamily="34" charset="0"/>
                        <a:buChar char="•"/>
                        <a:tabLst>
                          <a:tab pos="457200" algn="l"/>
                        </a:tabLst>
                      </a:pPr>
                      <a:r>
                        <a:rPr lang="en-US" sz="1300" dirty="0">
                          <a:effectLst/>
                          <a:latin typeface="+mj-lt"/>
                        </a:rPr>
                        <a:t>TBH Employee Landing Page</a:t>
                      </a:r>
                      <a:endParaRPr lang="en-US" sz="1300" dirty="0">
                        <a:effectLst/>
                        <a:latin typeface="+mj-lt"/>
                        <a:ea typeface="Calibri" panose="020F0502020204030204" pitchFamily="34" charset="0"/>
                        <a:cs typeface="Times New Roman" panose="02020603050405020304" pitchFamily="18" charset="0"/>
                      </a:endParaRPr>
                    </a:p>
                  </a:txBody>
                  <a:tcPr marL="63860" marR="63860" marT="0" marB="0"/>
                </a:tc>
                <a:extLst>
                  <a:ext uri="{0D108BD9-81ED-4DB2-BD59-A6C34878D82A}">
                    <a16:rowId xmlns:a16="http://schemas.microsoft.com/office/drawing/2014/main" val="10003"/>
                  </a:ext>
                </a:extLst>
              </a:tr>
              <a:tr h="447124">
                <a:tc>
                  <a:txBody>
                    <a:bodyPr/>
                    <a:lstStyle/>
                    <a:p>
                      <a:pPr marL="0" marR="0">
                        <a:lnSpc>
                          <a:spcPct val="115000"/>
                        </a:lnSpc>
                        <a:spcBef>
                          <a:spcPts val="0"/>
                        </a:spcBef>
                        <a:spcAft>
                          <a:spcPts val="0"/>
                        </a:spcAft>
                      </a:pPr>
                      <a:r>
                        <a:rPr lang="en-US" sz="1300">
                          <a:effectLst/>
                          <a:latin typeface="+mj-lt"/>
                        </a:rPr>
                        <a:t>Empl Global Assumptions</a:t>
                      </a:r>
                      <a:endParaRPr lang="en-US" sz="1300">
                        <a:effectLst/>
                        <a:latin typeface="+mj-lt"/>
                        <a:ea typeface="Calibri" panose="020F0502020204030204" pitchFamily="34" charset="0"/>
                        <a:cs typeface="Times New Roman" panose="02020603050405020304" pitchFamily="18" charset="0"/>
                      </a:endParaRPr>
                    </a:p>
                  </a:txBody>
                  <a:tcPr marL="63860" marR="63860" marT="0" marB="0"/>
                </a:tc>
                <a:tc>
                  <a:txBody>
                    <a:bodyPr/>
                    <a:lstStyle/>
                    <a:p>
                      <a:pPr marL="342900" marR="0" lvl="0" indent="-342900">
                        <a:lnSpc>
                          <a:spcPct val="115000"/>
                        </a:lnSpc>
                        <a:spcBef>
                          <a:spcPts val="0"/>
                        </a:spcBef>
                        <a:spcAft>
                          <a:spcPts val="0"/>
                        </a:spcAft>
                        <a:buFont typeface="Arial" panose="020B0604020202020204" pitchFamily="34" charset="0"/>
                        <a:buChar char="•"/>
                        <a:tabLst>
                          <a:tab pos="457200" algn="l"/>
                        </a:tabLst>
                      </a:pPr>
                      <a:r>
                        <a:rPr lang="en-US" sz="1300" dirty="0">
                          <a:effectLst/>
                          <a:latin typeface="+mj-lt"/>
                        </a:rPr>
                        <a:t>Salary Global Assumptions</a:t>
                      </a:r>
                    </a:p>
                    <a:p>
                      <a:pPr marL="342900" marR="0" lvl="0" indent="-342900">
                        <a:lnSpc>
                          <a:spcPct val="115000"/>
                        </a:lnSpc>
                        <a:spcBef>
                          <a:spcPts val="0"/>
                        </a:spcBef>
                        <a:spcAft>
                          <a:spcPts val="0"/>
                        </a:spcAft>
                        <a:buFont typeface="Arial" panose="020B0604020202020204" pitchFamily="34" charset="0"/>
                        <a:buChar char="•"/>
                        <a:tabLst>
                          <a:tab pos="457200" algn="l"/>
                        </a:tabLst>
                      </a:pPr>
                      <a:r>
                        <a:rPr lang="en-US" sz="1300" dirty="0">
                          <a:effectLst/>
                          <a:latin typeface="+mj-lt"/>
                        </a:rPr>
                        <a:t>Benefits Global Assumptions</a:t>
                      </a:r>
                      <a:endParaRPr lang="en-US" sz="1300" dirty="0">
                        <a:effectLst/>
                        <a:latin typeface="+mj-lt"/>
                        <a:ea typeface="Calibri" panose="020F0502020204030204" pitchFamily="34" charset="0"/>
                        <a:cs typeface="Times New Roman" panose="02020603050405020304" pitchFamily="18" charset="0"/>
                      </a:endParaRPr>
                    </a:p>
                  </a:txBody>
                  <a:tcPr marL="63860" marR="63860" marT="0" marB="0"/>
                </a:tc>
                <a:extLst>
                  <a:ext uri="{0D108BD9-81ED-4DB2-BD59-A6C34878D82A}">
                    <a16:rowId xmlns:a16="http://schemas.microsoft.com/office/drawing/2014/main" val="10004"/>
                  </a:ext>
                </a:extLst>
              </a:tr>
              <a:tr h="1341371">
                <a:tc>
                  <a:txBody>
                    <a:bodyPr/>
                    <a:lstStyle/>
                    <a:p>
                      <a:pPr marL="0" marR="0">
                        <a:lnSpc>
                          <a:spcPct val="115000"/>
                        </a:lnSpc>
                        <a:spcBef>
                          <a:spcPts val="0"/>
                        </a:spcBef>
                        <a:spcAft>
                          <a:spcPts val="0"/>
                        </a:spcAft>
                      </a:pPr>
                      <a:r>
                        <a:rPr lang="en-US" sz="1300">
                          <a:effectLst/>
                          <a:latin typeface="+mj-lt"/>
                        </a:rPr>
                        <a:t>Empl Seeding Options</a:t>
                      </a:r>
                      <a:endParaRPr lang="en-US" sz="1300">
                        <a:effectLst/>
                        <a:latin typeface="+mj-lt"/>
                        <a:ea typeface="Calibri" panose="020F0502020204030204" pitchFamily="34" charset="0"/>
                        <a:cs typeface="Times New Roman" panose="02020603050405020304" pitchFamily="18" charset="0"/>
                      </a:endParaRPr>
                    </a:p>
                  </a:txBody>
                  <a:tcPr marL="63860" marR="63860" marT="0" marB="0"/>
                </a:tc>
                <a:tc>
                  <a:txBody>
                    <a:bodyPr/>
                    <a:lstStyle/>
                    <a:p>
                      <a:pPr marL="342900" marR="0" lvl="0" indent="-342900">
                        <a:lnSpc>
                          <a:spcPct val="115000"/>
                        </a:lnSpc>
                        <a:spcBef>
                          <a:spcPts val="0"/>
                        </a:spcBef>
                        <a:spcAft>
                          <a:spcPts val="0"/>
                        </a:spcAft>
                        <a:buFont typeface="Arial" panose="020B0604020202020204" pitchFamily="34" charset="0"/>
                        <a:buChar char="•"/>
                        <a:tabLst>
                          <a:tab pos="457200" algn="l"/>
                        </a:tabLst>
                      </a:pPr>
                      <a:r>
                        <a:rPr lang="en-US" sz="1300" dirty="0">
                          <a:effectLst/>
                          <a:latin typeface="+mj-lt"/>
                        </a:rPr>
                        <a:t>Forecast - Benefits Level</a:t>
                      </a:r>
                    </a:p>
                    <a:p>
                      <a:pPr marL="342900" marR="0" lvl="0" indent="-342900">
                        <a:lnSpc>
                          <a:spcPct val="115000"/>
                        </a:lnSpc>
                        <a:spcBef>
                          <a:spcPts val="0"/>
                        </a:spcBef>
                        <a:spcAft>
                          <a:spcPts val="0"/>
                        </a:spcAft>
                        <a:buFont typeface="Arial" panose="020B0604020202020204" pitchFamily="34" charset="0"/>
                        <a:buChar char="•"/>
                        <a:tabLst>
                          <a:tab pos="457200" algn="l"/>
                        </a:tabLst>
                      </a:pPr>
                      <a:r>
                        <a:rPr lang="en-US" sz="1300" dirty="0">
                          <a:effectLst/>
                          <a:latin typeface="+mj-lt"/>
                        </a:rPr>
                        <a:t>Forecast - Distribution </a:t>
                      </a:r>
                      <a:r>
                        <a:rPr lang="en-US" sz="1300" dirty="0" err="1">
                          <a:effectLst/>
                          <a:latin typeface="+mj-lt"/>
                        </a:rPr>
                        <a:t>Pct</a:t>
                      </a:r>
                      <a:r>
                        <a:rPr lang="en-US" sz="1300" dirty="0">
                          <a:effectLst/>
                          <a:latin typeface="+mj-lt"/>
                        </a:rPr>
                        <a:t> %</a:t>
                      </a:r>
                    </a:p>
                    <a:p>
                      <a:pPr marL="342900" marR="0" lvl="0" indent="-342900">
                        <a:lnSpc>
                          <a:spcPct val="115000"/>
                        </a:lnSpc>
                        <a:spcBef>
                          <a:spcPts val="0"/>
                        </a:spcBef>
                        <a:spcAft>
                          <a:spcPts val="0"/>
                        </a:spcAft>
                        <a:buFont typeface="Arial" panose="020B0604020202020204" pitchFamily="34" charset="0"/>
                        <a:buChar char="•"/>
                        <a:tabLst>
                          <a:tab pos="457200" algn="l"/>
                        </a:tabLst>
                      </a:pPr>
                      <a:r>
                        <a:rPr lang="en-US" sz="1300" dirty="0">
                          <a:effectLst/>
                          <a:latin typeface="+mj-lt"/>
                        </a:rPr>
                        <a:t>Year 1 - Salary Level</a:t>
                      </a:r>
                    </a:p>
                    <a:p>
                      <a:pPr marL="342900" marR="0" lvl="0" indent="-342900">
                        <a:lnSpc>
                          <a:spcPct val="115000"/>
                        </a:lnSpc>
                        <a:spcBef>
                          <a:spcPts val="0"/>
                        </a:spcBef>
                        <a:spcAft>
                          <a:spcPts val="0"/>
                        </a:spcAft>
                        <a:buFont typeface="Arial" panose="020B0604020202020204" pitchFamily="34" charset="0"/>
                        <a:buChar char="•"/>
                        <a:tabLst>
                          <a:tab pos="457200" algn="l"/>
                        </a:tabLst>
                      </a:pPr>
                      <a:r>
                        <a:rPr lang="en-US" sz="1300" dirty="0">
                          <a:effectLst/>
                          <a:latin typeface="+mj-lt"/>
                        </a:rPr>
                        <a:t>Year 1 - Benefits Level</a:t>
                      </a:r>
                    </a:p>
                    <a:p>
                      <a:pPr marL="342900" marR="0" lvl="0" indent="-342900">
                        <a:lnSpc>
                          <a:spcPct val="115000"/>
                        </a:lnSpc>
                        <a:spcBef>
                          <a:spcPts val="0"/>
                        </a:spcBef>
                        <a:spcAft>
                          <a:spcPts val="0"/>
                        </a:spcAft>
                        <a:buFont typeface="Arial" panose="020B0604020202020204" pitchFamily="34" charset="0"/>
                        <a:buChar char="•"/>
                        <a:tabLst>
                          <a:tab pos="457200" algn="l"/>
                        </a:tabLst>
                      </a:pPr>
                      <a:r>
                        <a:rPr lang="en-US" sz="1300" dirty="0">
                          <a:effectLst/>
                          <a:latin typeface="+mj-lt"/>
                        </a:rPr>
                        <a:t>Year 1 - Distribution </a:t>
                      </a:r>
                      <a:r>
                        <a:rPr lang="en-US" sz="1300" dirty="0" err="1">
                          <a:effectLst/>
                          <a:latin typeface="+mj-lt"/>
                        </a:rPr>
                        <a:t>Pct</a:t>
                      </a:r>
                      <a:r>
                        <a:rPr lang="en-US" sz="1300" dirty="0">
                          <a:effectLst/>
                          <a:latin typeface="+mj-lt"/>
                        </a:rPr>
                        <a:t> %</a:t>
                      </a:r>
                    </a:p>
                    <a:p>
                      <a:pPr marL="342900" marR="0" lvl="0" indent="-342900">
                        <a:lnSpc>
                          <a:spcPct val="115000"/>
                        </a:lnSpc>
                        <a:spcBef>
                          <a:spcPts val="0"/>
                        </a:spcBef>
                        <a:spcAft>
                          <a:spcPts val="0"/>
                        </a:spcAft>
                        <a:buFont typeface="Arial" panose="020B0604020202020204" pitchFamily="34" charset="0"/>
                        <a:buChar char="•"/>
                        <a:tabLst>
                          <a:tab pos="457200" algn="l"/>
                        </a:tabLst>
                      </a:pPr>
                      <a:r>
                        <a:rPr lang="en-US" sz="1300" dirty="0">
                          <a:effectLst/>
                          <a:latin typeface="+mj-lt"/>
                        </a:rPr>
                        <a:t>Year 2 - Salary, Benefits, and </a:t>
                      </a:r>
                      <a:r>
                        <a:rPr lang="en-US" sz="1300" dirty="0" err="1">
                          <a:effectLst/>
                          <a:latin typeface="+mj-lt"/>
                        </a:rPr>
                        <a:t>Dist</a:t>
                      </a:r>
                      <a:r>
                        <a:rPr lang="en-US" sz="1300" dirty="0">
                          <a:effectLst/>
                          <a:latin typeface="+mj-lt"/>
                        </a:rPr>
                        <a:t> </a:t>
                      </a:r>
                      <a:r>
                        <a:rPr lang="en-US" sz="1300" dirty="0" err="1">
                          <a:effectLst/>
                          <a:latin typeface="+mj-lt"/>
                        </a:rPr>
                        <a:t>Pct</a:t>
                      </a:r>
                      <a:r>
                        <a:rPr lang="en-US" sz="1300" dirty="0">
                          <a:effectLst/>
                          <a:latin typeface="+mj-lt"/>
                        </a:rPr>
                        <a:t> %</a:t>
                      </a:r>
                      <a:endParaRPr lang="en-US" sz="1300" dirty="0">
                        <a:effectLst/>
                        <a:latin typeface="+mj-lt"/>
                        <a:ea typeface="Calibri" panose="020F0502020204030204" pitchFamily="34" charset="0"/>
                        <a:cs typeface="Times New Roman" panose="02020603050405020304" pitchFamily="18" charset="0"/>
                      </a:endParaRPr>
                    </a:p>
                  </a:txBody>
                  <a:tcPr marL="63860" marR="63860" marT="0" marB="0"/>
                </a:tc>
                <a:extLst>
                  <a:ext uri="{0D108BD9-81ED-4DB2-BD59-A6C34878D82A}">
                    <a16:rowId xmlns:a16="http://schemas.microsoft.com/office/drawing/2014/main" val="10005"/>
                  </a:ext>
                </a:extLst>
              </a:tr>
              <a:tr h="447124">
                <a:tc>
                  <a:txBody>
                    <a:bodyPr/>
                    <a:lstStyle/>
                    <a:p>
                      <a:pPr marL="0" marR="0">
                        <a:lnSpc>
                          <a:spcPct val="115000"/>
                        </a:lnSpc>
                        <a:spcBef>
                          <a:spcPts val="0"/>
                        </a:spcBef>
                        <a:spcAft>
                          <a:spcPts val="0"/>
                        </a:spcAft>
                      </a:pPr>
                      <a:r>
                        <a:rPr lang="en-US" sz="1300" dirty="0" err="1">
                          <a:effectLst/>
                          <a:latin typeface="+mj-lt"/>
                        </a:rPr>
                        <a:t>Empl</a:t>
                      </a:r>
                      <a:r>
                        <a:rPr lang="en-US" sz="1300" dirty="0">
                          <a:effectLst/>
                          <a:latin typeface="+mj-lt"/>
                        </a:rPr>
                        <a:t> Reports</a:t>
                      </a:r>
                      <a:endParaRPr lang="en-US" sz="1300" dirty="0">
                        <a:effectLst/>
                        <a:latin typeface="+mj-lt"/>
                        <a:ea typeface="Calibri" panose="020F0502020204030204" pitchFamily="34" charset="0"/>
                        <a:cs typeface="Times New Roman" panose="02020603050405020304" pitchFamily="18" charset="0"/>
                      </a:endParaRPr>
                    </a:p>
                  </a:txBody>
                  <a:tcPr marL="63860" marR="63860" marT="0" marB="0"/>
                </a:tc>
                <a:tc>
                  <a:txBody>
                    <a:bodyPr/>
                    <a:lstStyle/>
                    <a:p>
                      <a:pPr marL="342900" marR="0" lvl="0" indent="-342900">
                        <a:lnSpc>
                          <a:spcPct val="115000"/>
                        </a:lnSpc>
                        <a:spcBef>
                          <a:spcPts val="0"/>
                        </a:spcBef>
                        <a:spcAft>
                          <a:spcPts val="0"/>
                        </a:spcAft>
                        <a:buFont typeface="Arial" panose="020B0604020202020204" pitchFamily="34" charset="0"/>
                        <a:buChar char="•"/>
                        <a:tabLst>
                          <a:tab pos="457200" algn="l"/>
                        </a:tabLst>
                      </a:pPr>
                      <a:r>
                        <a:rPr lang="en-US" sz="1300" dirty="0">
                          <a:effectLst/>
                          <a:latin typeface="+mj-lt"/>
                        </a:rPr>
                        <a:t>Compensation Detail by DFP</a:t>
                      </a:r>
                    </a:p>
                    <a:p>
                      <a:pPr marL="342900" marR="0" lvl="0" indent="-342900">
                        <a:lnSpc>
                          <a:spcPct val="115000"/>
                        </a:lnSpc>
                        <a:spcBef>
                          <a:spcPts val="0"/>
                        </a:spcBef>
                        <a:spcAft>
                          <a:spcPts val="0"/>
                        </a:spcAft>
                        <a:buFont typeface="Arial" panose="020B0604020202020204" pitchFamily="34" charset="0"/>
                        <a:buChar char="•"/>
                        <a:tabLst>
                          <a:tab pos="457200" algn="l"/>
                        </a:tabLst>
                      </a:pPr>
                      <a:r>
                        <a:rPr lang="en-US" sz="1300" dirty="0">
                          <a:effectLst/>
                          <a:latin typeface="+mj-lt"/>
                        </a:rPr>
                        <a:t>Multi-</a:t>
                      </a:r>
                      <a:r>
                        <a:rPr lang="en-US" sz="1300" dirty="0" err="1">
                          <a:effectLst/>
                          <a:latin typeface="+mj-lt"/>
                        </a:rPr>
                        <a:t>Empl</a:t>
                      </a:r>
                      <a:r>
                        <a:rPr lang="en-US" sz="1300" dirty="0">
                          <a:effectLst/>
                          <a:latin typeface="+mj-lt"/>
                        </a:rPr>
                        <a:t> </a:t>
                      </a:r>
                      <a:r>
                        <a:rPr lang="en-US" sz="1300" dirty="0" err="1">
                          <a:effectLst/>
                          <a:latin typeface="+mj-lt"/>
                        </a:rPr>
                        <a:t>Distr</a:t>
                      </a:r>
                      <a:r>
                        <a:rPr lang="en-US" sz="1300" dirty="0">
                          <a:effectLst/>
                          <a:latin typeface="+mj-lt"/>
                        </a:rPr>
                        <a:t> </a:t>
                      </a:r>
                      <a:r>
                        <a:rPr lang="en-US" sz="1300" dirty="0" err="1">
                          <a:effectLst/>
                          <a:latin typeface="+mj-lt"/>
                        </a:rPr>
                        <a:t>Pct</a:t>
                      </a:r>
                      <a:r>
                        <a:rPr lang="en-US" sz="1300" dirty="0">
                          <a:effectLst/>
                          <a:latin typeface="+mj-lt"/>
                        </a:rPr>
                        <a:t> and $</a:t>
                      </a:r>
                      <a:endParaRPr lang="en-US" sz="1300" dirty="0">
                        <a:effectLst/>
                        <a:latin typeface="+mj-lt"/>
                        <a:ea typeface="Calibri" panose="020F0502020204030204" pitchFamily="34" charset="0"/>
                        <a:cs typeface="Times New Roman" panose="02020603050405020304" pitchFamily="18" charset="0"/>
                      </a:endParaRPr>
                    </a:p>
                  </a:txBody>
                  <a:tcPr marL="63860" marR="63860" marT="0" marB="0"/>
                </a:tc>
                <a:extLst>
                  <a:ext uri="{0D108BD9-81ED-4DB2-BD59-A6C34878D82A}">
                    <a16:rowId xmlns:a16="http://schemas.microsoft.com/office/drawing/2014/main" val="10007"/>
                  </a:ext>
                </a:extLst>
              </a:tr>
              <a:tr h="379644">
                <a:tc>
                  <a:txBody>
                    <a:bodyPr/>
                    <a:lstStyle/>
                    <a:p>
                      <a:pPr marL="0" marR="0">
                        <a:lnSpc>
                          <a:spcPct val="115000"/>
                        </a:lnSpc>
                        <a:spcBef>
                          <a:spcPts val="0"/>
                        </a:spcBef>
                        <a:spcAft>
                          <a:spcPts val="0"/>
                        </a:spcAft>
                      </a:pPr>
                      <a:r>
                        <a:rPr lang="en-US" sz="1300">
                          <a:effectLst/>
                          <a:latin typeface="+mj-lt"/>
                        </a:rPr>
                        <a:t>Push Empl Data to General</a:t>
                      </a:r>
                      <a:endParaRPr lang="en-US" sz="1300">
                        <a:effectLst/>
                        <a:latin typeface="+mj-lt"/>
                        <a:ea typeface="Calibri" panose="020F0502020204030204" pitchFamily="34" charset="0"/>
                        <a:cs typeface="Times New Roman" panose="02020603050405020304" pitchFamily="18" charset="0"/>
                      </a:endParaRPr>
                    </a:p>
                  </a:txBody>
                  <a:tcPr marL="63860" marR="63860" marT="0" marB="0"/>
                </a:tc>
                <a:tc>
                  <a:txBody>
                    <a:bodyPr/>
                    <a:lstStyle/>
                    <a:p>
                      <a:pPr marL="262890" marR="0">
                        <a:lnSpc>
                          <a:spcPct val="115000"/>
                        </a:lnSpc>
                        <a:spcBef>
                          <a:spcPts val="0"/>
                        </a:spcBef>
                        <a:spcAft>
                          <a:spcPts val="0"/>
                        </a:spcAft>
                      </a:pPr>
                      <a:r>
                        <a:rPr lang="en-US" sz="1300" dirty="0">
                          <a:effectLst/>
                          <a:latin typeface="+mj-lt"/>
                        </a:rPr>
                        <a:t> </a:t>
                      </a:r>
                      <a:endParaRPr lang="en-US" sz="1300" dirty="0">
                        <a:effectLst/>
                        <a:latin typeface="+mj-lt"/>
                        <a:ea typeface="Calibri" panose="020F0502020204030204" pitchFamily="34" charset="0"/>
                        <a:cs typeface="Times New Roman" panose="02020603050405020304" pitchFamily="18" charset="0"/>
                      </a:endParaRPr>
                    </a:p>
                  </a:txBody>
                  <a:tcPr marL="63860" marR="63860" marT="0" marB="0"/>
                </a:tc>
                <a:extLst>
                  <a:ext uri="{0D108BD9-81ED-4DB2-BD59-A6C34878D82A}">
                    <a16:rowId xmlns:a16="http://schemas.microsoft.com/office/drawing/2014/main" val="10008"/>
                  </a:ext>
                </a:extLst>
              </a:tr>
            </a:tbl>
          </a:graphicData>
        </a:graphic>
      </p:graphicFrame>
      <p:pic>
        <p:nvPicPr>
          <p:cNvPr id="1025" name="Picture 706" descr="https://uplan.ucsf.edu/HyperionPlanning/adf/images/t.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0474" y="1475106"/>
            <a:ext cx="83647" cy="45719"/>
          </a:xfrm>
          <a:prstGeom prst="rect">
            <a:avLst/>
          </a:prstGeom>
          <a:noFill/>
          <a:extLst>
            <a:ext uri="{909E8E84-426E-40DD-AFC4-6F175D3DCCD1}">
              <a14:hiddenFill xmlns:a14="http://schemas.microsoft.com/office/drawing/2010/main">
                <a:solidFill>
                  <a:srgbClr val="FFFFFF"/>
                </a:solidFill>
              </a14:hiddenFill>
            </a:ext>
          </a:extLst>
        </p:spPr>
      </p:pic>
      <p:sp>
        <p:nvSpPr>
          <p:cNvPr id="3" name="Footer Placeholder 2"/>
          <p:cNvSpPr>
            <a:spLocks noGrp="1"/>
          </p:cNvSpPr>
          <p:nvPr>
            <p:ph type="ftr" sz="quarter" idx="3"/>
          </p:nvPr>
        </p:nvSpPr>
        <p:spPr/>
        <p:txBody>
          <a:bodyPr/>
          <a:lstStyle/>
          <a:p>
            <a:r>
              <a:rPr lang="en-US" smtClean="0"/>
              <a:t>Budget and Resource Management</a:t>
            </a:r>
            <a:endParaRPr lang="en-US" dirty="0"/>
          </a:p>
        </p:txBody>
      </p:sp>
      <p:sp>
        <p:nvSpPr>
          <p:cNvPr id="5" name="Slide Number Placeholder 4"/>
          <p:cNvSpPr>
            <a:spLocks noGrp="1"/>
          </p:cNvSpPr>
          <p:nvPr>
            <p:ph type="sldNum" sz="quarter" idx="4"/>
          </p:nvPr>
        </p:nvSpPr>
        <p:spPr/>
        <p:txBody>
          <a:bodyPr/>
          <a:lstStyle/>
          <a:p>
            <a:fld id="{7BCC8D0D-EAEC-449D-9161-023DFF90F2E2}" type="slidenum">
              <a:rPr lang="en-US" smtClean="0"/>
              <a:pPr/>
              <a:t>14</a:t>
            </a:fld>
            <a:endParaRPr lang="en-US" dirty="0"/>
          </a:p>
        </p:txBody>
      </p:sp>
      <p:sp>
        <p:nvSpPr>
          <p:cNvPr id="7" name="Date Placeholder 6"/>
          <p:cNvSpPr>
            <a:spLocks noGrp="1"/>
          </p:cNvSpPr>
          <p:nvPr>
            <p:ph type="dt" sz="half" idx="2"/>
          </p:nvPr>
        </p:nvSpPr>
        <p:spPr/>
        <p:txBody>
          <a:bodyPr/>
          <a:lstStyle/>
          <a:p>
            <a:r>
              <a:rPr lang="en-US" dirty="0" smtClean="0"/>
              <a:t>02/02/2021</a:t>
            </a:r>
            <a:endParaRPr lang="en-US" dirty="0"/>
          </a:p>
        </p:txBody>
      </p:sp>
    </p:spTree>
    <p:extLst>
      <p:ext uri="{BB962C8B-B14F-4D97-AF65-F5344CB8AC3E}">
        <p14:creationId xmlns:p14="http://schemas.microsoft.com/office/powerpoint/2010/main" val="2815250144"/>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4294967295"/>
          </p:nvPr>
        </p:nvSpPr>
        <p:spPr>
          <a:xfrm>
            <a:off x="0" y="3657600"/>
            <a:ext cx="11045825" cy="533400"/>
          </a:xfrm>
        </p:spPr>
        <p:txBody>
          <a:bodyPr/>
          <a:lstStyle/>
          <a:p>
            <a:pPr marL="0" indent="0" algn="r">
              <a:buNone/>
            </a:pPr>
            <a:r>
              <a:rPr lang="en-US" sz="3600" dirty="0" smtClean="0">
                <a:latin typeface="+mn-lt"/>
              </a:rPr>
              <a:t>Individual Employee Forms</a:t>
            </a:r>
            <a:endParaRPr lang="en-US" sz="3600" dirty="0">
              <a:latin typeface="+mn-lt"/>
            </a:endParaRPr>
          </a:p>
        </p:txBody>
      </p:sp>
      <p:sp>
        <p:nvSpPr>
          <p:cNvPr id="2" name="Footer Placeholder 1"/>
          <p:cNvSpPr>
            <a:spLocks noGrp="1"/>
          </p:cNvSpPr>
          <p:nvPr>
            <p:ph type="ftr" sz="quarter" idx="3"/>
          </p:nvPr>
        </p:nvSpPr>
        <p:spPr/>
        <p:txBody>
          <a:bodyPr/>
          <a:lstStyle/>
          <a:p>
            <a:r>
              <a:rPr lang="en-US" smtClean="0"/>
              <a:t>Budget and Resource Management</a:t>
            </a:r>
            <a:endParaRPr lang="en-US" dirty="0"/>
          </a:p>
        </p:txBody>
      </p:sp>
      <p:sp>
        <p:nvSpPr>
          <p:cNvPr id="4" name="Slide Number Placeholder 3"/>
          <p:cNvSpPr>
            <a:spLocks noGrp="1"/>
          </p:cNvSpPr>
          <p:nvPr>
            <p:ph type="sldNum" sz="quarter" idx="4"/>
          </p:nvPr>
        </p:nvSpPr>
        <p:spPr/>
        <p:txBody>
          <a:bodyPr/>
          <a:lstStyle/>
          <a:p>
            <a:fld id="{7BCC8D0D-EAEC-449D-9161-023DFF90F2E2}" type="slidenum">
              <a:rPr lang="en-US" smtClean="0"/>
              <a:pPr/>
              <a:t>15</a:t>
            </a:fld>
            <a:endParaRPr lang="en-US" dirty="0"/>
          </a:p>
        </p:txBody>
      </p:sp>
      <p:sp>
        <p:nvSpPr>
          <p:cNvPr id="5" name="Date Placeholder 4"/>
          <p:cNvSpPr>
            <a:spLocks noGrp="1"/>
          </p:cNvSpPr>
          <p:nvPr>
            <p:ph type="dt" sz="half" idx="2"/>
          </p:nvPr>
        </p:nvSpPr>
        <p:spPr/>
        <p:txBody>
          <a:bodyPr/>
          <a:lstStyle/>
          <a:p>
            <a:r>
              <a:rPr lang="en-US" dirty="0" smtClean="0"/>
              <a:t>02/02/2021</a:t>
            </a:r>
            <a:endParaRPr lang="en-US" dirty="0"/>
          </a:p>
        </p:txBody>
      </p:sp>
    </p:spTree>
    <p:extLst>
      <p:ext uri="{BB962C8B-B14F-4D97-AF65-F5344CB8AC3E}">
        <p14:creationId xmlns:p14="http://schemas.microsoft.com/office/powerpoint/2010/main" val="4034867653"/>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2" y="426659"/>
            <a:ext cx="10786535" cy="940001"/>
          </a:xfrm>
        </p:spPr>
        <p:txBody>
          <a:bodyPr/>
          <a:lstStyle/>
          <a:p>
            <a:r>
              <a:rPr lang="en-US" sz="3200" dirty="0" smtClean="0"/>
              <a:t>Search </a:t>
            </a:r>
            <a:r>
              <a:rPr lang="en-US" sz="3200" dirty="0"/>
              <a:t>Individual Employee form allows data entry for a single employee </a:t>
            </a:r>
          </a:p>
        </p:txBody>
      </p:sp>
      <p:sp>
        <p:nvSpPr>
          <p:cNvPr id="3" name="Content Placeholder 2"/>
          <p:cNvSpPr>
            <a:spLocks noGrp="1"/>
          </p:cNvSpPr>
          <p:nvPr>
            <p:ph idx="1"/>
          </p:nvPr>
        </p:nvSpPr>
        <p:spPr/>
        <p:txBody>
          <a:bodyPr/>
          <a:lstStyle/>
          <a:p>
            <a:r>
              <a:rPr lang="en-US" sz="2200" dirty="0" smtClean="0"/>
              <a:t>Page </a:t>
            </a:r>
            <a:r>
              <a:rPr lang="en-US" sz="2200" dirty="0"/>
              <a:t>Filter contains the list of Employees</a:t>
            </a:r>
          </a:p>
          <a:p>
            <a:pPr lvl="1"/>
            <a:r>
              <a:rPr lang="en-US" dirty="0"/>
              <a:t>Medical Center </a:t>
            </a:r>
            <a:r>
              <a:rPr lang="en-US" dirty="0" smtClean="0"/>
              <a:t>employees </a:t>
            </a:r>
            <a:r>
              <a:rPr lang="en-US" dirty="0"/>
              <a:t>not </a:t>
            </a:r>
            <a:r>
              <a:rPr lang="en-US" dirty="0" smtClean="0"/>
              <a:t>included</a:t>
            </a:r>
          </a:p>
          <a:p>
            <a:r>
              <a:rPr lang="en-US" sz="2200" dirty="0" smtClean="0"/>
              <a:t>Five tabs, columns same as Rev &amp; </a:t>
            </a:r>
            <a:r>
              <a:rPr lang="en-US" sz="2200" dirty="0" err="1" smtClean="0"/>
              <a:t>Exp</a:t>
            </a:r>
            <a:r>
              <a:rPr lang="en-US" sz="2200" dirty="0" smtClean="0"/>
              <a:t> form except summary on tab </a:t>
            </a:r>
            <a:r>
              <a:rPr lang="en-US" sz="2200" dirty="0"/>
              <a:t>5</a:t>
            </a:r>
            <a:endParaRPr lang="en-US" sz="2400" dirty="0"/>
          </a:p>
          <a:p>
            <a:r>
              <a:rPr lang="en-US" sz="2200" dirty="0" err="1" smtClean="0"/>
              <a:t>YearTotal</a:t>
            </a:r>
            <a:r>
              <a:rPr lang="en-US" sz="2200" dirty="0" smtClean="0"/>
              <a:t> for %</a:t>
            </a:r>
            <a:endParaRPr lang="en-US" sz="2200" dirty="0"/>
          </a:p>
          <a:p>
            <a:pPr lvl="1"/>
            <a:r>
              <a:rPr lang="en-US" dirty="0" smtClean="0"/>
              <a:t>Reflects </a:t>
            </a:r>
            <a:r>
              <a:rPr lang="en-US" dirty="0"/>
              <a:t>the </a:t>
            </a:r>
            <a:r>
              <a:rPr lang="en-US" dirty="0">
                <a:solidFill>
                  <a:srgbClr val="FF0000"/>
                </a:solidFill>
              </a:rPr>
              <a:t>last month that contains a value</a:t>
            </a:r>
            <a:r>
              <a:rPr lang="en-US" dirty="0"/>
              <a:t>. This feature is called “time-balance-last”. </a:t>
            </a:r>
          </a:p>
          <a:p>
            <a:r>
              <a:rPr lang="en-US" sz="2200" dirty="0"/>
              <a:t>All tabs include </a:t>
            </a:r>
            <a:r>
              <a:rPr lang="en-US" sz="2200" dirty="0" err="1" smtClean="0"/>
              <a:t>DeptID</a:t>
            </a:r>
            <a:r>
              <a:rPr lang="en-US" sz="2200" dirty="0" smtClean="0"/>
              <a:t> and Job Code as </a:t>
            </a:r>
            <a:r>
              <a:rPr lang="en-US" sz="2200" dirty="0"/>
              <a:t>rows</a:t>
            </a:r>
          </a:p>
          <a:p>
            <a:pPr lvl="1"/>
            <a:r>
              <a:rPr lang="en-US" dirty="0"/>
              <a:t>Other rows for Salary Component, Fund and Project may be included depending on the tab</a:t>
            </a:r>
          </a:p>
          <a:p>
            <a:pPr marL="0" indent="0">
              <a:buNone/>
            </a:pPr>
            <a:endParaRPr lang="en-US" sz="2000" dirty="0"/>
          </a:p>
        </p:txBody>
      </p:sp>
      <p:sp>
        <p:nvSpPr>
          <p:cNvPr id="4" name="Footer Placeholder 3"/>
          <p:cNvSpPr>
            <a:spLocks noGrp="1"/>
          </p:cNvSpPr>
          <p:nvPr>
            <p:ph type="ftr" sz="quarter" idx="3"/>
          </p:nvPr>
        </p:nvSpPr>
        <p:spPr/>
        <p:txBody>
          <a:bodyPr/>
          <a:lstStyle/>
          <a:p>
            <a:r>
              <a:rPr lang="en-US" smtClean="0"/>
              <a:t>Budget and Resource Management</a:t>
            </a:r>
            <a:endParaRPr lang="en-US" dirty="0"/>
          </a:p>
        </p:txBody>
      </p:sp>
      <p:sp>
        <p:nvSpPr>
          <p:cNvPr id="5" name="Slide Number Placeholder 4"/>
          <p:cNvSpPr>
            <a:spLocks noGrp="1"/>
          </p:cNvSpPr>
          <p:nvPr>
            <p:ph type="sldNum" sz="quarter" idx="4"/>
          </p:nvPr>
        </p:nvSpPr>
        <p:spPr/>
        <p:txBody>
          <a:bodyPr/>
          <a:lstStyle/>
          <a:p>
            <a:fld id="{7BCC8D0D-EAEC-449D-9161-023DFF90F2E2}" type="slidenum">
              <a:rPr lang="en-US" smtClean="0"/>
              <a:pPr/>
              <a:t>16</a:t>
            </a:fld>
            <a:endParaRPr lang="en-US" dirty="0"/>
          </a:p>
        </p:txBody>
      </p:sp>
      <p:sp>
        <p:nvSpPr>
          <p:cNvPr id="6" name="Date Placeholder 5"/>
          <p:cNvSpPr>
            <a:spLocks noGrp="1"/>
          </p:cNvSpPr>
          <p:nvPr>
            <p:ph type="dt" sz="half" idx="2"/>
          </p:nvPr>
        </p:nvSpPr>
        <p:spPr/>
        <p:txBody>
          <a:bodyPr/>
          <a:lstStyle/>
          <a:p>
            <a:r>
              <a:rPr lang="en-US" dirty="0" smtClean="0"/>
              <a:t>02/02/2021</a:t>
            </a:r>
            <a:endParaRPr lang="en-US" dirty="0"/>
          </a:p>
        </p:txBody>
      </p:sp>
    </p:spTree>
    <p:extLst>
      <p:ext uri="{BB962C8B-B14F-4D97-AF65-F5344CB8AC3E}">
        <p14:creationId xmlns:p14="http://schemas.microsoft.com/office/powerpoint/2010/main" val="2640436414"/>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2" y="426659"/>
            <a:ext cx="10786535" cy="467820"/>
          </a:xfrm>
        </p:spPr>
        <p:txBody>
          <a:bodyPr/>
          <a:lstStyle/>
          <a:p>
            <a:r>
              <a:rPr lang="en-US" dirty="0" smtClean="0"/>
              <a:t>Tab 1 (</a:t>
            </a:r>
            <a:r>
              <a:rPr lang="en-US" dirty="0" err="1" smtClean="0"/>
              <a:t>Empl</a:t>
            </a:r>
            <a:r>
              <a:rPr lang="en-US" dirty="0" smtClean="0"/>
              <a:t> Salary) allows for updates to the salary levels by component</a:t>
            </a:r>
            <a:endParaRPr lang="en-US" dirty="0"/>
          </a:p>
        </p:txBody>
      </p:sp>
      <p:sp>
        <p:nvSpPr>
          <p:cNvPr id="3" name="Content Placeholder 2"/>
          <p:cNvSpPr>
            <a:spLocks noGrp="1"/>
          </p:cNvSpPr>
          <p:nvPr>
            <p:ph idx="1"/>
          </p:nvPr>
        </p:nvSpPr>
        <p:spPr/>
        <p:txBody>
          <a:bodyPr/>
          <a:lstStyle/>
          <a:p>
            <a:r>
              <a:rPr lang="en-US" sz="2200" dirty="0"/>
              <a:t>For Base &amp; Negotiated </a:t>
            </a:r>
            <a:r>
              <a:rPr lang="en-US" sz="2200" dirty="0" smtClean="0"/>
              <a:t>(</a:t>
            </a:r>
            <a:r>
              <a:rPr lang="en-US" sz="2200" dirty="0" err="1" smtClean="0"/>
              <a:t>Base&amp;Neg</a:t>
            </a:r>
            <a:r>
              <a:rPr lang="en-US" sz="2200" dirty="0" smtClean="0"/>
              <a:t>) Salary</a:t>
            </a:r>
            <a:r>
              <a:rPr lang="en-US" sz="2200" dirty="0"/>
              <a:t>: </a:t>
            </a:r>
          </a:p>
          <a:p>
            <a:pPr lvl="1"/>
            <a:r>
              <a:rPr lang="en-US" dirty="0"/>
              <a:t>Both the initial monthly salary and the global assumption are displayed</a:t>
            </a:r>
          </a:p>
          <a:p>
            <a:pPr lvl="1"/>
            <a:r>
              <a:rPr lang="en-US" dirty="0"/>
              <a:t>Planners can </a:t>
            </a:r>
            <a:r>
              <a:rPr lang="en-US" dirty="0" smtClean="0"/>
              <a:t>either:</a:t>
            </a:r>
          </a:p>
          <a:p>
            <a:pPr lvl="2"/>
            <a:r>
              <a:rPr lang="en-US" dirty="0" smtClean="0"/>
              <a:t>override </a:t>
            </a:r>
            <a:r>
              <a:rPr lang="en-US" dirty="0"/>
              <a:t>the global assumption with another percentage adjustment</a:t>
            </a:r>
          </a:p>
          <a:p>
            <a:pPr lvl="2"/>
            <a:r>
              <a:rPr lang="en-US" dirty="0" smtClean="0"/>
              <a:t>simply </a:t>
            </a:r>
            <a:r>
              <a:rPr lang="en-US" dirty="0"/>
              <a:t>enter a new monthly salary amount, which takes precedence over the adjustments above</a:t>
            </a:r>
          </a:p>
          <a:p>
            <a:pPr lvl="1"/>
            <a:r>
              <a:rPr lang="en-US" dirty="0"/>
              <a:t>The resulting monthly salary is then shown, which carries forward as the initial salary in the next </a:t>
            </a:r>
            <a:r>
              <a:rPr lang="en-US" dirty="0" smtClean="0"/>
              <a:t>month</a:t>
            </a:r>
          </a:p>
          <a:p>
            <a:r>
              <a:rPr lang="en-US" sz="2200" dirty="0" smtClean="0"/>
              <a:t>For </a:t>
            </a:r>
            <a:r>
              <a:rPr lang="en-US" sz="2200" dirty="0"/>
              <a:t>other salary components, planners simply enter the appropriate </a:t>
            </a:r>
            <a:r>
              <a:rPr lang="en-US" sz="2200" dirty="0" smtClean="0"/>
              <a:t>values</a:t>
            </a:r>
          </a:p>
          <a:p>
            <a:pPr marL="0" indent="0">
              <a:buNone/>
            </a:pPr>
            <a:endParaRPr lang="en-US" sz="1800" dirty="0"/>
          </a:p>
        </p:txBody>
      </p:sp>
      <p:sp>
        <p:nvSpPr>
          <p:cNvPr id="4" name="Footer Placeholder 3"/>
          <p:cNvSpPr>
            <a:spLocks noGrp="1"/>
          </p:cNvSpPr>
          <p:nvPr>
            <p:ph type="ftr" sz="quarter" idx="3"/>
          </p:nvPr>
        </p:nvSpPr>
        <p:spPr/>
        <p:txBody>
          <a:bodyPr/>
          <a:lstStyle/>
          <a:p>
            <a:r>
              <a:rPr lang="en-US" smtClean="0"/>
              <a:t>Budget and Resource Management</a:t>
            </a:r>
            <a:endParaRPr lang="en-US" dirty="0"/>
          </a:p>
        </p:txBody>
      </p:sp>
      <p:sp>
        <p:nvSpPr>
          <p:cNvPr id="5" name="Slide Number Placeholder 4"/>
          <p:cNvSpPr>
            <a:spLocks noGrp="1"/>
          </p:cNvSpPr>
          <p:nvPr>
            <p:ph type="sldNum" sz="quarter" idx="4"/>
          </p:nvPr>
        </p:nvSpPr>
        <p:spPr/>
        <p:txBody>
          <a:bodyPr/>
          <a:lstStyle/>
          <a:p>
            <a:fld id="{7BCC8D0D-EAEC-449D-9161-023DFF90F2E2}" type="slidenum">
              <a:rPr lang="en-US" smtClean="0"/>
              <a:pPr/>
              <a:t>17</a:t>
            </a:fld>
            <a:endParaRPr lang="en-US" dirty="0"/>
          </a:p>
        </p:txBody>
      </p:sp>
      <p:sp>
        <p:nvSpPr>
          <p:cNvPr id="6" name="Date Placeholder 5"/>
          <p:cNvSpPr>
            <a:spLocks noGrp="1"/>
          </p:cNvSpPr>
          <p:nvPr>
            <p:ph type="dt" sz="half" idx="2"/>
          </p:nvPr>
        </p:nvSpPr>
        <p:spPr/>
        <p:txBody>
          <a:bodyPr/>
          <a:lstStyle/>
          <a:p>
            <a:r>
              <a:rPr lang="en-US" dirty="0" smtClean="0"/>
              <a:t>02/02/2021</a:t>
            </a:r>
            <a:endParaRPr lang="en-US" dirty="0"/>
          </a:p>
        </p:txBody>
      </p:sp>
    </p:spTree>
    <p:extLst>
      <p:ext uri="{BB962C8B-B14F-4D97-AF65-F5344CB8AC3E}">
        <p14:creationId xmlns:p14="http://schemas.microsoft.com/office/powerpoint/2010/main" val="751191298"/>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2" y="426659"/>
            <a:ext cx="10786535" cy="834074"/>
          </a:xfrm>
        </p:spPr>
        <p:txBody>
          <a:bodyPr/>
          <a:lstStyle/>
          <a:p>
            <a:r>
              <a:rPr lang="en-US" dirty="0" smtClean="0"/>
              <a:t>Tab 1 (</a:t>
            </a:r>
            <a:r>
              <a:rPr lang="en-US" dirty="0" err="1" smtClean="0"/>
              <a:t>Empl</a:t>
            </a:r>
            <a:r>
              <a:rPr lang="en-US" dirty="0" smtClean="0"/>
              <a:t> Salary &amp; Benefits) allows for updates to the salary levels and adjustments </a:t>
            </a:r>
            <a:r>
              <a:rPr lang="en-US" dirty="0"/>
              <a:t>to benefits rates by salary component</a:t>
            </a:r>
          </a:p>
        </p:txBody>
      </p:sp>
      <p:sp>
        <p:nvSpPr>
          <p:cNvPr id="3" name="Footer Placeholder 2"/>
          <p:cNvSpPr>
            <a:spLocks noGrp="1"/>
          </p:cNvSpPr>
          <p:nvPr>
            <p:ph type="ftr" sz="quarter" idx="3"/>
          </p:nvPr>
        </p:nvSpPr>
        <p:spPr/>
        <p:txBody>
          <a:bodyPr/>
          <a:lstStyle/>
          <a:p>
            <a:r>
              <a:rPr lang="en-US" smtClean="0"/>
              <a:t>Budget and Resource Management</a:t>
            </a:r>
            <a:endParaRPr lang="en-US" dirty="0"/>
          </a:p>
        </p:txBody>
      </p:sp>
      <p:sp>
        <p:nvSpPr>
          <p:cNvPr id="5" name="Slide Number Placeholder 4"/>
          <p:cNvSpPr>
            <a:spLocks noGrp="1"/>
          </p:cNvSpPr>
          <p:nvPr>
            <p:ph type="sldNum" sz="quarter" idx="4"/>
          </p:nvPr>
        </p:nvSpPr>
        <p:spPr/>
        <p:txBody>
          <a:bodyPr/>
          <a:lstStyle/>
          <a:p>
            <a:fld id="{7BCC8D0D-EAEC-449D-9161-023DFF90F2E2}" type="slidenum">
              <a:rPr lang="en-US" smtClean="0"/>
              <a:pPr/>
              <a:t>18</a:t>
            </a:fld>
            <a:endParaRPr lang="en-US" dirty="0"/>
          </a:p>
        </p:txBody>
      </p:sp>
      <p:sp>
        <p:nvSpPr>
          <p:cNvPr id="6" name="Date Placeholder 5"/>
          <p:cNvSpPr>
            <a:spLocks noGrp="1"/>
          </p:cNvSpPr>
          <p:nvPr>
            <p:ph type="dt" sz="half" idx="2"/>
          </p:nvPr>
        </p:nvSpPr>
        <p:spPr/>
        <p:txBody>
          <a:bodyPr/>
          <a:lstStyle/>
          <a:p>
            <a:r>
              <a:rPr lang="en-US" dirty="0" smtClean="0"/>
              <a:t>02/02/2021</a:t>
            </a:r>
            <a:endParaRPr lang="en-US" dirty="0"/>
          </a:p>
        </p:txBody>
      </p:sp>
      <p:pic>
        <p:nvPicPr>
          <p:cNvPr id="7" name="Picture 6"/>
          <p:cNvPicPr>
            <a:picLocks noChangeAspect="1"/>
          </p:cNvPicPr>
          <p:nvPr/>
        </p:nvPicPr>
        <p:blipFill>
          <a:blip r:embed="rId3"/>
          <a:stretch>
            <a:fillRect/>
          </a:stretch>
        </p:blipFill>
        <p:spPr>
          <a:xfrm>
            <a:off x="362809" y="1935688"/>
            <a:ext cx="11428571" cy="3024762"/>
          </a:xfrm>
          <a:prstGeom prst="rect">
            <a:avLst/>
          </a:prstGeom>
        </p:spPr>
      </p:pic>
    </p:spTree>
    <p:extLst>
      <p:ext uri="{BB962C8B-B14F-4D97-AF65-F5344CB8AC3E}">
        <p14:creationId xmlns:p14="http://schemas.microsoft.com/office/powerpoint/2010/main" val="544775306"/>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Rows: Employee Salary Level Data</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30074083"/>
              </p:ext>
            </p:extLst>
          </p:nvPr>
        </p:nvGraphicFramePr>
        <p:xfrm>
          <a:off x="538119" y="923636"/>
          <a:ext cx="10968505" cy="5075232"/>
        </p:xfrm>
        <a:graphic>
          <a:graphicData uri="http://schemas.openxmlformats.org/drawingml/2006/table">
            <a:tbl>
              <a:tblPr firstRow="1" bandRow="1">
                <a:tableStyleId>{5C22544A-7EE6-4342-B048-85BDC9FD1C3A}</a:tableStyleId>
              </a:tblPr>
              <a:tblGrid>
                <a:gridCol w="2563521">
                  <a:extLst>
                    <a:ext uri="{9D8B030D-6E8A-4147-A177-3AD203B41FA5}">
                      <a16:colId xmlns:a16="http://schemas.microsoft.com/office/drawing/2014/main" val="20000"/>
                    </a:ext>
                  </a:extLst>
                </a:gridCol>
                <a:gridCol w="8404984">
                  <a:extLst>
                    <a:ext uri="{9D8B030D-6E8A-4147-A177-3AD203B41FA5}">
                      <a16:colId xmlns:a16="http://schemas.microsoft.com/office/drawing/2014/main" val="20001"/>
                    </a:ext>
                  </a:extLst>
                </a:gridCol>
              </a:tblGrid>
              <a:tr h="332509">
                <a:tc>
                  <a:txBody>
                    <a:bodyPr/>
                    <a:lstStyle/>
                    <a:p>
                      <a:pPr marL="0" marR="0">
                        <a:lnSpc>
                          <a:spcPct val="115000"/>
                        </a:lnSpc>
                        <a:spcBef>
                          <a:spcPts val="0"/>
                        </a:spcBef>
                        <a:spcAft>
                          <a:spcPts val="0"/>
                        </a:spcAft>
                      </a:pPr>
                      <a:r>
                        <a:rPr lang="en-US" sz="1400" dirty="0">
                          <a:effectLst/>
                          <a:latin typeface="+mj-lt"/>
                        </a:rPr>
                        <a:t>Rows (Accounts)</a:t>
                      </a:r>
                      <a:endParaRPr lang="en-US" sz="1400" dirty="0">
                        <a:effectLst/>
                        <a:latin typeface="+mj-lt"/>
                        <a:ea typeface="Calibri" panose="020F0502020204030204" pitchFamily="34" charset="0"/>
                        <a:cs typeface="Times New Roman" panose="02020603050405020304" pitchFamily="18" charset="0"/>
                      </a:endParaRPr>
                    </a:p>
                  </a:txBody>
                  <a:tcPr marL="59461" marR="59461" marT="0" marB="0" anchor="ctr"/>
                </a:tc>
                <a:tc>
                  <a:txBody>
                    <a:bodyPr/>
                    <a:lstStyle/>
                    <a:p>
                      <a:pPr marL="0" marR="0">
                        <a:lnSpc>
                          <a:spcPct val="115000"/>
                        </a:lnSpc>
                        <a:spcBef>
                          <a:spcPts val="0"/>
                        </a:spcBef>
                        <a:spcAft>
                          <a:spcPts val="0"/>
                        </a:spcAft>
                      </a:pPr>
                      <a:r>
                        <a:rPr lang="en-US" sz="1400" dirty="0">
                          <a:effectLst/>
                          <a:latin typeface="+mj-lt"/>
                        </a:rPr>
                        <a:t>Description</a:t>
                      </a:r>
                      <a:endParaRPr lang="en-US" sz="1400" dirty="0">
                        <a:effectLst/>
                        <a:latin typeface="+mj-lt"/>
                        <a:ea typeface="Calibri" panose="020F0502020204030204" pitchFamily="34" charset="0"/>
                        <a:cs typeface="Times New Roman" panose="02020603050405020304" pitchFamily="18" charset="0"/>
                      </a:endParaRPr>
                    </a:p>
                  </a:txBody>
                  <a:tcPr marL="59461" marR="59461" marT="0" marB="0" anchor="ctr"/>
                </a:tc>
                <a:extLst>
                  <a:ext uri="{0D108BD9-81ED-4DB2-BD59-A6C34878D82A}">
                    <a16:rowId xmlns:a16="http://schemas.microsoft.com/office/drawing/2014/main" val="10000"/>
                  </a:ext>
                </a:extLst>
              </a:tr>
              <a:tr h="570189">
                <a:tc>
                  <a:txBody>
                    <a:bodyPr/>
                    <a:lstStyle/>
                    <a:p>
                      <a:pPr marL="0" marR="0">
                        <a:lnSpc>
                          <a:spcPct val="115000"/>
                        </a:lnSpc>
                        <a:spcBef>
                          <a:spcPts val="0"/>
                        </a:spcBef>
                        <a:spcAft>
                          <a:spcPts val="0"/>
                        </a:spcAft>
                      </a:pPr>
                      <a:r>
                        <a:rPr lang="en-US" sz="1400" dirty="0">
                          <a:effectLst/>
                          <a:latin typeface="+mj-lt"/>
                        </a:rPr>
                        <a:t>Initial </a:t>
                      </a:r>
                      <a:r>
                        <a:rPr lang="en-US" sz="1400" dirty="0" err="1">
                          <a:effectLst/>
                          <a:latin typeface="+mj-lt"/>
                        </a:rPr>
                        <a:t>Base&amp;Neg</a:t>
                      </a:r>
                      <a:r>
                        <a:rPr lang="en-US" sz="1400" dirty="0">
                          <a:effectLst/>
                          <a:latin typeface="+mj-lt"/>
                        </a:rPr>
                        <a:t> Salary</a:t>
                      </a:r>
                      <a:endParaRPr lang="en-US" sz="1400" dirty="0">
                        <a:effectLst/>
                        <a:latin typeface="+mj-lt"/>
                        <a:ea typeface="Calibri" panose="020F0502020204030204" pitchFamily="34" charset="0"/>
                        <a:cs typeface="Times New Roman" panose="02020603050405020304" pitchFamily="18" charset="0"/>
                      </a:endParaRPr>
                    </a:p>
                  </a:txBody>
                  <a:tcPr marL="59461" marR="59461" marT="0" marB="0"/>
                </a:tc>
                <a:tc>
                  <a:txBody>
                    <a:bodyPr/>
                    <a:lstStyle/>
                    <a:p>
                      <a:pPr marL="0" marR="0">
                        <a:lnSpc>
                          <a:spcPct val="115000"/>
                        </a:lnSpc>
                        <a:spcBef>
                          <a:spcPts val="0"/>
                        </a:spcBef>
                        <a:spcAft>
                          <a:spcPts val="0"/>
                        </a:spcAft>
                      </a:pPr>
                      <a:r>
                        <a:rPr lang="en-US" sz="1400" dirty="0">
                          <a:effectLst/>
                          <a:latin typeface="+mj-lt"/>
                        </a:rPr>
                        <a:t>Base and Negotiated Salary amount at the beginning of the period, before any salary adjustments are made</a:t>
                      </a:r>
                      <a:endParaRPr lang="en-US" sz="1400" dirty="0">
                        <a:effectLst/>
                        <a:latin typeface="+mj-lt"/>
                        <a:ea typeface="Calibri" panose="020F0502020204030204" pitchFamily="34" charset="0"/>
                        <a:cs typeface="Times New Roman" panose="02020603050405020304" pitchFamily="18" charset="0"/>
                      </a:endParaRPr>
                    </a:p>
                  </a:txBody>
                  <a:tcPr marL="59461" marR="59461" marT="0" marB="0"/>
                </a:tc>
                <a:extLst>
                  <a:ext uri="{0D108BD9-81ED-4DB2-BD59-A6C34878D82A}">
                    <a16:rowId xmlns:a16="http://schemas.microsoft.com/office/drawing/2014/main" val="10001"/>
                  </a:ext>
                </a:extLst>
              </a:tr>
              <a:tr h="570189">
                <a:tc>
                  <a:txBody>
                    <a:bodyPr/>
                    <a:lstStyle/>
                    <a:p>
                      <a:pPr marL="0" marR="0">
                        <a:lnSpc>
                          <a:spcPct val="115000"/>
                        </a:lnSpc>
                        <a:spcBef>
                          <a:spcPts val="0"/>
                        </a:spcBef>
                        <a:spcAft>
                          <a:spcPts val="0"/>
                        </a:spcAft>
                      </a:pPr>
                      <a:r>
                        <a:rPr lang="en-US" sz="1400" dirty="0">
                          <a:effectLst/>
                          <a:latin typeface="+mj-lt"/>
                        </a:rPr>
                        <a:t>Global Assumptions %</a:t>
                      </a:r>
                      <a:endParaRPr lang="en-US" sz="1400" dirty="0">
                        <a:effectLst/>
                        <a:latin typeface="+mj-lt"/>
                        <a:ea typeface="Calibri" panose="020F0502020204030204" pitchFamily="34" charset="0"/>
                        <a:cs typeface="Times New Roman" panose="02020603050405020304" pitchFamily="18" charset="0"/>
                      </a:endParaRPr>
                    </a:p>
                  </a:txBody>
                  <a:tcPr marL="59461" marR="59461" marT="0" marB="0"/>
                </a:tc>
                <a:tc>
                  <a:txBody>
                    <a:bodyPr/>
                    <a:lstStyle/>
                    <a:p>
                      <a:pPr marL="0" marR="0">
                        <a:lnSpc>
                          <a:spcPct val="115000"/>
                        </a:lnSpc>
                        <a:spcBef>
                          <a:spcPts val="0"/>
                        </a:spcBef>
                        <a:spcAft>
                          <a:spcPts val="0"/>
                        </a:spcAft>
                      </a:pPr>
                      <a:r>
                        <a:rPr lang="en-US" sz="1400" dirty="0">
                          <a:effectLst/>
                          <a:latin typeface="+mj-lt"/>
                        </a:rPr>
                        <a:t>Salary increase percentage based on the global assumption for the </a:t>
                      </a:r>
                      <a:r>
                        <a:rPr lang="en-US" sz="1400" dirty="0" smtClean="0">
                          <a:effectLst/>
                          <a:latin typeface="+mj-lt"/>
                        </a:rPr>
                        <a:t>Union Code </a:t>
                      </a:r>
                      <a:r>
                        <a:rPr lang="en-US" sz="1400" dirty="0">
                          <a:effectLst/>
                          <a:latin typeface="+mj-lt"/>
                        </a:rPr>
                        <a:t>to which the Employee belongs</a:t>
                      </a:r>
                      <a:endParaRPr lang="en-US" sz="1400" dirty="0">
                        <a:effectLst/>
                        <a:latin typeface="+mj-lt"/>
                        <a:ea typeface="Calibri" panose="020F0502020204030204" pitchFamily="34" charset="0"/>
                        <a:cs typeface="Times New Roman" panose="02020603050405020304" pitchFamily="18" charset="0"/>
                      </a:endParaRPr>
                    </a:p>
                  </a:txBody>
                  <a:tcPr marL="59461" marR="59461" marT="0" marB="0"/>
                </a:tc>
                <a:extLst>
                  <a:ext uri="{0D108BD9-81ED-4DB2-BD59-A6C34878D82A}">
                    <a16:rowId xmlns:a16="http://schemas.microsoft.com/office/drawing/2014/main" val="10002"/>
                  </a:ext>
                </a:extLst>
              </a:tr>
              <a:tr h="570189">
                <a:tc>
                  <a:txBody>
                    <a:bodyPr/>
                    <a:lstStyle/>
                    <a:p>
                      <a:pPr marL="0" marR="0">
                        <a:lnSpc>
                          <a:spcPct val="115000"/>
                        </a:lnSpc>
                        <a:spcBef>
                          <a:spcPts val="0"/>
                        </a:spcBef>
                        <a:spcAft>
                          <a:spcPts val="0"/>
                        </a:spcAft>
                      </a:pPr>
                      <a:r>
                        <a:rPr lang="en-US" sz="1400" dirty="0">
                          <a:effectLst/>
                          <a:latin typeface="+mj-lt"/>
                        </a:rPr>
                        <a:t>Override Global %</a:t>
                      </a:r>
                      <a:endParaRPr lang="en-US" sz="1400" dirty="0">
                        <a:effectLst/>
                        <a:latin typeface="+mj-lt"/>
                        <a:ea typeface="Calibri" panose="020F0502020204030204" pitchFamily="34" charset="0"/>
                        <a:cs typeface="Times New Roman" panose="02020603050405020304" pitchFamily="18" charset="0"/>
                      </a:endParaRPr>
                    </a:p>
                  </a:txBody>
                  <a:tcPr marL="59461" marR="59461" marT="0" marB="0"/>
                </a:tc>
                <a:tc>
                  <a:txBody>
                    <a:bodyPr/>
                    <a:lstStyle/>
                    <a:p>
                      <a:pPr marL="0" marR="0">
                        <a:lnSpc>
                          <a:spcPct val="115000"/>
                        </a:lnSpc>
                        <a:spcBef>
                          <a:spcPts val="0"/>
                        </a:spcBef>
                        <a:spcAft>
                          <a:spcPts val="0"/>
                        </a:spcAft>
                      </a:pPr>
                      <a:r>
                        <a:rPr lang="en-US" sz="1400" dirty="0">
                          <a:effectLst/>
                          <a:latin typeface="+mj-lt"/>
                        </a:rPr>
                        <a:t>Salary driver to override the global assumption for base and negotiated salary increase for this </a:t>
                      </a:r>
                      <a:r>
                        <a:rPr lang="en-US" sz="1400" dirty="0" smtClean="0">
                          <a:effectLst/>
                          <a:latin typeface="+mj-lt"/>
                        </a:rPr>
                        <a:t>employee/job </a:t>
                      </a:r>
                      <a:r>
                        <a:rPr lang="en-US" sz="1400" dirty="0">
                          <a:effectLst/>
                          <a:latin typeface="+mj-lt"/>
                        </a:rPr>
                        <a:t>code combination</a:t>
                      </a:r>
                      <a:endParaRPr lang="en-US" sz="1400" dirty="0">
                        <a:effectLst/>
                        <a:latin typeface="+mj-lt"/>
                        <a:ea typeface="Calibri" panose="020F0502020204030204" pitchFamily="34" charset="0"/>
                        <a:cs typeface="Times New Roman" panose="02020603050405020304" pitchFamily="18" charset="0"/>
                      </a:endParaRPr>
                    </a:p>
                  </a:txBody>
                  <a:tcPr marL="59461" marR="59461" marT="0" marB="0"/>
                </a:tc>
                <a:extLst>
                  <a:ext uri="{0D108BD9-81ED-4DB2-BD59-A6C34878D82A}">
                    <a16:rowId xmlns:a16="http://schemas.microsoft.com/office/drawing/2014/main" val="10003"/>
                  </a:ext>
                </a:extLst>
              </a:tr>
              <a:tr h="463762">
                <a:tc>
                  <a:txBody>
                    <a:bodyPr/>
                    <a:lstStyle/>
                    <a:p>
                      <a:pPr marL="0" marR="0">
                        <a:lnSpc>
                          <a:spcPct val="115000"/>
                        </a:lnSpc>
                        <a:spcBef>
                          <a:spcPts val="0"/>
                        </a:spcBef>
                        <a:spcAft>
                          <a:spcPts val="0"/>
                        </a:spcAft>
                      </a:pPr>
                      <a:r>
                        <a:rPr lang="en-US" sz="1400">
                          <a:effectLst/>
                          <a:latin typeface="+mj-lt"/>
                        </a:rPr>
                        <a:t>Global Assumptions Impact $</a:t>
                      </a:r>
                      <a:endParaRPr lang="en-US" sz="1400">
                        <a:effectLst/>
                        <a:latin typeface="+mj-lt"/>
                        <a:ea typeface="Calibri" panose="020F0502020204030204" pitchFamily="34" charset="0"/>
                        <a:cs typeface="Times New Roman" panose="02020603050405020304" pitchFamily="18" charset="0"/>
                      </a:endParaRPr>
                    </a:p>
                  </a:txBody>
                  <a:tcPr marL="59461" marR="59461" marT="0" marB="0"/>
                </a:tc>
                <a:tc>
                  <a:txBody>
                    <a:bodyPr/>
                    <a:lstStyle/>
                    <a:p>
                      <a:pPr marL="0" marR="0">
                        <a:lnSpc>
                          <a:spcPct val="115000"/>
                        </a:lnSpc>
                        <a:spcBef>
                          <a:spcPts val="0"/>
                        </a:spcBef>
                        <a:spcAft>
                          <a:spcPts val="0"/>
                        </a:spcAft>
                      </a:pPr>
                      <a:r>
                        <a:rPr lang="en-US" sz="1400" dirty="0">
                          <a:effectLst/>
                          <a:latin typeface="+mj-lt"/>
                        </a:rPr>
                        <a:t>Calculated dollar amount of the Global Assumptions % or the Override Global %</a:t>
                      </a:r>
                      <a:endParaRPr lang="en-US" sz="1400" dirty="0">
                        <a:effectLst/>
                        <a:latin typeface="+mj-lt"/>
                        <a:ea typeface="Calibri" panose="020F0502020204030204" pitchFamily="34" charset="0"/>
                        <a:cs typeface="Times New Roman" panose="02020603050405020304" pitchFamily="18" charset="0"/>
                      </a:endParaRPr>
                    </a:p>
                  </a:txBody>
                  <a:tcPr marL="59461" marR="59461" marT="0" marB="0"/>
                </a:tc>
                <a:extLst>
                  <a:ext uri="{0D108BD9-81ED-4DB2-BD59-A6C34878D82A}">
                    <a16:rowId xmlns:a16="http://schemas.microsoft.com/office/drawing/2014/main" val="10004"/>
                  </a:ext>
                </a:extLst>
              </a:tr>
              <a:tr h="939325">
                <a:tc>
                  <a:txBody>
                    <a:bodyPr/>
                    <a:lstStyle/>
                    <a:p>
                      <a:pPr marL="0" marR="0">
                        <a:lnSpc>
                          <a:spcPct val="115000"/>
                        </a:lnSpc>
                        <a:spcBef>
                          <a:spcPts val="0"/>
                        </a:spcBef>
                        <a:spcAft>
                          <a:spcPts val="0"/>
                        </a:spcAft>
                      </a:pPr>
                      <a:r>
                        <a:rPr lang="en-US" sz="1400">
                          <a:effectLst/>
                          <a:latin typeface="+mj-lt"/>
                        </a:rPr>
                        <a:t>Salary Level Override</a:t>
                      </a:r>
                      <a:endParaRPr lang="en-US" sz="1400">
                        <a:effectLst/>
                        <a:latin typeface="+mj-lt"/>
                        <a:ea typeface="Calibri" panose="020F0502020204030204" pitchFamily="34" charset="0"/>
                        <a:cs typeface="Times New Roman" panose="02020603050405020304" pitchFamily="18" charset="0"/>
                      </a:endParaRPr>
                    </a:p>
                  </a:txBody>
                  <a:tcPr marL="59461" marR="59461" marT="0" marB="0"/>
                </a:tc>
                <a:tc>
                  <a:txBody>
                    <a:bodyPr/>
                    <a:lstStyle/>
                    <a:p>
                      <a:pPr marL="0" marR="0">
                        <a:lnSpc>
                          <a:spcPct val="115000"/>
                        </a:lnSpc>
                        <a:spcBef>
                          <a:spcPts val="0"/>
                        </a:spcBef>
                        <a:spcAft>
                          <a:spcPts val="0"/>
                        </a:spcAft>
                      </a:pPr>
                      <a:r>
                        <a:rPr lang="en-US" sz="1400" dirty="0">
                          <a:effectLst/>
                          <a:latin typeface="+mj-lt"/>
                        </a:rPr>
                        <a:t>Base and negotiated salary level entered by planner to override initial base and negotiated salary amount and percentage increases.  When a forecast month closes, this field is trued up with the salary level from </a:t>
                      </a:r>
                      <a:r>
                        <a:rPr lang="en-US" sz="1400" dirty="0" smtClean="0">
                          <a:effectLst/>
                          <a:latin typeface="+mj-lt"/>
                        </a:rPr>
                        <a:t>UCPath </a:t>
                      </a:r>
                      <a:r>
                        <a:rPr lang="en-US" sz="1400" dirty="0">
                          <a:effectLst/>
                          <a:latin typeface="+mj-lt"/>
                        </a:rPr>
                        <a:t>and carries forward to the next month. </a:t>
                      </a:r>
                      <a:endParaRPr lang="en-US" sz="1400" dirty="0">
                        <a:effectLst/>
                        <a:latin typeface="+mj-lt"/>
                        <a:ea typeface="Calibri" panose="020F0502020204030204" pitchFamily="34" charset="0"/>
                        <a:cs typeface="Times New Roman" panose="02020603050405020304" pitchFamily="18" charset="0"/>
                      </a:endParaRPr>
                    </a:p>
                  </a:txBody>
                  <a:tcPr marL="59461" marR="59461" marT="0" marB="0"/>
                </a:tc>
                <a:extLst>
                  <a:ext uri="{0D108BD9-81ED-4DB2-BD59-A6C34878D82A}">
                    <a16:rowId xmlns:a16="http://schemas.microsoft.com/office/drawing/2014/main" val="10005"/>
                  </a:ext>
                </a:extLst>
              </a:tr>
              <a:tr h="463762">
                <a:tc>
                  <a:txBody>
                    <a:bodyPr/>
                    <a:lstStyle/>
                    <a:p>
                      <a:pPr marL="0" marR="0">
                        <a:lnSpc>
                          <a:spcPct val="115000"/>
                        </a:lnSpc>
                        <a:spcBef>
                          <a:spcPts val="0"/>
                        </a:spcBef>
                        <a:spcAft>
                          <a:spcPts val="0"/>
                        </a:spcAft>
                      </a:pPr>
                      <a:r>
                        <a:rPr lang="en-US" sz="1400">
                          <a:effectLst/>
                          <a:latin typeface="+mj-lt"/>
                        </a:rPr>
                        <a:t>New Base&amp;Neg Salary</a:t>
                      </a:r>
                      <a:endParaRPr lang="en-US" sz="1400">
                        <a:effectLst/>
                        <a:latin typeface="+mj-lt"/>
                        <a:ea typeface="Calibri" panose="020F0502020204030204" pitchFamily="34" charset="0"/>
                        <a:cs typeface="Times New Roman" panose="02020603050405020304" pitchFamily="18" charset="0"/>
                      </a:endParaRPr>
                    </a:p>
                  </a:txBody>
                  <a:tcPr marL="59461" marR="59461" marT="0" marB="0"/>
                </a:tc>
                <a:tc>
                  <a:txBody>
                    <a:bodyPr/>
                    <a:lstStyle/>
                    <a:p>
                      <a:pPr marL="0" marR="0">
                        <a:lnSpc>
                          <a:spcPct val="115000"/>
                        </a:lnSpc>
                        <a:spcBef>
                          <a:spcPts val="0"/>
                        </a:spcBef>
                        <a:spcAft>
                          <a:spcPts val="0"/>
                        </a:spcAft>
                      </a:pPr>
                      <a:r>
                        <a:rPr lang="en-US" sz="1400" dirty="0">
                          <a:effectLst/>
                          <a:latin typeface="+mj-lt"/>
                        </a:rPr>
                        <a:t>Ending base and negotiated salary calculated based on above salary driver </a:t>
                      </a:r>
                      <a:r>
                        <a:rPr lang="en-US" sz="1400" dirty="0" smtClean="0">
                          <a:effectLst/>
                          <a:latin typeface="+mj-lt"/>
                        </a:rPr>
                        <a:t>accounts (read-only)</a:t>
                      </a:r>
                      <a:endParaRPr lang="en-US" sz="1400" dirty="0">
                        <a:effectLst/>
                        <a:latin typeface="+mj-lt"/>
                        <a:ea typeface="Calibri" panose="020F0502020204030204" pitchFamily="34" charset="0"/>
                        <a:cs typeface="Times New Roman" panose="02020603050405020304" pitchFamily="18" charset="0"/>
                      </a:endParaRPr>
                    </a:p>
                  </a:txBody>
                  <a:tcPr marL="59461" marR="59461" marT="0" marB="0"/>
                </a:tc>
                <a:extLst>
                  <a:ext uri="{0D108BD9-81ED-4DB2-BD59-A6C34878D82A}">
                    <a16:rowId xmlns:a16="http://schemas.microsoft.com/office/drawing/2014/main" val="10006"/>
                  </a:ext>
                </a:extLst>
              </a:tr>
              <a:tr h="701545">
                <a:tc>
                  <a:txBody>
                    <a:bodyPr/>
                    <a:lstStyle/>
                    <a:p>
                      <a:pPr marL="0" marR="0">
                        <a:lnSpc>
                          <a:spcPct val="115000"/>
                        </a:lnSpc>
                        <a:spcBef>
                          <a:spcPts val="0"/>
                        </a:spcBef>
                        <a:spcAft>
                          <a:spcPts val="0"/>
                        </a:spcAft>
                      </a:pPr>
                      <a:r>
                        <a:rPr lang="en-US" sz="1400">
                          <a:effectLst/>
                          <a:latin typeface="+mj-lt"/>
                        </a:rPr>
                        <a:t>Addtl Salary</a:t>
                      </a:r>
                      <a:endParaRPr lang="en-US" sz="1400">
                        <a:effectLst/>
                        <a:latin typeface="+mj-lt"/>
                        <a:ea typeface="Calibri" panose="020F0502020204030204" pitchFamily="34" charset="0"/>
                        <a:cs typeface="Times New Roman" panose="02020603050405020304" pitchFamily="18" charset="0"/>
                      </a:endParaRPr>
                    </a:p>
                  </a:txBody>
                  <a:tcPr marL="59461" marR="59461" marT="0" marB="0"/>
                </a:tc>
                <a:tc>
                  <a:txBody>
                    <a:bodyPr/>
                    <a:lstStyle/>
                    <a:p>
                      <a:pPr marL="0" marR="0">
                        <a:lnSpc>
                          <a:spcPct val="115000"/>
                        </a:lnSpc>
                        <a:spcBef>
                          <a:spcPts val="0"/>
                        </a:spcBef>
                        <a:spcAft>
                          <a:spcPts val="0"/>
                        </a:spcAft>
                      </a:pPr>
                      <a:r>
                        <a:rPr lang="en-US" sz="1400" dirty="0">
                          <a:effectLst/>
                          <a:latin typeface="+mj-lt"/>
                        </a:rPr>
                        <a:t>“Catch-all” salary component that includes other </a:t>
                      </a:r>
                      <a:r>
                        <a:rPr lang="en-US" sz="1400" dirty="0" smtClean="0">
                          <a:effectLst/>
                          <a:latin typeface="+mj-lt"/>
                        </a:rPr>
                        <a:t>Earnings</a:t>
                      </a:r>
                      <a:r>
                        <a:rPr lang="en-US" sz="1400" baseline="0" dirty="0" smtClean="0">
                          <a:effectLst/>
                          <a:latin typeface="+mj-lt"/>
                        </a:rPr>
                        <a:t> </a:t>
                      </a:r>
                      <a:r>
                        <a:rPr lang="en-US" sz="1400" dirty="0" smtClean="0">
                          <a:effectLst/>
                          <a:latin typeface="+mj-lt"/>
                        </a:rPr>
                        <a:t>codes </a:t>
                      </a:r>
                      <a:r>
                        <a:rPr lang="en-US" sz="1400" dirty="0">
                          <a:effectLst/>
                          <a:latin typeface="+mj-lt"/>
                        </a:rPr>
                        <a:t>not applied to </a:t>
                      </a:r>
                      <a:r>
                        <a:rPr lang="en-US" sz="1400" dirty="0" smtClean="0">
                          <a:effectLst/>
                          <a:latin typeface="+mj-lt"/>
                        </a:rPr>
                        <a:t>Base</a:t>
                      </a:r>
                      <a:r>
                        <a:rPr lang="en-US" sz="1400" baseline="0" dirty="0">
                          <a:effectLst/>
                          <a:latin typeface="+mj-lt"/>
                        </a:rPr>
                        <a:t> </a:t>
                      </a:r>
                      <a:r>
                        <a:rPr lang="en-US" sz="1400" baseline="0" dirty="0" smtClean="0">
                          <a:effectLst/>
                          <a:latin typeface="+mj-lt"/>
                        </a:rPr>
                        <a:t>or</a:t>
                      </a:r>
                      <a:r>
                        <a:rPr lang="en-US" sz="1400" dirty="0" smtClean="0">
                          <a:effectLst/>
                          <a:latin typeface="+mj-lt"/>
                        </a:rPr>
                        <a:t> Negotiated</a:t>
                      </a:r>
                      <a:r>
                        <a:rPr lang="en-US" sz="1400" baseline="0" dirty="0" smtClean="0">
                          <a:effectLst/>
                          <a:latin typeface="+mj-lt"/>
                        </a:rPr>
                        <a:t> </a:t>
                      </a:r>
                      <a:r>
                        <a:rPr lang="en-US" sz="1400" dirty="0" smtClean="0">
                          <a:effectLst/>
                          <a:latin typeface="+mj-lt"/>
                        </a:rPr>
                        <a:t>Salary</a:t>
                      </a:r>
                      <a:r>
                        <a:rPr lang="en-US" sz="1400" dirty="0">
                          <a:effectLst/>
                          <a:latin typeface="+mj-lt"/>
                        </a:rPr>
                        <a:t>.  Examples include stipends and overtime. </a:t>
                      </a:r>
                      <a:endParaRPr lang="en-US" sz="1400" dirty="0">
                        <a:effectLst/>
                        <a:latin typeface="+mj-lt"/>
                        <a:ea typeface="Calibri" panose="020F0502020204030204" pitchFamily="34" charset="0"/>
                        <a:cs typeface="Times New Roman" panose="02020603050405020304" pitchFamily="18" charset="0"/>
                      </a:endParaRPr>
                    </a:p>
                  </a:txBody>
                  <a:tcPr marL="59461" marR="59461" marT="0" marB="0"/>
                </a:tc>
                <a:extLst>
                  <a:ext uri="{0D108BD9-81ED-4DB2-BD59-A6C34878D82A}">
                    <a16:rowId xmlns:a16="http://schemas.microsoft.com/office/drawing/2014/main" val="10007"/>
                  </a:ext>
                </a:extLst>
              </a:tr>
              <a:tr h="463762">
                <a:tc>
                  <a:txBody>
                    <a:bodyPr/>
                    <a:lstStyle/>
                    <a:p>
                      <a:pPr marL="0" marR="0">
                        <a:lnSpc>
                          <a:spcPct val="115000"/>
                        </a:lnSpc>
                        <a:spcBef>
                          <a:spcPts val="0"/>
                        </a:spcBef>
                        <a:spcAft>
                          <a:spcPts val="0"/>
                        </a:spcAft>
                      </a:pPr>
                      <a:r>
                        <a:rPr lang="en-US" sz="1400" dirty="0">
                          <a:effectLst/>
                          <a:latin typeface="+mj-lt"/>
                        </a:rPr>
                        <a:t>Ending Total Salary</a:t>
                      </a:r>
                      <a:endParaRPr lang="en-US" sz="1400" dirty="0">
                        <a:effectLst/>
                        <a:latin typeface="+mj-lt"/>
                        <a:ea typeface="Calibri" panose="020F0502020204030204" pitchFamily="34" charset="0"/>
                        <a:cs typeface="Times New Roman" panose="02020603050405020304" pitchFamily="18" charset="0"/>
                      </a:endParaRPr>
                    </a:p>
                  </a:txBody>
                  <a:tcPr marL="59461" marR="59461" marT="0" marB="0"/>
                </a:tc>
                <a:tc>
                  <a:txBody>
                    <a:bodyPr/>
                    <a:lstStyle/>
                    <a:p>
                      <a:pPr marL="0" marR="0">
                        <a:lnSpc>
                          <a:spcPct val="115000"/>
                        </a:lnSpc>
                        <a:spcBef>
                          <a:spcPts val="0"/>
                        </a:spcBef>
                        <a:spcAft>
                          <a:spcPts val="0"/>
                        </a:spcAft>
                      </a:pPr>
                      <a:r>
                        <a:rPr lang="en-US" sz="1400" dirty="0">
                          <a:effectLst/>
                          <a:latin typeface="+mj-lt"/>
                        </a:rPr>
                        <a:t>The sum of New </a:t>
                      </a:r>
                      <a:r>
                        <a:rPr lang="en-US" sz="1400" dirty="0" err="1">
                          <a:effectLst/>
                          <a:latin typeface="+mj-lt"/>
                        </a:rPr>
                        <a:t>Base&amp;Neg</a:t>
                      </a:r>
                      <a:r>
                        <a:rPr lang="en-US" sz="1400" dirty="0">
                          <a:effectLst/>
                          <a:latin typeface="+mj-lt"/>
                        </a:rPr>
                        <a:t> Salary, </a:t>
                      </a:r>
                      <a:r>
                        <a:rPr lang="en-US" sz="1400" dirty="0" err="1">
                          <a:effectLst/>
                          <a:latin typeface="+mj-lt"/>
                        </a:rPr>
                        <a:t>Addtl</a:t>
                      </a:r>
                      <a:r>
                        <a:rPr lang="en-US" sz="1400" dirty="0">
                          <a:effectLst/>
                          <a:latin typeface="+mj-lt"/>
                        </a:rPr>
                        <a:t> Salary, </a:t>
                      </a:r>
                      <a:r>
                        <a:rPr lang="en-US" sz="1400" dirty="0" smtClean="0">
                          <a:effectLst/>
                          <a:latin typeface="+mj-lt"/>
                        </a:rPr>
                        <a:t>and </a:t>
                      </a:r>
                      <a:r>
                        <a:rPr lang="en-US" sz="1400" dirty="0">
                          <a:effectLst/>
                          <a:latin typeface="+mj-lt"/>
                        </a:rPr>
                        <a:t>Non-UCSF Pay.</a:t>
                      </a:r>
                      <a:endParaRPr lang="en-US" sz="1400" dirty="0">
                        <a:effectLst/>
                        <a:latin typeface="+mj-lt"/>
                        <a:ea typeface="Calibri" panose="020F0502020204030204" pitchFamily="34" charset="0"/>
                        <a:cs typeface="Times New Roman" panose="02020603050405020304" pitchFamily="18" charset="0"/>
                      </a:endParaRPr>
                    </a:p>
                  </a:txBody>
                  <a:tcPr marL="59461" marR="59461" marT="0" marB="0"/>
                </a:tc>
                <a:extLst>
                  <a:ext uri="{0D108BD9-81ED-4DB2-BD59-A6C34878D82A}">
                    <a16:rowId xmlns:a16="http://schemas.microsoft.com/office/drawing/2014/main" val="10010"/>
                  </a:ext>
                </a:extLst>
              </a:tr>
            </a:tbl>
          </a:graphicData>
        </a:graphic>
      </p:graphicFrame>
      <p:sp>
        <p:nvSpPr>
          <p:cNvPr id="3" name="Footer Placeholder 2"/>
          <p:cNvSpPr>
            <a:spLocks noGrp="1"/>
          </p:cNvSpPr>
          <p:nvPr>
            <p:ph type="ftr" sz="quarter" idx="3"/>
          </p:nvPr>
        </p:nvSpPr>
        <p:spPr/>
        <p:txBody>
          <a:bodyPr/>
          <a:lstStyle/>
          <a:p>
            <a:r>
              <a:rPr lang="en-US" smtClean="0"/>
              <a:t>Budget and Resource Management</a:t>
            </a:r>
            <a:endParaRPr lang="en-US" dirty="0"/>
          </a:p>
        </p:txBody>
      </p:sp>
      <p:sp>
        <p:nvSpPr>
          <p:cNvPr id="5" name="Slide Number Placeholder 4"/>
          <p:cNvSpPr>
            <a:spLocks noGrp="1"/>
          </p:cNvSpPr>
          <p:nvPr>
            <p:ph type="sldNum" sz="quarter" idx="4"/>
          </p:nvPr>
        </p:nvSpPr>
        <p:spPr/>
        <p:txBody>
          <a:bodyPr/>
          <a:lstStyle/>
          <a:p>
            <a:fld id="{7BCC8D0D-EAEC-449D-9161-023DFF90F2E2}" type="slidenum">
              <a:rPr lang="en-US" smtClean="0"/>
              <a:pPr/>
              <a:t>19</a:t>
            </a:fld>
            <a:endParaRPr lang="en-US" dirty="0"/>
          </a:p>
        </p:txBody>
      </p:sp>
      <p:sp>
        <p:nvSpPr>
          <p:cNvPr id="6" name="Date Placeholder 5"/>
          <p:cNvSpPr>
            <a:spLocks noGrp="1"/>
          </p:cNvSpPr>
          <p:nvPr>
            <p:ph type="dt" sz="half" idx="2"/>
          </p:nvPr>
        </p:nvSpPr>
        <p:spPr/>
        <p:txBody>
          <a:bodyPr/>
          <a:lstStyle/>
          <a:p>
            <a:r>
              <a:rPr lang="en-US" dirty="0" smtClean="0"/>
              <a:t>02/02/2021</a:t>
            </a:r>
            <a:endParaRPr lang="en-US" dirty="0"/>
          </a:p>
        </p:txBody>
      </p:sp>
    </p:spTree>
    <p:extLst>
      <p:ext uri="{BB962C8B-B14F-4D97-AF65-F5344CB8AC3E}">
        <p14:creationId xmlns:p14="http://schemas.microsoft.com/office/powerpoint/2010/main" val="681075021"/>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3757" y="699010"/>
            <a:ext cx="11100731" cy="5185323"/>
          </a:xfrm>
        </p:spPr>
        <p:txBody>
          <a:bodyPr/>
          <a:lstStyle/>
          <a:p>
            <a:pPr marL="0" indent="0">
              <a:buNone/>
            </a:pPr>
            <a:r>
              <a:rPr lang="en-US" sz="1800" dirty="0"/>
              <a:t>© [</a:t>
            </a:r>
            <a:r>
              <a:rPr lang="en-US" sz="1800" dirty="0" smtClean="0"/>
              <a:t>2020-2021] </a:t>
            </a:r>
            <a:r>
              <a:rPr lang="en-US" sz="1800" dirty="0"/>
              <a:t>“University of California San Francisco (UCSF)” </a:t>
            </a:r>
          </a:p>
          <a:p>
            <a:pPr marL="0" indent="0">
              <a:buNone/>
            </a:pPr>
            <a:r>
              <a:rPr lang="en-US" sz="1800" b="1" dirty="0"/>
              <a:t>Ownership of Copyright</a:t>
            </a:r>
            <a:endParaRPr lang="en-US" sz="1800" dirty="0"/>
          </a:p>
          <a:p>
            <a:pPr marL="0" indent="0">
              <a:buNone/>
            </a:pPr>
            <a:r>
              <a:rPr lang="en-US" sz="1800" dirty="0"/>
              <a:t>The copyright in this material (including without limitation the text, artwork, photographs, and  images) are owned by UCSF.</a:t>
            </a:r>
          </a:p>
          <a:p>
            <a:pPr marL="0" indent="0">
              <a:buNone/>
            </a:pPr>
            <a:r>
              <a:rPr lang="en-US" sz="1800" b="1" dirty="0"/>
              <a:t>Copyright License</a:t>
            </a:r>
            <a:endParaRPr lang="en-US" sz="1800" dirty="0"/>
          </a:p>
          <a:p>
            <a:pPr marL="0" indent="0">
              <a:buNone/>
            </a:pPr>
            <a:r>
              <a:rPr lang="en-US" sz="1800" dirty="0"/>
              <a:t>UCSF grants to you a non-exclusive royalty-free revocable license to:</a:t>
            </a:r>
          </a:p>
          <a:p>
            <a:pPr marL="0" indent="0">
              <a:buNone/>
            </a:pPr>
            <a:r>
              <a:rPr lang="en-US" sz="1800" dirty="0"/>
              <a:t>- View this material on a computer</a:t>
            </a:r>
          </a:p>
          <a:p>
            <a:pPr marL="0" indent="0">
              <a:buNone/>
            </a:pPr>
            <a:r>
              <a:rPr lang="en-US" sz="1800" dirty="0"/>
              <a:t>- Store this course in your cache or memory</a:t>
            </a:r>
          </a:p>
          <a:p>
            <a:pPr marL="0" indent="0">
              <a:buNone/>
            </a:pPr>
            <a:r>
              <a:rPr lang="en-US" sz="1800" dirty="0"/>
              <a:t>- Print pages or material from this course for your own personal and non-commercial use.</a:t>
            </a:r>
          </a:p>
          <a:p>
            <a:pPr marL="0" indent="0">
              <a:buNone/>
            </a:pPr>
            <a:r>
              <a:rPr lang="en-US" sz="1800" b="1" dirty="0"/>
              <a:t>All rights reserved.</a:t>
            </a:r>
            <a:endParaRPr lang="en-US" sz="1800" dirty="0"/>
          </a:p>
          <a:p>
            <a:pPr marL="0" indent="0">
              <a:buNone/>
            </a:pPr>
            <a:r>
              <a:rPr lang="en-US" sz="1800" b="1" dirty="0"/>
              <a:t>Enforcement of Copyright</a:t>
            </a:r>
            <a:endParaRPr lang="en-US" sz="1800" dirty="0"/>
          </a:p>
          <a:p>
            <a:pPr marL="0" indent="0">
              <a:buNone/>
            </a:pPr>
            <a:r>
              <a:rPr lang="en-US" sz="1800" dirty="0"/>
              <a:t>UCSF takes the protection of its copyright very seriously. If UCSF discovers that copyrighted materials have been used in contravention of the license above, UCSF may bring legal proceedings against you seeking monetary damages and an injunction to stop you from using the materials.</a:t>
            </a:r>
          </a:p>
          <a:p>
            <a:pPr marL="0" indent="0">
              <a:buNone/>
            </a:pPr>
            <a:endParaRPr lang="en-US" sz="1800" dirty="0"/>
          </a:p>
        </p:txBody>
      </p:sp>
      <p:sp>
        <p:nvSpPr>
          <p:cNvPr id="2" name="Footer Placeholder 1"/>
          <p:cNvSpPr>
            <a:spLocks noGrp="1"/>
          </p:cNvSpPr>
          <p:nvPr>
            <p:ph type="ftr" sz="quarter" idx="3"/>
          </p:nvPr>
        </p:nvSpPr>
        <p:spPr/>
        <p:txBody>
          <a:bodyPr/>
          <a:lstStyle/>
          <a:p>
            <a:r>
              <a:rPr lang="en-US" smtClean="0"/>
              <a:t>Budget and Resource Management</a:t>
            </a:r>
            <a:endParaRPr lang="en-US" dirty="0"/>
          </a:p>
        </p:txBody>
      </p:sp>
      <p:sp>
        <p:nvSpPr>
          <p:cNvPr id="4" name="Slide Number Placeholder 3"/>
          <p:cNvSpPr>
            <a:spLocks noGrp="1"/>
          </p:cNvSpPr>
          <p:nvPr>
            <p:ph type="sldNum" sz="quarter" idx="4"/>
          </p:nvPr>
        </p:nvSpPr>
        <p:spPr/>
        <p:txBody>
          <a:bodyPr/>
          <a:lstStyle/>
          <a:p>
            <a:fld id="{7BCC8D0D-EAEC-449D-9161-023DFF90F2E2}" type="slidenum">
              <a:rPr lang="en-US" smtClean="0"/>
              <a:pPr/>
              <a:t>2</a:t>
            </a:fld>
            <a:endParaRPr lang="en-US" dirty="0"/>
          </a:p>
        </p:txBody>
      </p:sp>
      <p:sp>
        <p:nvSpPr>
          <p:cNvPr id="5" name="Date Placeholder 4"/>
          <p:cNvSpPr>
            <a:spLocks noGrp="1"/>
          </p:cNvSpPr>
          <p:nvPr>
            <p:ph type="dt" sz="half" idx="2"/>
          </p:nvPr>
        </p:nvSpPr>
        <p:spPr/>
        <p:txBody>
          <a:bodyPr/>
          <a:lstStyle/>
          <a:p>
            <a:r>
              <a:rPr lang="en-US" dirty="0" smtClean="0"/>
              <a:t>02/02/2021</a:t>
            </a:r>
            <a:endParaRPr lang="en-US" dirty="0"/>
          </a:p>
        </p:txBody>
      </p:sp>
    </p:spTree>
    <p:extLst>
      <p:ext uri="{BB962C8B-B14F-4D97-AF65-F5344CB8AC3E}">
        <p14:creationId xmlns:p14="http://schemas.microsoft.com/office/powerpoint/2010/main" val="1251234518"/>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Rows: Employee Benefits Level Data</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9028137"/>
              </p:ext>
            </p:extLst>
          </p:nvPr>
        </p:nvGraphicFramePr>
        <p:xfrm>
          <a:off x="704192" y="1178625"/>
          <a:ext cx="10314789" cy="3929084"/>
        </p:xfrm>
        <a:graphic>
          <a:graphicData uri="http://schemas.openxmlformats.org/drawingml/2006/table">
            <a:tbl>
              <a:tblPr firstRow="1" bandRow="1">
                <a:tableStyleId>{5C22544A-7EE6-4342-B048-85BDC9FD1C3A}</a:tableStyleId>
              </a:tblPr>
              <a:tblGrid>
                <a:gridCol w="3965120">
                  <a:extLst>
                    <a:ext uri="{9D8B030D-6E8A-4147-A177-3AD203B41FA5}">
                      <a16:colId xmlns:a16="http://schemas.microsoft.com/office/drawing/2014/main" val="20000"/>
                    </a:ext>
                  </a:extLst>
                </a:gridCol>
                <a:gridCol w="6349669">
                  <a:extLst>
                    <a:ext uri="{9D8B030D-6E8A-4147-A177-3AD203B41FA5}">
                      <a16:colId xmlns:a16="http://schemas.microsoft.com/office/drawing/2014/main" val="20001"/>
                    </a:ext>
                  </a:extLst>
                </a:gridCol>
              </a:tblGrid>
              <a:tr h="274063">
                <a:tc>
                  <a:txBody>
                    <a:bodyPr/>
                    <a:lstStyle/>
                    <a:p>
                      <a:pPr marL="0" marR="0">
                        <a:lnSpc>
                          <a:spcPct val="115000"/>
                        </a:lnSpc>
                        <a:spcBef>
                          <a:spcPts val="0"/>
                        </a:spcBef>
                        <a:spcAft>
                          <a:spcPts val="0"/>
                        </a:spcAft>
                      </a:pPr>
                      <a:r>
                        <a:rPr lang="en-US" sz="1400" dirty="0">
                          <a:effectLst/>
                          <a:latin typeface="+mj-lt"/>
                        </a:rPr>
                        <a:t>Rows (Accounts)</a:t>
                      </a:r>
                      <a:endParaRPr lang="en-US" sz="1400" dirty="0">
                        <a:effectLst/>
                        <a:latin typeface="+mj-lt"/>
                        <a:ea typeface="Calibri" panose="020F0502020204030204" pitchFamily="34" charset="0"/>
                        <a:cs typeface="Times New Roman" panose="02020603050405020304" pitchFamily="18" charset="0"/>
                      </a:endParaRPr>
                    </a:p>
                  </a:txBody>
                  <a:tcPr marL="54204" marR="54204" marT="0" marB="0"/>
                </a:tc>
                <a:tc>
                  <a:txBody>
                    <a:bodyPr/>
                    <a:lstStyle/>
                    <a:p>
                      <a:pPr marL="0" marR="0">
                        <a:lnSpc>
                          <a:spcPct val="115000"/>
                        </a:lnSpc>
                        <a:spcBef>
                          <a:spcPts val="0"/>
                        </a:spcBef>
                        <a:spcAft>
                          <a:spcPts val="0"/>
                        </a:spcAft>
                      </a:pPr>
                      <a:r>
                        <a:rPr lang="en-US" sz="1400" dirty="0">
                          <a:effectLst/>
                          <a:latin typeface="+mj-lt"/>
                        </a:rPr>
                        <a:t>Description</a:t>
                      </a:r>
                      <a:endParaRPr lang="en-US" sz="1400" dirty="0">
                        <a:effectLst/>
                        <a:latin typeface="+mj-lt"/>
                        <a:ea typeface="Calibri" panose="020F0502020204030204" pitchFamily="34" charset="0"/>
                        <a:cs typeface="Times New Roman" panose="02020603050405020304" pitchFamily="18" charset="0"/>
                      </a:endParaRPr>
                    </a:p>
                  </a:txBody>
                  <a:tcPr marL="54204" marR="54204" marT="0" marB="0"/>
                </a:tc>
                <a:extLst>
                  <a:ext uri="{0D108BD9-81ED-4DB2-BD59-A6C34878D82A}">
                    <a16:rowId xmlns:a16="http://schemas.microsoft.com/office/drawing/2014/main" val="10000"/>
                  </a:ext>
                </a:extLst>
              </a:tr>
              <a:tr h="2768890">
                <a:tc>
                  <a:txBody>
                    <a:bodyPr/>
                    <a:lstStyle/>
                    <a:p>
                      <a:pPr marL="0" marR="0">
                        <a:lnSpc>
                          <a:spcPct val="115000"/>
                        </a:lnSpc>
                        <a:spcBef>
                          <a:spcPts val="0"/>
                        </a:spcBef>
                        <a:spcAft>
                          <a:spcPts val="0"/>
                        </a:spcAft>
                      </a:pPr>
                      <a:r>
                        <a:rPr lang="en-US" sz="1400" dirty="0" smtClean="0">
                          <a:effectLst/>
                          <a:latin typeface="+mj-lt"/>
                        </a:rPr>
                        <a:t>Benefits </a:t>
                      </a:r>
                      <a:r>
                        <a:rPr lang="en-US" sz="1400" dirty="0">
                          <a:effectLst/>
                          <a:latin typeface="+mj-lt"/>
                        </a:rPr>
                        <a:t>(%)</a:t>
                      </a:r>
                      <a:endParaRPr lang="en-US" sz="1400" dirty="0">
                        <a:effectLst/>
                        <a:latin typeface="+mj-lt"/>
                        <a:ea typeface="Calibri" panose="020F0502020204030204" pitchFamily="34" charset="0"/>
                        <a:cs typeface="Times New Roman" panose="02020603050405020304" pitchFamily="18" charset="0"/>
                      </a:endParaRPr>
                    </a:p>
                  </a:txBody>
                  <a:tcPr marL="54204" marR="54204" marT="0" marB="0"/>
                </a:tc>
                <a:tc>
                  <a:txBody>
                    <a:bodyPr/>
                    <a:lstStyle/>
                    <a:p>
                      <a:pPr marL="285750" marR="0" indent="-285750">
                        <a:lnSpc>
                          <a:spcPct val="115000"/>
                        </a:lnSpc>
                        <a:spcBef>
                          <a:spcPts val="0"/>
                        </a:spcBef>
                        <a:spcAft>
                          <a:spcPts val="0"/>
                        </a:spcAft>
                        <a:buFont typeface="Arial" panose="020B0604020202020204" pitchFamily="34" charset="0"/>
                        <a:buChar char="•"/>
                      </a:pPr>
                      <a:r>
                        <a:rPr lang="en-US" sz="1400" dirty="0">
                          <a:effectLst/>
                          <a:latin typeface="+mj-lt"/>
                        </a:rPr>
                        <a:t>Seeded/calculated estimate of benefits rate for base and negotiated </a:t>
                      </a:r>
                      <a:r>
                        <a:rPr lang="en-US" sz="1400" dirty="0" smtClean="0">
                          <a:effectLst/>
                          <a:latin typeface="+mj-lt"/>
                        </a:rPr>
                        <a:t>salary (read-only)</a:t>
                      </a:r>
                    </a:p>
                    <a:p>
                      <a:pPr marL="285750" lvl="0" indent="-285750">
                        <a:buFont typeface="Arial" panose="020B0604020202020204" pitchFamily="34" charset="0"/>
                        <a:buChar char="•"/>
                      </a:pPr>
                      <a:r>
                        <a:rPr lang="en-US" sz="1400" kern="1200" dirty="0" smtClean="0">
                          <a:solidFill>
                            <a:schemeClr val="dk1"/>
                          </a:solidFill>
                          <a:effectLst/>
                          <a:latin typeface="+mj-lt"/>
                          <a:ea typeface="+mn-ea"/>
                          <a:cs typeface="+mn-cs"/>
                        </a:rPr>
                        <a:t>Rate in Forecast = Planning CBR %, however, rate in Actuals = CBR + VLA + UCRP Supplemental Interest.  This % rolls forward into open forecast and overrides the Planning CBR %.</a:t>
                      </a:r>
                    </a:p>
                    <a:p>
                      <a:pPr marL="285750" lvl="0" indent="-285750">
                        <a:buFont typeface="Arial" panose="020B0604020202020204" pitchFamily="34" charset="0"/>
                        <a:buChar char="•"/>
                      </a:pPr>
                      <a:r>
                        <a:rPr lang="en-US" sz="1400" kern="1200" dirty="0" smtClean="0">
                          <a:solidFill>
                            <a:schemeClr val="dk1"/>
                          </a:solidFill>
                          <a:effectLst/>
                          <a:latin typeface="+mj-lt"/>
                          <a:ea typeface="+mn-ea"/>
                          <a:cs typeface="+mn-cs"/>
                        </a:rPr>
                        <a:t>The Planning CBR % is brought into the Forecast nightly, and will </a:t>
                      </a:r>
                      <a:r>
                        <a:rPr lang="en-US" sz="1400" kern="1200" dirty="0" smtClean="0">
                          <a:solidFill>
                            <a:schemeClr val="dk1"/>
                          </a:solidFill>
                          <a:effectLst/>
                          <a:latin typeface="+mj-lt"/>
                          <a:ea typeface="+mn-ea"/>
                          <a:cs typeface="+mn-cs"/>
                        </a:rPr>
                        <a:t>eventually be </a:t>
                      </a:r>
                      <a:r>
                        <a:rPr lang="en-US" sz="1400" kern="1200" dirty="0" smtClean="0">
                          <a:solidFill>
                            <a:schemeClr val="dk1"/>
                          </a:solidFill>
                          <a:effectLst/>
                          <a:latin typeface="+mj-lt"/>
                          <a:ea typeface="+mn-ea"/>
                          <a:cs typeface="+mn-cs"/>
                        </a:rPr>
                        <a:t>brought into the Plan</a:t>
                      </a:r>
                    </a:p>
                    <a:p>
                      <a:pPr marL="285750" lvl="0" indent="-285750">
                        <a:buFont typeface="Arial" panose="020B0604020202020204" pitchFamily="34" charset="0"/>
                        <a:buChar char="•"/>
                      </a:pPr>
                      <a:r>
                        <a:rPr lang="en-US" sz="1400" kern="1200" dirty="0" smtClean="0">
                          <a:solidFill>
                            <a:schemeClr val="dk1"/>
                          </a:solidFill>
                          <a:effectLst/>
                          <a:latin typeface="+mj-lt"/>
                          <a:ea typeface="+mn-ea"/>
                          <a:cs typeface="+mn-cs"/>
                        </a:rPr>
                        <a:t>The planning rate is slightly lower than the real CBR charged to the department to account for the VLA credit to the department when the employee takes vacation</a:t>
                      </a:r>
                    </a:p>
                    <a:p>
                      <a:pPr marL="285750" indent="-285750">
                        <a:buFont typeface="Arial" panose="020B0604020202020204" pitchFamily="34" charset="0"/>
                        <a:buChar char="•"/>
                      </a:pPr>
                      <a:r>
                        <a:rPr lang="en-US" sz="1400" kern="1200" dirty="0" smtClean="0">
                          <a:solidFill>
                            <a:schemeClr val="dk1"/>
                          </a:solidFill>
                          <a:effectLst/>
                          <a:latin typeface="+mj-lt"/>
                          <a:ea typeface="+mn-ea"/>
                          <a:cs typeface="+mn-cs"/>
                        </a:rPr>
                        <a:t>For HCOMP-eligible employees, the Benefits % includes the 1% Faculty childbearing/childrearing assessment</a:t>
                      </a:r>
                      <a:endParaRPr lang="en-US" sz="1100" dirty="0">
                        <a:effectLst/>
                        <a:latin typeface="+mj-lt"/>
                        <a:ea typeface="Calibri" panose="020F0502020204030204" pitchFamily="34" charset="0"/>
                        <a:cs typeface="Times New Roman" panose="02020603050405020304" pitchFamily="18" charset="0"/>
                      </a:endParaRPr>
                    </a:p>
                  </a:txBody>
                  <a:tcPr marL="54204" marR="54204" marT="0" marB="0"/>
                </a:tc>
                <a:extLst>
                  <a:ext uri="{0D108BD9-81ED-4DB2-BD59-A6C34878D82A}">
                    <a16:rowId xmlns:a16="http://schemas.microsoft.com/office/drawing/2014/main" val="10002"/>
                  </a:ext>
                </a:extLst>
              </a:tr>
              <a:tr h="524792">
                <a:tc>
                  <a:txBody>
                    <a:bodyPr/>
                    <a:lstStyle/>
                    <a:p>
                      <a:pPr marL="0" marR="0">
                        <a:lnSpc>
                          <a:spcPct val="115000"/>
                        </a:lnSpc>
                        <a:spcBef>
                          <a:spcPts val="0"/>
                        </a:spcBef>
                        <a:spcAft>
                          <a:spcPts val="0"/>
                        </a:spcAft>
                      </a:pPr>
                      <a:r>
                        <a:rPr lang="en-US" sz="1400" dirty="0" smtClean="0">
                          <a:effectLst/>
                          <a:latin typeface="+mj-lt"/>
                        </a:rPr>
                        <a:t>Benefits </a:t>
                      </a:r>
                      <a:r>
                        <a:rPr lang="en-US" sz="1400" dirty="0" err="1">
                          <a:effectLst/>
                          <a:latin typeface="+mj-lt"/>
                        </a:rPr>
                        <a:t>Adj</a:t>
                      </a:r>
                      <a:r>
                        <a:rPr lang="en-US" sz="1400" dirty="0">
                          <a:effectLst/>
                          <a:latin typeface="+mj-lt"/>
                        </a:rPr>
                        <a:t> (%)</a:t>
                      </a:r>
                      <a:endParaRPr lang="en-US" sz="1400" dirty="0">
                        <a:effectLst/>
                        <a:latin typeface="+mj-lt"/>
                        <a:ea typeface="Calibri" panose="020F0502020204030204" pitchFamily="34" charset="0"/>
                        <a:cs typeface="Times New Roman" panose="02020603050405020304" pitchFamily="18" charset="0"/>
                      </a:endParaRPr>
                    </a:p>
                  </a:txBody>
                  <a:tcPr marL="54204" marR="54204" marT="0" marB="0"/>
                </a:tc>
                <a:tc>
                  <a:txBody>
                    <a:bodyPr/>
                    <a:lstStyle/>
                    <a:p>
                      <a:pPr marL="285750" marR="0" indent="-285750">
                        <a:lnSpc>
                          <a:spcPct val="115000"/>
                        </a:lnSpc>
                        <a:spcBef>
                          <a:spcPts val="0"/>
                        </a:spcBef>
                        <a:spcAft>
                          <a:spcPts val="0"/>
                        </a:spcAft>
                        <a:buFont typeface="Arial" panose="020B0604020202020204" pitchFamily="34" charset="0"/>
                        <a:buChar char="•"/>
                      </a:pPr>
                      <a:r>
                        <a:rPr lang="en-US" sz="1400" dirty="0" smtClean="0">
                          <a:effectLst/>
                          <a:latin typeface="+mj-lt"/>
                        </a:rPr>
                        <a:t>Planner-entered override the Benefits % account if there is a value in the cell, and calculates on the “New </a:t>
                      </a:r>
                      <a:r>
                        <a:rPr lang="en-US" sz="1400" dirty="0" err="1" smtClean="0">
                          <a:effectLst/>
                          <a:latin typeface="+mj-lt"/>
                        </a:rPr>
                        <a:t>Base&amp;Neg</a:t>
                      </a:r>
                      <a:r>
                        <a:rPr lang="en-US" sz="1400" dirty="0" smtClean="0">
                          <a:effectLst/>
                          <a:latin typeface="+mj-lt"/>
                        </a:rPr>
                        <a:t> Salary” account (writable)</a:t>
                      </a:r>
                      <a:endParaRPr lang="en-US" sz="1400" dirty="0">
                        <a:effectLst/>
                        <a:latin typeface="+mj-lt"/>
                        <a:ea typeface="Calibri" panose="020F0502020204030204" pitchFamily="34" charset="0"/>
                        <a:cs typeface="Times New Roman" panose="02020603050405020304" pitchFamily="18" charset="0"/>
                      </a:endParaRPr>
                    </a:p>
                  </a:txBody>
                  <a:tcPr marL="54204" marR="54204" marT="0" marB="0"/>
                </a:tc>
                <a:extLst>
                  <a:ext uri="{0D108BD9-81ED-4DB2-BD59-A6C34878D82A}">
                    <a16:rowId xmlns:a16="http://schemas.microsoft.com/office/drawing/2014/main" val="10008"/>
                  </a:ext>
                </a:extLst>
              </a:tr>
              <a:tr h="361339">
                <a:tc>
                  <a:txBody>
                    <a:bodyPr/>
                    <a:lstStyle/>
                    <a:p>
                      <a:pPr marL="0" marR="0">
                        <a:lnSpc>
                          <a:spcPct val="115000"/>
                        </a:lnSpc>
                        <a:spcBef>
                          <a:spcPts val="0"/>
                        </a:spcBef>
                        <a:spcAft>
                          <a:spcPts val="0"/>
                        </a:spcAft>
                      </a:pPr>
                      <a:r>
                        <a:rPr lang="en-US" sz="1400" dirty="0" smtClean="0">
                          <a:effectLst/>
                          <a:latin typeface="+mj-lt"/>
                        </a:rPr>
                        <a:t>Benefits </a:t>
                      </a:r>
                      <a:r>
                        <a:rPr lang="en-US" sz="1400" dirty="0">
                          <a:effectLst/>
                          <a:latin typeface="+mj-lt"/>
                        </a:rPr>
                        <a:t>($)</a:t>
                      </a:r>
                      <a:endParaRPr lang="en-US" sz="1400" dirty="0">
                        <a:effectLst/>
                        <a:latin typeface="+mj-lt"/>
                        <a:ea typeface="Calibri" panose="020F0502020204030204" pitchFamily="34" charset="0"/>
                        <a:cs typeface="Times New Roman" panose="02020603050405020304" pitchFamily="18" charset="0"/>
                      </a:endParaRPr>
                    </a:p>
                  </a:txBody>
                  <a:tcPr marL="54204" marR="54204" marT="0" marB="0"/>
                </a:tc>
                <a:tc>
                  <a:txBody>
                    <a:bodyPr/>
                    <a:lstStyle/>
                    <a:p>
                      <a:pPr marL="285750" marR="0" indent="-285750">
                        <a:lnSpc>
                          <a:spcPct val="115000"/>
                        </a:lnSpc>
                        <a:spcBef>
                          <a:spcPts val="0"/>
                        </a:spcBef>
                        <a:spcAft>
                          <a:spcPts val="0"/>
                        </a:spcAft>
                        <a:buFont typeface="Arial" panose="020B0604020202020204" pitchFamily="34" charset="0"/>
                        <a:buChar char="•"/>
                      </a:pPr>
                      <a:r>
                        <a:rPr lang="en-US" sz="1400" dirty="0">
                          <a:effectLst/>
                          <a:latin typeface="+mj-lt"/>
                        </a:rPr>
                        <a:t>Dollar amount of benefits for base and negotiated </a:t>
                      </a:r>
                      <a:r>
                        <a:rPr lang="en-US" sz="1400" dirty="0" smtClean="0">
                          <a:effectLst/>
                          <a:latin typeface="+mj-lt"/>
                        </a:rPr>
                        <a:t>salary (read-only)</a:t>
                      </a:r>
                      <a:endParaRPr lang="en-US" sz="1400" dirty="0">
                        <a:effectLst/>
                        <a:latin typeface="+mj-lt"/>
                        <a:ea typeface="Calibri" panose="020F0502020204030204" pitchFamily="34" charset="0"/>
                        <a:cs typeface="Times New Roman" panose="02020603050405020304" pitchFamily="18" charset="0"/>
                      </a:endParaRPr>
                    </a:p>
                  </a:txBody>
                  <a:tcPr marL="54204" marR="54204" marT="0" marB="0"/>
                </a:tc>
                <a:extLst>
                  <a:ext uri="{0D108BD9-81ED-4DB2-BD59-A6C34878D82A}">
                    <a16:rowId xmlns:a16="http://schemas.microsoft.com/office/drawing/2014/main" val="10011"/>
                  </a:ext>
                </a:extLst>
              </a:tr>
            </a:tbl>
          </a:graphicData>
        </a:graphic>
      </p:graphicFrame>
      <p:sp>
        <p:nvSpPr>
          <p:cNvPr id="3" name="Footer Placeholder 2"/>
          <p:cNvSpPr>
            <a:spLocks noGrp="1"/>
          </p:cNvSpPr>
          <p:nvPr>
            <p:ph type="ftr" sz="quarter" idx="3"/>
          </p:nvPr>
        </p:nvSpPr>
        <p:spPr/>
        <p:txBody>
          <a:bodyPr/>
          <a:lstStyle/>
          <a:p>
            <a:r>
              <a:rPr lang="en-US" smtClean="0"/>
              <a:t>Budget and Resource Management</a:t>
            </a:r>
            <a:endParaRPr lang="en-US" dirty="0"/>
          </a:p>
        </p:txBody>
      </p:sp>
      <p:sp>
        <p:nvSpPr>
          <p:cNvPr id="5" name="Slide Number Placeholder 4"/>
          <p:cNvSpPr>
            <a:spLocks noGrp="1"/>
          </p:cNvSpPr>
          <p:nvPr>
            <p:ph type="sldNum" sz="quarter" idx="4"/>
          </p:nvPr>
        </p:nvSpPr>
        <p:spPr/>
        <p:txBody>
          <a:bodyPr/>
          <a:lstStyle/>
          <a:p>
            <a:fld id="{7BCC8D0D-EAEC-449D-9161-023DFF90F2E2}" type="slidenum">
              <a:rPr lang="en-US" smtClean="0"/>
              <a:pPr/>
              <a:t>20</a:t>
            </a:fld>
            <a:endParaRPr lang="en-US" dirty="0"/>
          </a:p>
        </p:txBody>
      </p:sp>
      <p:sp>
        <p:nvSpPr>
          <p:cNvPr id="6" name="Date Placeholder 5"/>
          <p:cNvSpPr>
            <a:spLocks noGrp="1"/>
          </p:cNvSpPr>
          <p:nvPr>
            <p:ph type="dt" sz="half" idx="2"/>
          </p:nvPr>
        </p:nvSpPr>
        <p:spPr/>
        <p:txBody>
          <a:bodyPr/>
          <a:lstStyle/>
          <a:p>
            <a:r>
              <a:rPr lang="en-US" dirty="0" smtClean="0"/>
              <a:t>02/02/2021</a:t>
            </a:r>
            <a:endParaRPr lang="en-US" dirty="0"/>
          </a:p>
        </p:txBody>
      </p:sp>
    </p:spTree>
    <p:extLst>
      <p:ext uri="{BB962C8B-B14F-4D97-AF65-F5344CB8AC3E}">
        <p14:creationId xmlns:p14="http://schemas.microsoft.com/office/powerpoint/2010/main" val="2357868244"/>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new base and negotiated salary is calculated based on the four rows above</a:t>
            </a:r>
            <a:endParaRPr lang="en-US" dirty="0"/>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4254763623"/>
              </p:ext>
            </p:extLst>
          </p:nvPr>
        </p:nvGraphicFramePr>
        <p:xfrm>
          <a:off x="573088" y="1511300"/>
          <a:ext cx="11102305" cy="2595880"/>
        </p:xfrm>
        <a:graphic>
          <a:graphicData uri="http://schemas.openxmlformats.org/drawingml/2006/table">
            <a:tbl>
              <a:tblPr firstRow="1" bandRow="1">
                <a:tableStyleId>{5C22544A-7EE6-4342-B048-85BDC9FD1C3A}</a:tableStyleId>
              </a:tblPr>
              <a:tblGrid>
                <a:gridCol w="528681">
                  <a:extLst>
                    <a:ext uri="{9D8B030D-6E8A-4147-A177-3AD203B41FA5}">
                      <a16:colId xmlns:a16="http://schemas.microsoft.com/office/drawing/2014/main" val="20000"/>
                    </a:ext>
                  </a:extLst>
                </a:gridCol>
                <a:gridCol w="2643406">
                  <a:extLst>
                    <a:ext uri="{9D8B030D-6E8A-4147-A177-3AD203B41FA5}">
                      <a16:colId xmlns:a16="http://schemas.microsoft.com/office/drawing/2014/main" val="20001"/>
                    </a:ext>
                  </a:extLst>
                </a:gridCol>
                <a:gridCol w="1321703">
                  <a:extLst>
                    <a:ext uri="{9D8B030D-6E8A-4147-A177-3AD203B41FA5}">
                      <a16:colId xmlns:a16="http://schemas.microsoft.com/office/drawing/2014/main" val="20002"/>
                    </a:ext>
                  </a:extLst>
                </a:gridCol>
                <a:gridCol w="1321703">
                  <a:extLst>
                    <a:ext uri="{9D8B030D-6E8A-4147-A177-3AD203B41FA5}">
                      <a16:colId xmlns:a16="http://schemas.microsoft.com/office/drawing/2014/main" val="20003"/>
                    </a:ext>
                  </a:extLst>
                </a:gridCol>
                <a:gridCol w="1321703">
                  <a:extLst>
                    <a:ext uri="{9D8B030D-6E8A-4147-A177-3AD203B41FA5}">
                      <a16:colId xmlns:a16="http://schemas.microsoft.com/office/drawing/2014/main" val="20004"/>
                    </a:ext>
                  </a:extLst>
                </a:gridCol>
                <a:gridCol w="1321703">
                  <a:extLst>
                    <a:ext uri="{9D8B030D-6E8A-4147-A177-3AD203B41FA5}">
                      <a16:colId xmlns:a16="http://schemas.microsoft.com/office/drawing/2014/main" val="20005"/>
                    </a:ext>
                  </a:extLst>
                </a:gridCol>
                <a:gridCol w="1321703">
                  <a:extLst>
                    <a:ext uri="{9D8B030D-6E8A-4147-A177-3AD203B41FA5}">
                      <a16:colId xmlns:a16="http://schemas.microsoft.com/office/drawing/2014/main" val="20006"/>
                    </a:ext>
                  </a:extLst>
                </a:gridCol>
                <a:gridCol w="1321703">
                  <a:extLst>
                    <a:ext uri="{9D8B030D-6E8A-4147-A177-3AD203B41FA5}">
                      <a16:colId xmlns:a16="http://schemas.microsoft.com/office/drawing/2014/main" val="20007"/>
                    </a:ext>
                  </a:extLst>
                </a:gridCol>
              </a:tblGrid>
              <a:tr h="370840">
                <a:tc>
                  <a:txBody>
                    <a:bodyPr/>
                    <a:lstStyle/>
                    <a:p>
                      <a:pPr marL="0" marR="0">
                        <a:lnSpc>
                          <a:spcPct val="100000"/>
                        </a:lnSpc>
                        <a:spcBef>
                          <a:spcPts val="0"/>
                        </a:spcBef>
                        <a:spcAft>
                          <a:spcPts val="0"/>
                        </a:spcAft>
                      </a:pPr>
                      <a:endParaRPr lang="en-US" sz="1400" dirty="0">
                        <a:effectLst/>
                        <a:latin typeface="Arial" panose="020B0604020202020204" pitchFamily="34" charset="0"/>
                        <a:ea typeface="Calibri"/>
                        <a:cs typeface="Arial" panose="020B0604020202020204" pitchFamily="34" charset="0"/>
                      </a:endParaRPr>
                    </a:p>
                  </a:txBody>
                  <a:tcPr marL="132170" marR="13217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marR="0">
                        <a:lnSpc>
                          <a:spcPct val="100000"/>
                        </a:lnSpc>
                        <a:spcBef>
                          <a:spcPts val="0"/>
                        </a:spcBef>
                        <a:spcAft>
                          <a:spcPts val="0"/>
                        </a:spcAft>
                      </a:pPr>
                      <a:r>
                        <a:rPr lang="en-US" sz="1400" dirty="0" smtClean="0">
                          <a:effectLst/>
                          <a:latin typeface="Arial" panose="020B0604020202020204" pitchFamily="34" charset="0"/>
                          <a:ea typeface="Calibri"/>
                          <a:cs typeface="Arial" panose="020B0604020202020204" pitchFamily="34" charset="0"/>
                        </a:rPr>
                        <a:t>Row</a:t>
                      </a:r>
                      <a:endParaRPr lang="en-US" sz="1400" dirty="0">
                        <a:effectLst/>
                        <a:latin typeface="Arial" panose="020B0604020202020204" pitchFamily="34" charset="0"/>
                        <a:ea typeface="Calibri"/>
                        <a:cs typeface="Arial" panose="020B0604020202020204" pitchFamily="34" charset="0"/>
                      </a:endParaRPr>
                    </a:p>
                  </a:txBody>
                  <a:tcPr marL="132170" marR="13217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r>
                        <a:rPr lang="en-US" sz="1400" dirty="0" smtClean="0">
                          <a:latin typeface="Arial" panose="020B0604020202020204" pitchFamily="34" charset="0"/>
                          <a:cs typeface="Arial" panose="020B0604020202020204" pitchFamily="34" charset="0"/>
                        </a:rPr>
                        <a:t>Jul</a:t>
                      </a:r>
                      <a:endParaRPr lang="en-US" sz="1400" dirty="0">
                        <a:latin typeface="Arial" panose="020B0604020202020204" pitchFamily="34" charset="0"/>
                        <a:cs typeface="Arial" panose="020B0604020202020204" pitchFamily="34" charset="0"/>
                      </a:endParaRPr>
                    </a:p>
                  </a:txBody>
                  <a:tcPr marL="132170" marR="13217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r>
                        <a:rPr lang="en-US" sz="1400" dirty="0" smtClean="0">
                          <a:latin typeface="Arial" panose="020B0604020202020204" pitchFamily="34" charset="0"/>
                          <a:cs typeface="Arial" panose="020B0604020202020204" pitchFamily="34" charset="0"/>
                        </a:rPr>
                        <a:t>Aug</a:t>
                      </a:r>
                      <a:endParaRPr lang="en-US" sz="1400" dirty="0">
                        <a:latin typeface="Arial" panose="020B0604020202020204" pitchFamily="34" charset="0"/>
                        <a:cs typeface="Arial" panose="020B0604020202020204" pitchFamily="34" charset="0"/>
                      </a:endParaRPr>
                    </a:p>
                  </a:txBody>
                  <a:tcPr marL="132170" marR="13217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r>
                        <a:rPr lang="en-US" sz="1400" dirty="0" smtClean="0">
                          <a:latin typeface="Arial" panose="020B0604020202020204" pitchFamily="34" charset="0"/>
                          <a:cs typeface="Arial" panose="020B0604020202020204" pitchFamily="34" charset="0"/>
                        </a:rPr>
                        <a:t>Sep</a:t>
                      </a:r>
                      <a:endParaRPr lang="en-US" sz="1400" dirty="0">
                        <a:latin typeface="Arial" panose="020B0604020202020204" pitchFamily="34" charset="0"/>
                        <a:cs typeface="Arial" panose="020B0604020202020204" pitchFamily="34" charset="0"/>
                      </a:endParaRPr>
                    </a:p>
                  </a:txBody>
                  <a:tcPr marL="132170" marR="13217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r>
                        <a:rPr lang="en-US" sz="1400" dirty="0" smtClean="0">
                          <a:latin typeface="Arial" panose="020B0604020202020204" pitchFamily="34" charset="0"/>
                          <a:cs typeface="Arial" panose="020B0604020202020204" pitchFamily="34" charset="0"/>
                        </a:rPr>
                        <a:t>Oct</a:t>
                      </a:r>
                      <a:endParaRPr lang="en-US" sz="1400" dirty="0">
                        <a:latin typeface="Arial" panose="020B0604020202020204" pitchFamily="34" charset="0"/>
                        <a:cs typeface="Arial" panose="020B0604020202020204" pitchFamily="34" charset="0"/>
                      </a:endParaRPr>
                    </a:p>
                  </a:txBody>
                  <a:tcPr marL="132170" marR="13217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r>
                        <a:rPr lang="en-US" sz="1400" dirty="0" smtClean="0">
                          <a:latin typeface="Arial" panose="020B0604020202020204" pitchFamily="34" charset="0"/>
                          <a:cs typeface="Arial" panose="020B0604020202020204" pitchFamily="34" charset="0"/>
                        </a:rPr>
                        <a:t>Nov</a:t>
                      </a:r>
                      <a:endParaRPr lang="en-US" sz="1400" dirty="0">
                        <a:latin typeface="Arial" panose="020B0604020202020204" pitchFamily="34" charset="0"/>
                        <a:cs typeface="Arial" panose="020B0604020202020204" pitchFamily="34" charset="0"/>
                      </a:endParaRPr>
                    </a:p>
                  </a:txBody>
                  <a:tcPr marL="132170" marR="13217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r>
                        <a:rPr lang="en-US" sz="1400" dirty="0" smtClean="0">
                          <a:latin typeface="Arial" panose="020B0604020202020204" pitchFamily="34" charset="0"/>
                          <a:cs typeface="Arial" panose="020B0604020202020204" pitchFamily="34" charset="0"/>
                        </a:rPr>
                        <a:t>Dec</a:t>
                      </a:r>
                      <a:endParaRPr lang="en-US" sz="1400" dirty="0">
                        <a:latin typeface="Arial" panose="020B0604020202020204" pitchFamily="34" charset="0"/>
                        <a:cs typeface="Arial" panose="020B0604020202020204" pitchFamily="34" charset="0"/>
                      </a:endParaRPr>
                    </a:p>
                  </a:txBody>
                  <a:tcPr marL="132170" marR="13217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marL="0" marR="0">
                        <a:lnSpc>
                          <a:spcPct val="100000"/>
                        </a:lnSpc>
                        <a:spcBef>
                          <a:spcPts val="0"/>
                        </a:spcBef>
                        <a:spcAft>
                          <a:spcPts val="0"/>
                        </a:spcAft>
                      </a:pPr>
                      <a:r>
                        <a:rPr lang="en-US" sz="1400" dirty="0" smtClean="0">
                          <a:effectLst/>
                          <a:latin typeface="Arial" panose="020B0604020202020204" pitchFamily="34" charset="0"/>
                          <a:ea typeface="Calibri"/>
                          <a:cs typeface="Arial" panose="020B0604020202020204" pitchFamily="34" charset="0"/>
                        </a:rPr>
                        <a:t>(A)</a:t>
                      </a:r>
                      <a:endParaRPr lang="en-US" sz="1400" dirty="0">
                        <a:effectLst/>
                        <a:latin typeface="Arial" panose="020B0604020202020204" pitchFamily="34" charset="0"/>
                        <a:ea typeface="Calibri"/>
                        <a:cs typeface="Arial" panose="020B0604020202020204" pitchFamily="34" charset="0"/>
                      </a:endParaRPr>
                    </a:p>
                  </a:txBody>
                  <a:tcPr marL="102475" marR="102475"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marL="0" marR="0">
                        <a:lnSpc>
                          <a:spcPct val="100000"/>
                        </a:lnSpc>
                        <a:spcBef>
                          <a:spcPts val="0"/>
                        </a:spcBef>
                        <a:spcAft>
                          <a:spcPts val="0"/>
                        </a:spcAft>
                      </a:pPr>
                      <a:r>
                        <a:rPr lang="en-US" sz="1400" dirty="0" smtClean="0">
                          <a:effectLst/>
                          <a:latin typeface="Arial" panose="020B0604020202020204" pitchFamily="34" charset="0"/>
                          <a:ea typeface="Calibri"/>
                          <a:cs typeface="Arial" panose="020B0604020202020204" pitchFamily="34" charset="0"/>
                        </a:rPr>
                        <a:t>Initial </a:t>
                      </a:r>
                      <a:r>
                        <a:rPr lang="en-US" sz="1400" dirty="0" err="1" smtClean="0">
                          <a:effectLst/>
                          <a:latin typeface="Arial" panose="020B0604020202020204" pitchFamily="34" charset="0"/>
                          <a:ea typeface="Calibri"/>
                          <a:cs typeface="Arial" panose="020B0604020202020204" pitchFamily="34" charset="0"/>
                        </a:rPr>
                        <a:t>Base&amp;Neg</a:t>
                      </a:r>
                      <a:r>
                        <a:rPr lang="en-US" sz="1400" dirty="0" smtClean="0">
                          <a:effectLst/>
                          <a:latin typeface="Arial" panose="020B0604020202020204" pitchFamily="34" charset="0"/>
                          <a:ea typeface="Calibri"/>
                          <a:cs typeface="Arial" panose="020B0604020202020204" pitchFamily="34" charset="0"/>
                        </a:rPr>
                        <a:t> Salary</a:t>
                      </a:r>
                      <a:endParaRPr lang="en-US" sz="1400" dirty="0">
                        <a:effectLst/>
                        <a:latin typeface="Arial" panose="020B0604020202020204" pitchFamily="34" charset="0"/>
                        <a:ea typeface="Calibri"/>
                        <a:cs typeface="Arial" panose="020B0604020202020204" pitchFamily="34" charset="0"/>
                      </a:endParaRPr>
                    </a:p>
                  </a:txBody>
                  <a:tcPr marL="102475" marR="102475"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r"/>
                      <a:r>
                        <a:rPr lang="en-US" sz="1400" dirty="0" smtClean="0">
                          <a:latin typeface="Arial" panose="020B0604020202020204" pitchFamily="34" charset="0"/>
                          <a:cs typeface="Arial" panose="020B0604020202020204" pitchFamily="34" charset="0"/>
                        </a:rPr>
                        <a:t>$100,000</a:t>
                      </a:r>
                      <a:endParaRPr lang="en-US" sz="1400" dirty="0">
                        <a:latin typeface="Arial" panose="020B0604020202020204" pitchFamily="34" charset="0"/>
                        <a:cs typeface="Arial" panose="020B0604020202020204" pitchFamily="34" charset="0"/>
                      </a:endParaRPr>
                    </a:p>
                  </a:txBody>
                  <a:tcPr marL="132170" marR="13217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lumMod val="75000"/>
                      </a:schemeClr>
                    </a:solidFill>
                  </a:tcPr>
                </a:tc>
                <a:tc>
                  <a:txBody>
                    <a:bodyPr/>
                    <a:lstStyle/>
                    <a:p>
                      <a:pPr algn="r"/>
                      <a:r>
                        <a:rPr lang="en-US" sz="1400" dirty="0" smtClean="0">
                          <a:latin typeface="Arial" panose="020B0604020202020204" pitchFamily="34" charset="0"/>
                          <a:cs typeface="Arial" panose="020B0604020202020204" pitchFamily="34" charset="0"/>
                        </a:rPr>
                        <a:t>$100,000</a:t>
                      </a:r>
                      <a:endParaRPr lang="en-US" sz="1400" dirty="0">
                        <a:latin typeface="Arial" panose="020B0604020202020204" pitchFamily="34" charset="0"/>
                        <a:cs typeface="Arial" panose="020B0604020202020204" pitchFamily="34" charset="0"/>
                      </a:endParaRPr>
                    </a:p>
                  </a:txBody>
                  <a:tcPr marL="132170" marR="13217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lumMod val="75000"/>
                      </a:schemeClr>
                    </a:solidFill>
                  </a:tcPr>
                </a:tc>
                <a:tc>
                  <a:txBody>
                    <a:bodyPr/>
                    <a:lstStyle/>
                    <a:p>
                      <a:pPr algn="r"/>
                      <a:r>
                        <a:rPr lang="en-US" sz="1400" dirty="0" smtClean="0">
                          <a:latin typeface="Arial" panose="020B0604020202020204" pitchFamily="34" charset="0"/>
                          <a:cs typeface="Arial" panose="020B0604020202020204" pitchFamily="34" charset="0"/>
                        </a:rPr>
                        <a:t>$104,000</a:t>
                      </a:r>
                      <a:endParaRPr lang="en-US" sz="1400" dirty="0">
                        <a:latin typeface="Arial" panose="020B0604020202020204" pitchFamily="34" charset="0"/>
                        <a:cs typeface="Arial" panose="020B0604020202020204" pitchFamily="34" charset="0"/>
                      </a:endParaRPr>
                    </a:p>
                  </a:txBody>
                  <a:tcPr marL="132170" marR="13217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lumMod val="75000"/>
                      </a:schemeClr>
                    </a:solidFill>
                  </a:tcPr>
                </a:tc>
                <a:tc>
                  <a:txBody>
                    <a:bodyPr/>
                    <a:lstStyle/>
                    <a:p>
                      <a:pPr algn="r"/>
                      <a:r>
                        <a:rPr lang="en-US" sz="1400" dirty="0" smtClean="0">
                          <a:latin typeface="Arial" panose="020B0604020202020204" pitchFamily="34" charset="0"/>
                          <a:cs typeface="Arial" panose="020B0604020202020204" pitchFamily="34" charset="0"/>
                        </a:rPr>
                        <a:t>$104,000</a:t>
                      </a:r>
                      <a:endParaRPr lang="en-US" sz="1400" dirty="0">
                        <a:latin typeface="Arial" panose="020B0604020202020204" pitchFamily="34" charset="0"/>
                        <a:cs typeface="Arial" panose="020B0604020202020204" pitchFamily="34" charset="0"/>
                      </a:endParaRPr>
                    </a:p>
                  </a:txBody>
                  <a:tcPr marL="132170" marR="13217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lumMod val="75000"/>
                      </a:schemeClr>
                    </a:solidFill>
                  </a:tcPr>
                </a:tc>
                <a:tc>
                  <a:txBody>
                    <a:bodyPr/>
                    <a:lstStyle/>
                    <a:p>
                      <a:pPr algn="r"/>
                      <a:r>
                        <a:rPr lang="en-US" sz="1400" dirty="0" smtClean="0">
                          <a:latin typeface="Arial" panose="020B0604020202020204" pitchFamily="34" charset="0"/>
                          <a:cs typeface="Arial" panose="020B0604020202020204" pitchFamily="34" charset="0"/>
                        </a:rPr>
                        <a:t>$110,000</a:t>
                      </a:r>
                      <a:endParaRPr lang="en-US" sz="1400" dirty="0">
                        <a:latin typeface="Arial" panose="020B0604020202020204" pitchFamily="34" charset="0"/>
                        <a:cs typeface="Arial" panose="020B0604020202020204" pitchFamily="34" charset="0"/>
                      </a:endParaRPr>
                    </a:p>
                  </a:txBody>
                  <a:tcPr marL="132170" marR="13217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lumMod val="75000"/>
                      </a:schemeClr>
                    </a:solidFill>
                  </a:tcPr>
                </a:tc>
                <a:tc>
                  <a:txBody>
                    <a:bodyPr/>
                    <a:lstStyle/>
                    <a:p>
                      <a:pPr algn="r"/>
                      <a:r>
                        <a:rPr lang="en-US" sz="1400" dirty="0" smtClean="0">
                          <a:latin typeface="Arial" panose="020B0604020202020204" pitchFamily="34" charset="0"/>
                          <a:cs typeface="Arial" panose="020B0604020202020204" pitchFamily="34" charset="0"/>
                        </a:rPr>
                        <a:t>$110,000</a:t>
                      </a:r>
                      <a:endParaRPr lang="en-US" sz="1400" dirty="0">
                        <a:latin typeface="Arial" panose="020B0604020202020204" pitchFamily="34" charset="0"/>
                        <a:cs typeface="Arial" panose="020B0604020202020204" pitchFamily="34" charset="0"/>
                      </a:endParaRPr>
                    </a:p>
                  </a:txBody>
                  <a:tcPr marL="132170" marR="13217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1"/>
                  </a:ext>
                </a:extLst>
              </a:tr>
              <a:tr h="370840">
                <a:tc>
                  <a:txBody>
                    <a:bodyPr/>
                    <a:lstStyle/>
                    <a:p>
                      <a:pPr marL="0" marR="0">
                        <a:lnSpc>
                          <a:spcPct val="100000"/>
                        </a:lnSpc>
                        <a:spcBef>
                          <a:spcPts val="0"/>
                        </a:spcBef>
                        <a:spcAft>
                          <a:spcPts val="0"/>
                        </a:spcAft>
                      </a:pPr>
                      <a:r>
                        <a:rPr lang="en-US" sz="1400" dirty="0" smtClean="0">
                          <a:effectLst/>
                          <a:latin typeface="Arial" panose="020B0604020202020204" pitchFamily="34" charset="0"/>
                          <a:ea typeface="Calibri"/>
                          <a:cs typeface="Arial" panose="020B0604020202020204" pitchFamily="34" charset="0"/>
                        </a:rPr>
                        <a:t>(B)</a:t>
                      </a:r>
                      <a:endParaRPr lang="en-US" sz="1400" dirty="0">
                        <a:effectLst/>
                        <a:latin typeface="Arial" panose="020B0604020202020204" pitchFamily="34" charset="0"/>
                        <a:ea typeface="Calibri"/>
                        <a:cs typeface="Arial" panose="020B0604020202020204" pitchFamily="34" charset="0"/>
                      </a:endParaRPr>
                    </a:p>
                  </a:txBody>
                  <a:tcPr marL="102475" marR="102475"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marL="0" marR="0">
                        <a:lnSpc>
                          <a:spcPct val="100000"/>
                        </a:lnSpc>
                        <a:spcBef>
                          <a:spcPts val="0"/>
                        </a:spcBef>
                        <a:spcAft>
                          <a:spcPts val="0"/>
                        </a:spcAft>
                      </a:pPr>
                      <a:r>
                        <a:rPr lang="en-US" sz="1400" dirty="0" smtClean="0">
                          <a:effectLst/>
                          <a:latin typeface="Arial" panose="020B0604020202020204" pitchFamily="34" charset="0"/>
                          <a:ea typeface="Calibri"/>
                          <a:cs typeface="Arial" panose="020B0604020202020204" pitchFamily="34" charset="0"/>
                        </a:rPr>
                        <a:t>Global Assumptions %</a:t>
                      </a:r>
                      <a:endParaRPr lang="en-US" sz="1400" dirty="0">
                        <a:effectLst/>
                        <a:latin typeface="Arial" panose="020B0604020202020204" pitchFamily="34" charset="0"/>
                        <a:ea typeface="Calibri"/>
                        <a:cs typeface="Arial" panose="020B0604020202020204" pitchFamily="34" charset="0"/>
                      </a:endParaRPr>
                    </a:p>
                  </a:txBody>
                  <a:tcPr marL="102475" marR="102475"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r"/>
                      <a:endParaRPr lang="en-US" sz="1400" dirty="0">
                        <a:latin typeface="Arial" panose="020B0604020202020204" pitchFamily="34" charset="0"/>
                        <a:cs typeface="Arial" panose="020B0604020202020204" pitchFamily="34" charset="0"/>
                      </a:endParaRPr>
                    </a:p>
                  </a:txBody>
                  <a:tcPr marL="132170" marR="13217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lumMod val="75000"/>
                      </a:schemeClr>
                    </a:solidFill>
                  </a:tcPr>
                </a:tc>
                <a:tc>
                  <a:txBody>
                    <a:bodyPr/>
                    <a:lstStyle/>
                    <a:p>
                      <a:pPr algn="r"/>
                      <a:r>
                        <a:rPr lang="en-US" sz="1400" dirty="0" smtClean="0">
                          <a:latin typeface="Arial" panose="020B0604020202020204" pitchFamily="34" charset="0"/>
                          <a:cs typeface="Arial" panose="020B0604020202020204" pitchFamily="34" charset="0"/>
                        </a:rPr>
                        <a:t>3%</a:t>
                      </a:r>
                      <a:endParaRPr lang="en-US" sz="1400" dirty="0">
                        <a:latin typeface="Arial" panose="020B0604020202020204" pitchFamily="34" charset="0"/>
                        <a:cs typeface="Arial" panose="020B0604020202020204" pitchFamily="34" charset="0"/>
                      </a:endParaRPr>
                    </a:p>
                  </a:txBody>
                  <a:tcPr marL="132170" marR="13217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lumMod val="75000"/>
                      </a:schemeClr>
                    </a:solidFill>
                  </a:tcPr>
                </a:tc>
                <a:tc>
                  <a:txBody>
                    <a:bodyPr/>
                    <a:lstStyle/>
                    <a:p>
                      <a:pPr algn="r"/>
                      <a:endParaRPr lang="en-US" sz="1400" dirty="0">
                        <a:latin typeface="Arial" panose="020B0604020202020204" pitchFamily="34" charset="0"/>
                        <a:cs typeface="Arial" panose="020B0604020202020204" pitchFamily="34" charset="0"/>
                      </a:endParaRPr>
                    </a:p>
                  </a:txBody>
                  <a:tcPr marL="132170" marR="13217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lumMod val="75000"/>
                      </a:schemeClr>
                    </a:solidFill>
                  </a:tcPr>
                </a:tc>
                <a:tc>
                  <a:txBody>
                    <a:bodyPr/>
                    <a:lstStyle/>
                    <a:p>
                      <a:pPr algn="r"/>
                      <a:endParaRPr lang="en-US" sz="1400" dirty="0">
                        <a:latin typeface="Arial" panose="020B0604020202020204" pitchFamily="34" charset="0"/>
                        <a:cs typeface="Arial" panose="020B0604020202020204" pitchFamily="34" charset="0"/>
                      </a:endParaRPr>
                    </a:p>
                  </a:txBody>
                  <a:tcPr marL="132170" marR="13217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lumMod val="75000"/>
                      </a:schemeClr>
                    </a:solidFill>
                  </a:tcPr>
                </a:tc>
                <a:tc>
                  <a:txBody>
                    <a:bodyPr/>
                    <a:lstStyle/>
                    <a:p>
                      <a:pPr algn="r"/>
                      <a:endParaRPr lang="en-US" sz="1400" dirty="0">
                        <a:latin typeface="Arial" panose="020B0604020202020204" pitchFamily="34" charset="0"/>
                        <a:cs typeface="Arial" panose="020B0604020202020204" pitchFamily="34" charset="0"/>
                      </a:endParaRPr>
                    </a:p>
                  </a:txBody>
                  <a:tcPr marL="132170" marR="13217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lumMod val="75000"/>
                      </a:schemeClr>
                    </a:solidFill>
                  </a:tcPr>
                </a:tc>
                <a:tc>
                  <a:txBody>
                    <a:bodyPr/>
                    <a:lstStyle/>
                    <a:p>
                      <a:pPr algn="r"/>
                      <a:endParaRPr lang="en-US" sz="1400" dirty="0">
                        <a:latin typeface="Arial" panose="020B0604020202020204" pitchFamily="34" charset="0"/>
                        <a:cs typeface="Arial" panose="020B0604020202020204" pitchFamily="34" charset="0"/>
                      </a:endParaRPr>
                    </a:p>
                  </a:txBody>
                  <a:tcPr marL="132170" marR="13217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2"/>
                  </a:ext>
                </a:extLst>
              </a:tr>
              <a:tr h="370840">
                <a:tc>
                  <a:txBody>
                    <a:bodyPr/>
                    <a:lstStyle/>
                    <a:p>
                      <a:pPr marL="0" marR="0">
                        <a:lnSpc>
                          <a:spcPct val="100000"/>
                        </a:lnSpc>
                        <a:spcBef>
                          <a:spcPts val="0"/>
                        </a:spcBef>
                        <a:spcAft>
                          <a:spcPts val="0"/>
                        </a:spcAft>
                      </a:pPr>
                      <a:r>
                        <a:rPr lang="en-US" sz="1400" dirty="0" smtClean="0">
                          <a:effectLst/>
                          <a:latin typeface="Arial" panose="020B0604020202020204" pitchFamily="34" charset="0"/>
                          <a:ea typeface="Calibri"/>
                          <a:cs typeface="Arial" panose="020B0604020202020204" pitchFamily="34" charset="0"/>
                        </a:rPr>
                        <a:t>(C)</a:t>
                      </a:r>
                      <a:endParaRPr lang="en-US" sz="1400" dirty="0">
                        <a:effectLst/>
                        <a:latin typeface="Arial" panose="020B0604020202020204" pitchFamily="34" charset="0"/>
                        <a:ea typeface="Calibri"/>
                        <a:cs typeface="Arial" panose="020B0604020202020204" pitchFamily="34" charset="0"/>
                      </a:endParaRPr>
                    </a:p>
                  </a:txBody>
                  <a:tcPr marL="102475" marR="102475"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marL="0" marR="0">
                        <a:lnSpc>
                          <a:spcPct val="100000"/>
                        </a:lnSpc>
                        <a:spcBef>
                          <a:spcPts val="0"/>
                        </a:spcBef>
                        <a:spcAft>
                          <a:spcPts val="0"/>
                        </a:spcAft>
                      </a:pPr>
                      <a:r>
                        <a:rPr lang="en-US" sz="1400" dirty="0">
                          <a:effectLst/>
                          <a:latin typeface="Arial" panose="020B0604020202020204" pitchFamily="34" charset="0"/>
                          <a:ea typeface="Calibri"/>
                          <a:cs typeface="Arial" panose="020B0604020202020204" pitchFamily="34" charset="0"/>
                        </a:rPr>
                        <a:t>Override Global </a:t>
                      </a:r>
                      <a:r>
                        <a:rPr lang="en-US" sz="1400" dirty="0" smtClean="0">
                          <a:effectLst/>
                          <a:latin typeface="Arial" panose="020B0604020202020204" pitchFamily="34" charset="0"/>
                          <a:ea typeface="Calibri"/>
                          <a:cs typeface="Arial" panose="020B0604020202020204" pitchFamily="34" charset="0"/>
                        </a:rPr>
                        <a:t>%</a:t>
                      </a:r>
                      <a:endParaRPr lang="en-US" sz="1400" dirty="0">
                        <a:effectLst/>
                        <a:latin typeface="Arial" panose="020B0604020202020204" pitchFamily="34" charset="0"/>
                        <a:ea typeface="Calibri"/>
                        <a:cs typeface="Arial" panose="020B0604020202020204" pitchFamily="34" charset="0"/>
                      </a:endParaRPr>
                    </a:p>
                  </a:txBody>
                  <a:tcPr marL="102475" marR="102475"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r"/>
                      <a:endParaRPr lang="en-US" sz="1400" dirty="0">
                        <a:latin typeface="Arial" panose="020B0604020202020204" pitchFamily="34" charset="0"/>
                        <a:cs typeface="Arial" panose="020B0604020202020204" pitchFamily="34" charset="0"/>
                      </a:endParaRPr>
                    </a:p>
                  </a:txBody>
                  <a:tcPr marL="132170" marR="13217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r"/>
                      <a:r>
                        <a:rPr lang="en-US" sz="1400" dirty="0" smtClean="0">
                          <a:latin typeface="Arial" panose="020B0604020202020204" pitchFamily="34" charset="0"/>
                          <a:cs typeface="Arial" panose="020B0604020202020204" pitchFamily="34" charset="0"/>
                        </a:rPr>
                        <a:t>4%</a:t>
                      </a:r>
                      <a:endParaRPr lang="en-US" sz="1400" dirty="0">
                        <a:latin typeface="Arial" panose="020B0604020202020204" pitchFamily="34" charset="0"/>
                        <a:cs typeface="Arial" panose="020B0604020202020204" pitchFamily="34" charset="0"/>
                      </a:endParaRPr>
                    </a:p>
                  </a:txBody>
                  <a:tcPr marL="132170" marR="13217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r"/>
                      <a:endParaRPr lang="en-US" sz="1400" dirty="0">
                        <a:latin typeface="Arial" panose="020B0604020202020204" pitchFamily="34" charset="0"/>
                        <a:cs typeface="Arial" panose="020B0604020202020204" pitchFamily="34" charset="0"/>
                      </a:endParaRPr>
                    </a:p>
                  </a:txBody>
                  <a:tcPr marL="132170" marR="13217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r"/>
                      <a:r>
                        <a:rPr lang="en-US" sz="1400" dirty="0" smtClean="0">
                          <a:latin typeface="Arial" panose="020B0604020202020204" pitchFamily="34" charset="0"/>
                          <a:cs typeface="Arial" panose="020B0604020202020204" pitchFamily="34" charset="0"/>
                        </a:rPr>
                        <a:t>5%</a:t>
                      </a:r>
                      <a:endParaRPr lang="en-US" sz="1400" dirty="0">
                        <a:latin typeface="Arial" panose="020B0604020202020204" pitchFamily="34" charset="0"/>
                        <a:cs typeface="Arial" panose="020B0604020202020204" pitchFamily="34" charset="0"/>
                      </a:endParaRPr>
                    </a:p>
                  </a:txBody>
                  <a:tcPr marL="132170" marR="13217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r"/>
                      <a:endParaRPr lang="en-US" sz="1400" dirty="0">
                        <a:latin typeface="Arial" panose="020B0604020202020204" pitchFamily="34" charset="0"/>
                        <a:cs typeface="Arial" panose="020B0604020202020204" pitchFamily="34" charset="0"/>
                      </a:endParaRPr>
                    </a:p>
                  </a:txBody>
                  <a:tcPr marL="132170" marR="13217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r"/>
                      <a:endParaRPr lang="en-US" sz="1400" dirty="0">
                        <a:latin typeface="Arial" panose="020B0604020202020204" pitchFamily="34" charset="0"/>
                        <a:cs typeface="Arial" panose="020B0604020202020204" pitchFamily="34" charset="0"/>
                      </a:endParaRPr>
                    </a:p>
                  </a:txBody>
                  <a:tcPr marL="132170" marR="13217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70840">
                <a:tc>
                  <a:txBody>
                    <a:bodyPr/>
                    <a:lstStyle/>
                    <a:p>
                      <a:pPr marL="0" marR="0">
                        <a:lnSpc>
                          <a:spcPct val="100000"/>
                        </a:lnSpc>
                        <a:spcBef>
                          <a:spcPts val="0"/>
                        </a:spcBef>
                        <a:spcAft>
                          <a:spcPts val="0"/>
                        </a:spcAft>
                      </a:pPr>
                      <a:r>
                        <a:rPr lang="en-US" sz="1400" dirty="0" smtClean="0">
                          <a:effectLst/>
                          <a:latin typeface="Arial" panose="020B0604020202020204" pitchFamily="34" charset="0"/>
                          <a:ea typeface="Calibri"/>
                          <a:cs typeface="Arial" panose="020B0604020202020204" pitchFamily="34" charset="0"/>
                        </a:rPr>
                        <a:t>(D)</a:t>
                      </a:r>
                      <a:endParaRPr lang="en-US" sz="1400" dirty="0">
                        <a:effectLst/>
                        <a:latin typeface="Arial" panose="020B0604020202020204" pitchFamily="34" charset="0"/>
                        <a:ea typeface="Calibri"/>
                        <a:cs typeface="Arial" panose="020B0604020202020204" pitchFamily="34" charset="0"/>
                      </a:endParaRPr>
                    </a:p>
                  </a:txBody>
                  <a:tcPr marL="102475" marR="102475"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marL="0" marR="0">
                        <a:lnSpc>
                          <a:spcPct val="100000"/>
                        </a:lnSpc>
                        <a:spcBef>
                          <a:spcPts val="0"/>
                        </a:spcBef>
                        <a:spcAft>
                          <a:spcPts val="0"/>
                        </a:spcAft>
                      </a:pPr>
                      <a:r>
                        <a:rPr lang="en-US" sz="1400" dirty="0" smtClean="0">
                          <a:effectLst/>
                          <a:latin typeface="Arial" panose="020B0604020202020204" pitchFamily="34" charset="0"/>
                          <a:ea typeface="Calibri"/>
                          <a:cs typeface="Arial" panose="020B0604020202020204" pitchFamily="34" charset="0"/>
                        </a:rPr>
                        <a:t>Salary Level Override</a:t>
                      </a:r>
                      <a:endParaRPr lang="en-US" sz="1400" dirty="0">
                        <a:effectLst/>
                        <a:latin typeface="Arial" panose="020B0604020202020204" pitchFamily="34" charset="0"/>
                        <a:ea typeface="Calibri"/>
                        <a:cs typeface="Arial" panose="020B0604020202020204" pitchFamily="34" charset="0"/>
                      </a:endParaRPr>
                    </a:p>
                  </a:txBody>
                  <a:tcPr marL="102475" marR="102475"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r"/>
                      <a:endParaRPr lang="en-US" sz="1400" dirty="0">
                        <a:latin typeface="Arial" panose="020B0604020202020204" pitchFamily="34" charset="0"/>
                        <a:cs typeface="Arial" panose="020B0604020202020204" pitchFamily="34" charset="0"/>
                      </a:endParaRPr>
                    </a:p>
                  </a:txBody>
                  <a:tcPr marL="132170" marR="13217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r"/>
                      <a:endParaRPr lang="en-US" sz="1400" dirty="0">
                        <a:latin typeface="Arial" panose="020B0604020202020204" pitchFamily="34" charset="0"/>
                        <a:cs typeface="Arial" panose="020B0604020202020204" pitchFamily="34" charset="0"/>
                      </a:endParaRPr>
                    </a:p>
                  </a:txBody>
                  <a:tcPr marL="132170" marR="13217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r"/>
                      <a:endParaRPr lang="en-US" sz="1400" dirty="0">
                        <a:latin typeface="Arial" panose="020B0604020202020204" pitchFamily="34" charset="0"/>
                        <a:cs typeface="Arial" panose="020B0604020202020204" pitchFamily="34" charset="0"/>
                      </a:endParaRPr>
                    </a:p>
                  </a:txBody>
                  <a:tcPr marL="132170" marR="13217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r"/>
                      <a:r>
                        <a:rPr lang="en-US" sz="1400" dirty="0" smtClean="0">
                          <a:latin typeface="Arial" panose="020B0604020202020204" pitchFamily="34" charset="0"/>
                          <a:cs typeface="Arial" panose="020B0604020202020204" pitchFamily="34" charset="0"/>
                        </a:rPr>
                        <a:t>$110,000</a:t>
                      </a:r>
                      <a:endParaRPr lang="en-US" sz="1400" dirty="0">
                        <a:latin typeface="Arial" panose="020B0604020202020204" pitchFamily="34" charset="0"/>
                        <a:cs typeface="Arial" panose="020B0604020202020204" pitchFamily="34" charset="0"/>
                      </a:endParaRPr>
                    </a:p>
                  </a:txBody>
                  <a:tcPr marL="132170" marR="13217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r"/>
                      <a:endParaRPr lang="en-US" sz="1400" dirty="0">
                        <a:latin typeface="Arial" panose="020B0604020202020204" pitchFamily="34" charset="0"/>
                        <a:cs typeface="Arial" panose="020B0604020202020204" pitchFamily="34" charset="0"/>
                      </a:endParaRPr>
                    </a:p>
                  </a:txBody>
                  <a:tcPr marL="132170" marR="13217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r"/>
                      <a:endParaRPr lang="en-US" sz="1400" dirty="0">
                        <a:latin typeface="Arial" panose="020B0604020202020204" pitchFamily="34" charset="0"/>
                        <a:cs typeface="Arial" panose="020B0604020202020204" pitchFamily="34" charset="0"/>
                      </a:endParaRPr>
                    </a:p>
                  </a:txBody>
                  <a:tcPr marL="132170" marR="13217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70840">
                <a:tc>
                  <a:txBody>
                    <a:bodyPr/>
                    <a:lstStyle/>
                    <a:p>
                      <a:pPr marL="0" marR="0">
                        <a:lnSpc>
                          <a:spcPct val="100000"/>
                        </a:lnSpc>
                        <a:spcBef>
                          <a:spcPts val="0"/>
                        </a:spcBef>
                        <a:spcAft>
                          <a:spcPts val="0"/>
                        </a:spcAft>
                      </a:pPr>
                      <a:r>
                        <a:rPr lang="en-US" sz="1400" dirty="0" smtClean="0">
                          <a:effectLst/>
                          <a:latin typeface="Arial" panose="020B0604020202020204" pitchFamily="34" charset="0"/>
                          <a:ea typeface="Calibri"/>
                          <a:cs typeface="Arial" panose="020B0604020202020204" pitchFamily="34" charset="0"/>
                        </a:rPr>
                        <a:t>(E)</a:t>
                      </a:r>
                      <a:endParaRPr lang="en-US" sz="1400" dirty="0">
                        <a:effectLst/>
                        <a:latin typeface="Arial" panose="020B0604020202020204" pitchFamily="34" charset="0"/>
                        <a:ea typeface="Calibri"/>
                        <a:cs typeface="Arial" panose="020B0604020202020204" pitchFamily="34" charset="0"/>
                      </a:endParaRPr>
                    </a:p>
                  </a:txBody>
                  <a:tcPr marL="102475" marR="102475"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marL="0" marR="0">
                        <a:lnSpc>
                          <a:spcPct val="100000"/>
                        </a:lnSpc>
                        <a:spcBef>
                          <a:spcPts val="0"/>
                        </a:spcBef>
                        <a:spcAft>
                          <a:spcPts val="0"/>
                        </a:spcAft>
                      </a:pPr>
                      <a:r>
                        <a:rPr lang="en-US" sz="1400" b="1" dirty="0" smtClean="0">
                          <a:solidFill>
                            <a:schemeClr val="accent1"/>
                          </a:solidFill>
                          <a:effectLst/>
                          <a:latin typeface="Arial" panose="020B0604020202020204" pitchFamily="34" charset="0"/>
                          <a:ea typeface="Calibri"/>
                          <a:cs typeface="Arial" panose="020B0604020202020204" pitchFamily="34" charset="0"/>
                        </a:rPr>
                        <a:t>New </a:t>
                      </a:r>
                      <a:r>
                        <a:rPr lang="en-US" sz="1400" b="1" dirty="0" err="1" smtClean="0">
                          <a:solidFill>
                            <a:schemeClr val="accent1"/>
                          </a:solidFill>
                          <a:effectLst/>
                          <a:latin typeface="Arial" panose="020B0604020202020204" pitchFamily="34" charset="0"/>
                          <a:ea typeface="Calibri"/>
                          <a:cs typeface="Arial" panose="020B0604020202020204" pitchFamily="34" charset="0"/>
                        </a:rPr>
                        <a:t>Base&amp;Neg</a:t>
                      </a:r>
                      <a:r>
                        <a:rPr lang="en-US" sz="1400" b="1" dirty="0" smtClean="0">
                          <a:solidFill>
                            <a:schemeClr val="accent1"/>
                          </a:solidFill>
                          <a:effectLst/>
                          <a:latin typeface="Arial" panose="020B0604020202020204" pitchFamily="34" charset="0"/>
                          <a:ea typeface="Calibri"/>
                          <a:cs typeface="Arial" panose="020B0604020202020204" pitchFamily="34" charset="0"/>
                        </a:rPr>
                        <a:t> Salary</a:t>
                      </a:r>
                      <a:endParaRPr lang="en-US" sz="1400" b="1" dirty="0">
                        <a:solidFill>
                          <a:schemeClr val="accent1"/>
                        </a:solidFill>
                        <a:effectLst/>
                        <a:latin typeface="Arial" panose="020B0604020202020204" pitchFamily="34" charset="0"/>
                        <a:ea typeface="Calibri"/>
                        <a:cs typeface="Arial" panose="020B0604020202020204" pitchFamily="34" charset="0"/>
                      </a:endParaRPr>
                    </a:p>
                  </a:txBody>
                  <a:tcPr marL="102475" marR="102475"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r"/>
                      <a:r>
                        <a:rPr lang="en-US" sz="1400" dirty="0" smtClean="0">
                          <a:latin typeface="Arial" panose="020B0604020202020204" pitchFamily="34" charset="0"/>
                          <a:cs typeface="Arial" panose="020B0604020202020204" pitchFamily="34" charset="0"/>
                        </a:rPr>
                        <a:t>$100,000</a:t>
                      </a:r>
                      <a:endParaRPr lang="en-US" sz="1400" dirty="0">
                        <a:latin typeface="Arial" panose="020B0604020202020204" pitchFamily="34" charset="0"/>
                        <a:cs typeface="Arial" panose="020B0604020202020204" pitchFamily="34" charset="0"/>
                      </a:endParaRPr>
                    </a:p>
                  </a:txBody>
                  <a:tcPr marL="132170" marR="13217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lumMod val="75000"/>
                      </a:schemeClr>
                    </a:solidFill>
                  </a:tcPr>
                </a:tc>
                <a:tc>
                  <a:txBody>
                    <a:bodyPr/>
                    <a:lstStyle/>
                    <a:p>
                      <a:pPr algn="r"/>
                      <a:r>
                        <a:rPr lang="en-US" sz="1400" dirty="0" smtClean="0">
                          <a:latin typeface="Arial" panose="020B0604020202020204" pitchFamily="34" charset="0"/>
                          <a:cs typeface="Arial" panose="020B0604020202020204" pitchFamily="34" charset="0"/>
                        </a:rPr>
                        <a:t>$104,000</a:t>
                      </a:r>
                      <a:endParaRPr lang="en-US" sz="1400" dirty="0">
                        <a:latin typeface="Arial" panose="020B0604020202020204" pitchFamily="34" charset="0"/>
                        <a:cs typeface="Arial" panose="020B0604020202020204" pitchFamily="34" charset="0"/>
                      </a:endParaRPr>
                    </a:p>
                  </a:txBody>
                  <a:tcPr marL="132170" marR="13217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lumMod val="75000"/>
                      </a:schemeClr>
                    </a:solidFill>
                  </a:tcPr>
                </a:tc>
                <a:tc>
                  <a:txBody>
                    <a:bodyPr/>
                    <a:lstStyle/>
                    <a:p>
                      <a:pPr algn="r"/>
                      <a:r>
                        <a:rPr lang="en-US" sz="1400" dirty="0" smtClean="0">
                          <a:latin typeface="Arial" panose="020B0604020202020204" pitchFamily="34" charset="0"/>
                          <a:cs typeface="Arial" panose="020B0604020202020204" pitchFamily="34" charset="0"/>
                        </a:rPr>
                        <a:t>$104,000</a:t>
                      </a:r>
                      <a:endParaRPr lang="en-US" sz="1400" dirty="0">
                        <a:latin typeface="Arial" panose="020B0604020202020204" pitchFamily="34" charset="0"/>
                        <a:cs typeface="Arial" panose="020B0604020202020204" pitchFamily="34" charset="0"/>
                      </a:endParaRPr>
                    </a:p>
                  </a:txBody>
                  <a:tcPr marL="132170" marR="13217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lumMod val="75000"/>
                      </a:schemeClr>
                    </a:solidFill>
                  </a:tcPr>
                </a:tc>
                <a:tc>
                  <a:txBody>
                    <a:bodyPr/>
                    <a:lstStyle/>
                    <a:p>
                      <a:pPr algn="r"/>
                      <a:r>
                        <a:rPr lang="en-US" sz="1400" dirty="0" smtClean="0">
                          <a:latin typeface="Arial" panose="020B0604020202020204" pitchFamily="34" charset="0"/>
                          <a:cs typeface="Arial" panose="020B0604020202020204" pitchFamily="34" charset="0"/>
                        </a:rPr>
                        <a:t>$110,000</a:t>
                      </a:r>
                      <a:endParaRPr lang="en-US" sz="1400" dirty="0">
                        <a:latin typeface="Arial" panose="020B0604020202020204" pitchFamily="34" charset="0"/>
                        <a:cs typeface="Arial" panose="020B0604020202020204" pitchFamily="34" charset="0"/>
                      </a:endParaRPr>
                    </a:p>
                  </a:txBody>
                  <a:tcPr marL="132170" marR="13217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lumMod val="75000"/>
                      </a:schemeClr>
                    </a:solidFill>
                  </a:tcPr>
                </a:tc>
                <a:tc>
                  <a:txBody>
                    <a:bodyPr/>
                    <a:lstStyle/>
                    <a:p>
                      <a:pPr algn="r"/>
                      <a:r>
                        <a:rPr lang="en-US" sz="1400" dirty="0" smtClean="0">
                          <a:latin typeface="Arial" panose="020B0604020202020204" pitchFamily="34" charset="0"/>
                          <a:cs typeface="Arial" panose="020B0604020202020204" pitchFamily="34" charset="0"/>
                        </a:rPr>
                        <a:t>$110,000</a:t>
                      </a:r>
                      <a:endParaRPr lang="en-US" sz="1400" dirty="0">
                        <a:latin typeface="Arial" panose="020B0604020202020204" pitchFamily="34" charset="0"/>
                        <a:cs typeface="Arial" panose="020B0604020202020204" pitchFamily="34" charset="0"/>
                      </a:endParaRPr>
                    </a:p>
                  </a:txBody>
                  <a:tcPr marL="132170" marR="13217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lumMod val="75000"/>
                      </a:schemeClr>
                    </a:solidFill>
                  </a:tcPr>
                </a:tc>
                <a:tc>
                  <a:txBody>
                    <a:bodyPr/>
                    <a:lstStyle/>
                    <a:p>
                      <a:pPr algn="r"/>
                      <a:r>
                        <a:rPr lang="en-US" sz="1400" dirty="0" smtClean="0">
                          <a:latin typeface="Arial" panose="020B0604020202020204" pitchFamily="34" charset="0"/>
                          <a:cs typeface="Arial" panose="020B0604020202020204" pitchFamily="34" charset="0"/>
                        </a:rPr>
                        <a:t>$110,000</a:t>
                      </a:r>
                      <a:endParaRPr lang="en-US" sz="1400" dirty="0">
                        <a:latin typeface="Arial" panose="020B0604020202020204" pitchFamily="34" charset="0"/>
                        <a:cs typeface="Arial" panose="020B0604020202020204" pitchFamily="34" charset="0"/>
                      </a:endParaRPr>
                    </a:p>
                  </a:txBody>
                  <a:tcPr marL="132170" marR="13217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5"/>
                  </a:ext>
                </a:extLst>
              </a:tr>
              <a:tr h="370840">
                <a:tc>
                  <a:txBody>
                    <a:bodyPr/>
                    <a:lstStyle/>
                    <a:p>
                      <a:pPr marL="0" marR="0">
                        <a:lnSpc>
                          <a:spcPct val="100000"/>
                        </a:lnSpc>
                        <a:spcBef>
                          <a:spcPts val="0"/>
                        </a:spcBef>
                        <a:spcAft>
                          <a:spcPts val="0"/>
                        </a:spcAft>
                      </a:pPr>
                      <a:endParaRPr lang="en-US" sz="1400" dirty="0">
                        <a:effectLst/>
                        <a:latin typeface="Arial" panose="020B0604020202020204" pitchFamily="34" charset="0"/>
                        <a:ea typeface="Calibri"/>
                        <a:cs typeface="Arial" panose="020B0604020202020204" pitchFamily="34" charset="0"/>
                      </a:endParaRPr>
                    </a:p>
                  </a:txBody>
                  <a:tcPr marL="102475" marR="102475"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marR="0">
                        <a:lnSpc>
                          <a:spcPct val="100000"/>
                        </a:lnSpc>
                        <a:spcBef>
                          <a:spcPts val="0"/>
                        </a:spcBef>
                        <a:spcAft>
                          <a:spcPts val="0"/>
                        </a:spcAft>
                      </a:pPr>
                      <a:endParaRPr lang="en-US" sz="1400" dirty="0">
                        <a:effectLst/>
                        <a:latin typeface="Arial" panose="020B0604020202020204" pitchFamily="34" charset="0"/>
                        <a:ea typeface="Calibri"/>
                        <a:cs typeface="Arial" panose="020B0604020202020204" pitchFamily="34" charset="0"/>
                      </a:endParaRPr>
                    </a:p>
                  </a:txBody>
                  <a:tcPr marL="102475" marR="102475"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r>
                        <a:rPr lang="en-US" sz="1400" dirty="0" smtClean="0">
                          <a:latin typeface="Arial" panose="020B0604020202020204" pitchFamily="34" charset="0"/>
                          <a:cs typeface="Arial" panose="020B0604020202020204" pitchFamily="34" charset="0"/>
                        </a:rPr>
                        <a:t>(1)</a:t>
                      </a:r>
                      <a:endParaRPr lang="en-US" sz="1400" dirty="0">
                        <a:latin typeface="Arial" panose="020B0604020202020204" pitchFamily="34" charset="0"/>
                        <a:cs typeface="Arial" panose="020B0604020202020204" pitchFamily="34" charset="0"/>
                      </a:endParaRPr>
                    </a:p>
                  </a:txBody>
                  <a:tcPr marL="132170" marR="13217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r>
                        <a:rPr lang="en-US" sz="1400" dirty="0" smtClean="0">
                          <a:latin typeface="Arial" panose="020B0604020202020204" pitchFamily="34" charset="0"/>
                          <a:cs typeface="Arial" panose="020B0604020202020204" pitchFamily="34" charset="0"/>
                        </a:rPr>
                        <a:t>(2)</a:t>
                      </a:r>
                      <a:endParaRPr lang="en-US" sz="1400" dirty="0">
                        <a:latin typeface="Arial" panose="020B0604020202020204" pitchFamily="34" charset="0"/>
                        <a:cs typeface="Arial" panose="020B0604020202020204" pitchFamily="34" charset="0"/>
                      </a:endParaRPr>
                    </a:p>
                  </a:txBody>
                  <a:tcPr marL="132170" marR="13217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r>
                        <a:rPr lang="en-US" sz="1400" dirty="0" smtClean="0">
                          <a:latin typeface="Arial" panose="020B0604020202020204" pitchFamily="34" charset="0"/>
                          <a:cs typeface="Arial" panose="020B0604020202020204" pitchFamily="34" charset="0"/>
                        </a:rPr>
                        <a:t>(3)</a:t>
                      </a:r>
                      <a:endParaRPr lang="en-US" sz="1400" dirty="0">
                        <a:latin typeface="Arial" panose="020B0604020202020204" pitchFamily="34" charset="0"/>
                        <a:cs typeface="Arial" panose="020B0604020202020204" pitchFamily="34" charset="0"/>
                      </a:endParaRPr>
                    </a:p>
                  </a:txBody>
                  <a:tcPr marL="132170" marR="13217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r>
                        <a:rPr lang="en-US" sz="1400" dirty="0" smtClean="0">
                          <a:latin typeface="Arial" panose="020B0604020202020204" pitchFamily="34" charset="0"/>
                          <a:cs typeface="Arial" panose="020B0604020202020204" pitchFamily="34" charset="0"/>
                        </a:rPr>
                        <a:t>(4)</a:t>
                      </a:r>
                      <a:endParaRPr lang="en-US" sz="1400" dirty="0">
                        <a:latin typeface="Arial" panose="020B0604020202020204" pitchFamily="34" charset="0"/>
                        <a:cs typeface="Arial" panose="020B0604020202020204" pitchFamily="34" charset="0"/>
                      </a:endParaRPr>
                    </a:p>
                  </a:txBody>
                  <a:tcPr marL="132170" marR="13217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r"/>
                      <a:endParaRPr lang="en-US" sz="1400" dirty="0">
                        <a:latin typeface="Arial" panose="020B0604020202020204" pitchFamily="34" charset="0"/>
                        <a:cs typeface="Arial" panose="020B0604020202020204" pitchFamily="34" charset="0"/>
                      </a:endParaRPr>
                    </a:p>
                  </a:txBody>
                  <a:tcPr marL="132170" marR="13217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r"/>
                      <a:endParaRPr lang="en-US" sz="1400" dirty="0">
                        <a:latin typeface="Arial" panose="020B0604020202020204" pitchFamily="34" charset="0"/>
                        <a:cs typeface="Arial" panose="020B0604020202020204" pitchFamily="34" charset="0"/>
                      </a:endParaRPr>
                    </a:p>
                  </a:txBody>
                  <a:tcPr marL="132170" marR="13217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
        <p:nvSpPr>
          <p:cNvPr id="10" name="TextBox 9"/>
          <p:cNvSpPr txBox="1"/>
          <p:nvPr/>
        </p:nvSpPr>
        <p:spPr>
          <a:xfrm>
            <a:off x="1682462" y="4694475"/>
            <a:ext cx="9047670" cy="1446550"/>
          </a:xfrm>
          <a:prstGeom prst="rect">
            <a:avLst/>
          </a:prstGeom>
          <a:noFill/>
        </p:spPr>
        <p:txBody>
          <a:bodyPr wrap="none" rtlCol="0">
            <a:spAutoFit/>
          </a:bodyPr>
          <a:lstStyle/>
          <a:p>
            <a:pPr marL="342900" indent="-342900" algn="l">
              <a:buAutoNum type="arabicParenBoth"/>
            </a:pPr>
            <a:r>
              <a:rPr lang="en-US" sz="1600" b="0" dirty="0">
                <a:solidFill>
                  <a:schemeClr val="tx2"/>
                </a:solidFill>
                <a:latin typeface="Arial" panose="020B0604020202020204" pitchFamily="34" charset="0"/>
                <a:cs typeface="Arial" panose="020B0604020202020204" pitchFamily="34" charset="0"/>
              </a:rPr>
              <a:t>Because rows B, C and D are blank, the new salary equals the initial salary</a:t>
            </a:r>
          </a:p>
          <a:p>
            <a:pPr marL="342900" indent="-342900" algn="l">
              <a:buAutoNum type="arabicParenBoth"/>
            </a:pPr>
            <a:r>
              <a:rPr lang="en-US" sz="1600" b="0" dirty="0">
                <a:solidFill>
                  <a:schemeClr val="tx2"/>
                </a:solidFill>
                <a:latin typeface="Arial" panose="020B0604020202020204" pitchFamily="34" charset="0"/>
                <a:cs typeface="Arial" panose="020B0604020202020204" pitchFamily="34" charset="0"/>
              </a:rPr>
              <a:t>Row C takes precedence over Row B, and therefore the salary increases by 4%</a:t>
            </a:r>
          </a:p>
          <a:p>
            <a:pPr marL="342900" indent="-342900" algn="l">
              <a:buAutoNum type="arabicParenBoth"/>
            </a:pPr>
            <a:r>
              <a:rPr lang="en-US" sz="1600" b="0" dirty="0">
                <a:solidFill>
                  <a:schemeClr val="tx2"/>
                </a:solidFill>
                <a:latin typeface="Arial" panose="020B0604020202020204" pitchFamily="34" charset="0"/>
                <a:cs typeface="Arial" panose="020B0604020202020204" pitchFamily="34" charset="0"/>
              </a:rPr>
              <a:t>Note that the ending salary for the prior month becomes the initial salary for the current month</a:t>
            </a:r>
          </a:p>
          <a:p>
            <a:pPr marL="342900" indent="-342900" algn="l">
              <a:buAutoNum type="arabicParenBoth"/>
            </a:pPr>
            <a:r>
              <a:rPr lang="en-US" sz="1600" b="0" dirty="0">
                <a:solidFill>
                  <a:schemeClr val="tx2"/>
                </a:solidFill>
                <a:latin typeface="Arial" panose="020B0604020202020204" pitchFamily="34" charset="0"/>
                <a:cs typeface="Arial" panose="020B0604020202020204" pitchFamily="34" charset="0"/>
              </a:rPr>
              <a:t>Row D takes precedence over Row C, and therefore the salary changes to $110,000</a:t>
            </a:r>
          </a:p>
        </p:txBody>
      </p:sp>
      <p:sp>
        <p:nvSpPr>
          <p:cNvPr id="3" name="Footer Placeholder 2"/>
          <p:cNvSpPr>
            <a:spLocks noGrp="1"/>
          </p:cNvSpPr>
          <p:nvPr>
            <p:ph type="ftr" sz="quarter" idx="3"/>
          </p:nvPr>
        </p:nvSpPr>
        <p:spPr/>
        <p:txBody>
          <a:bodyPr/>
          <a:lstStyle/>
          <a:p>
            <a:r>
              <a:rPr lang="en-US" smtClean="0"/>
              <a:t>Budget and Resource Management</a:t>
            </a:r>
            <a:endParaRPr lang="en-US" dirty="0"/>
          </a:p>
        </p:txBody>
      </p:sp>
      <p:sp>
        <p:nvSpPr>
          <p:cNvPr id="4" name="Slide Number Placeholder 3"/>
          <p:cNvSpPr>
            <a:spLocks noGrp="1"/>
          </p:cNvSpPr>
          <p:nvPr>
            <p:ph type="sldNum" sz="quarter" idx="4"/>
          </p:nvPr>
        </p:nvSpPr>
        <p:spPr/>
        <p:txBody>
          <a:bodyPr/>
          <a:lstStyle/>
          <a:p>
            <a:fld id="{7BCC8D0D-EAEC-449D-9161-023DFF90F2E2}" type="slidenum">
              <a:rPr lang="en-US" smtClean="0"/>
              <a:pPr/>
              <a:t>21</a:t>
            </a:fld>
            <a:endParaRPr lang="en-US" dirty="0"/>
          </a:p>
        </p:txBody>
      </p:sp>
      <p:sp>
        <p:nvSpPr>
          <p:cNvPr id="5" name="Date Placeholder 4"/>
          <p:cNvSpPr>
            <a:spLocks noGrp="1"/>
          </p:cNvSpPr>
          <p:nvPr>
            <p:ph type="dt" sz="half" idx="2"/>
          </p:nvPr>
        </p:nvSpPr>
        <p:spPr/>
        <p:txBody>
          <a:bodyPr/>
          <a:lstStyle/>
          <a:p>
            <a:r>
              <a:rPr lang="en-US" dirty="0" smtClean="0"/>
              <a:t>02/02/2021</a:t>
            </a:r>
            <a:endParaRPr lang="en-US" dirty="0"/>
          </a:p>
        </p:txBody>
      </p:sp>
    </p:spTree>
    <p:extLst>
      <p:ext uri="{BB962C8B-B14F-4D97-AF65-F5344CB8AC3E}">
        <p14:creationId xmlns:p14="http://schemas.microsoft.com/office/powerpoint/2010/main" val="3653842060"/>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2" y="426659"/>
            <a:ext cx="10786535" cy="467820"/>
          </a:xfrm>
        </p:spPr>
        <p:txBody>
          <a:bodyPr/>
          <a:lstStyle/>
          <a:p>
            <a:r>
              <a:rPr lang="en-US" dirty="0" err="1" smtClean="0"/>
              <a:t>Empl</a:t>
            </a:r>
            <a:r>
              <a:rPr lang="en-US" dirty="0" smtClean="0"/>
              <a:t> Benefits allows adjustments to benefits rates</a:t>
            </a:r>
            <a:endParaRPr lang="en-US" dirty="0"/>
          </a:p>
        </p:txBody>
      </p:sp>
      <p:sp>
        <p:nvSpPr>
          <p:cNvPr id="3" name="Content Placeholder 2"/>
          <p:cNvSpPr>
            <a:spLocks noGrp="1"/>
          </p:cNvSpPr>
          <p:nvPr>
            <p:ph idx="1"/>
          </p:nvPr>
        </p:nvSpPr>
        <p:spPr/>
        <p:txBody>
          <a:bodyPr/>
          <a:lstStyle/>
          <a:p>
            <a:r>
              <a:rPr lang="en-US" sz="2000" dirty="0" smtClean="0"/>
              <a:t>The </a:t>
            </a:r>
            <a:r>
              <a:rPr lang="en-US" sz="2000" dirty="0"/>
              <a:t>individual’s benefits rates as estimated by the system based </a:t>
            </a:r>
            <a:r>
              <a:rPr lang="en-US" sz="2000" dirty="0" smtClean="0"/>
              <a:t>on seeded/calculated </a:t>
            </a:r>
            <a:r>
              <a:rPr lang="en-US" sz="2000" dirty="0"/>
              <a:t>estimate of benefits rate for base and negotiated salary </a:t>
            </a:r>
            <a:r>
              <a:rPr lang="en-US" sz="2000" dirty="0" smtClean="0"/>
              <a:t>or actuals </a:t>
            </a:r>
            <a:r>
              <a:rPr lang="en-US" sz="2000" dirty="0"/>
              <a:t>are </a:t>
            </a:r>
            <a:r>
              <a:rPr lang="en-US" sz="2000" dirty="0" smtClean="0"/>
              <a:t>displayed</a:t>
            </a:r>
          </a:p>
          <a:p>
            <a:r>
              <a:rPr lang="en-US" sz="2000" dirty="0" smtClean="0"/>
              <a:t>Planners </a:t>
            </a:r>
            <a:r>
              <a:rPr lang="en-US" sz="2000" dirty="0"/>
              <a:t>may then </a:t>
            </a:r>
            <a:r>
              <a:rPr lang="en-US" sz="2000" u="sng" dirty="0"/>
              <a:t>override</a:t>
            </a:r>
            <a:r>
              <a:rPr lang="en-US" sz="2000" dirty="0"/>
              <a:t> the benefits </a:t>
            </a:r>
            <a:r>
              <a:rPr lang="en-US" sz="2000" dirty="0" smtClean="0"/>
              <a:t>percentage</a:t>
            </a:r>
            <a:endParaRPr lang="en-US" sz="2000" dirty="0"/>
          </a:p>
          <a:p>
            <a:pPr lvl="1"/>
            <a:r>
              <a:rPr lang="en-US" dirty="0"/>
              <a:t>To adjust the </a:t>
            </a:r>
            <a:r>
              <a:rPr lang="en-US" dirty="0" smtClean="0"/>
              <a:t>Benefits </a:t>
            </a:r>
            <a:r>
              <a:rPr lang="en-US" dirty="0"/>
              <a:t>%, enter the new rate to </a:t>
            </a:r>
            <a:r>
              <a:rPr lang="en-US" dirty="0" smtClean="0"/>
              <a:t>Benefits </a:t>
            </a:r>
            <a:r>
              <a:rPr lang="en-US" dirty="0" err="1"/>
              <a:t>Adj</a:t>
            </a:r>
            <a:r>
              <a:rPr lang="en-US" dirty="0"/>
              <a:t> </a:t>
            </a:r>
            <a:r>
              <a:rPr lang="en-US" dirty="0" smtClean="0"/>
              <a:t>%</a:t>
            </a:r>
          </a:p>
          <a:p>
            <a:r>
              <a:rPr lang="en-US" sz="2000" dirty="0" smtClean="0"/>
              <a:t>The </a:t>
            </a:r>
            <a:r>
              <a:rPr lang="en-US" sz="2000" dirty="0"/>
              <a:t>form also displays the calculated benefits amounts based on either the original or adjusted benefits </a:t>
            </a:r>
            <a:r>
              <a:rPr lang="en-US" sz="2000" dirty="0" smtClean="0"/>
              <a:t>rates</a:t>
            </a:r>
          </a:p>
          <a:p>
            <a:r>
              <a:rPr lang="en-US" sz="2000" dirty="0" smtClean="0"/>
              <a:t>Note</a:t>
            </a:r>
            <a:r>
              <a:rPr lang="en-US" sz="2000" dirty="0"/>
              <a:t>: </a:t>
            </a:r>
            <a:r>
              <a:rPr lang="en-US" sz="2000" dirty="0" smtClean="0"/>
              <a:t>Benefit % in Actuals carries </a:t>
            </a:r>
            <a:r>
              <a:rPr lang="en-US" sz="2000" dirty="0"/>
              <a:t>forward </a:t>
            </a:r>
            <a:r>
              <a:rPr lang="en-US" sz="2000" dirty="0" smtClean="0"/>
              <a:t>into open forecast and overrides the Planning CBR %</a:t>
            </a:r>
            <a:endParaRPr lang="en-US" sz="2000" dirty="0"/>
          </a:p>
        </p:txBody>
      </p:sp>
      <p:sp>
        <p:nvSpPr>
          <p:cNvPr id="4" name="Footer Placeholder 3"/>
          <p:cNvSpPr>
            <a:spLocks noGrp="1"/>
          </p:cNvSpPr>
          <p:nvPr>
            <p:ph type="ftr" sz="quarter" idx="3"/>
          </p:nvPr>
        </p:nvSpPr>
        <p:spPr/>
        <p:txBody>
          <a:bodyPr/>
          <a:lstStyle/>
          <a:p>
            <a:r>
              <a:rPr lang="en-US" smtClean="0"/>
              <a:t>Budget and Resource Management</a:t>
            </a:r>
            <a:endParaRPr lang="en-US" dirty="0"/>
          </a:p>
        </p:txBody>
      </p:sp>
      <p:sp>
        <p:nvSpPr>
          <p:cNvPr id="5" name="Slide Number Placeholder 4"/>
          <p:cNvSpPr>
            <a:spLocks noGrp="1"/>
          </p:cNvSpPr>
          <p:nvPr>
            <p:ph type="sldNum" sz="quarter" idx="4"/>
          </p:nvPr>
        </p:nvSpPr>
        <p:spPr/>
        <p:txBody>
          <a:bodyPr/>
          <a:lstStyle/>
          <a:p>
            <a:fld id="{7BCC8D0D-EAEC-449D-9161-023DFF90F2E2}" type="slidenum">
              <a:rPr lang="en-US" smtClean="0"/>
              <a:pPr/>
              <a:t>22</a:t>
            </a:fld>
            <a:endParaRPr lang="en-US" dirty="0"/>
          </a:p>
        </p:txBody>
      </p:sp>
      <p:sp>
        <p:nvSpPr>
          <p:cNvPr id="6" name="Date Placeholder 5"/>
          <p:cNvSpPr>
            <a:spLocks noGrp="1"/>
          </p:cNvSpPr>
          <p:nvPr>
            <p:ph type="dt" sz="half" idx="2"/>
          </p:nvPr>
        </p:nvSpPr>
        <p:spPr/>
        <p:txBody>
          <a:bodyPr/>
          <a:lstStyle/>
          <a:p>
            <a:r>
              <a:rPr lang="en-US" dirty="0" smtClean="0"/>
              <a:t>02/02/2021</a:t>
            </a:r>
            <a:endParaRPr lang="en-US" dirty="0"/>
          </a:p>
        </p:txBody>
      </p:sp>
    </p:spTree>
    <p:extLst>
      <p:ext uri="{BB962C8B-B14F-4D97-AF65-F5344CB8AC3E}">
        <p14:creationId xmlns:p14="http://schemas.microsoft.com/office/powerpoint/2010/main" val="4218825080"/>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2" y="426659"/>
            <a:ext cx="10786535" cy="824841"/>
          </a:xfrm>
        </p:spPr>
        <p:txBody>
          <a:bodyPr/>
          <a:lstStyle/>
          <a:p>
            <a:r>
              <a:rPr lang="en-US" dirty="0" smtClean="0"/>
              <a:t>Tab 2 (</a:t>
            </a:r>
            <a:r>
              <a:rPr lang="en-US" dirty="0" err="1" smtClean="0"/>
              <a:t>Empl</a:t>
            </a:r>
            <a:r>
              <a:rPr lang="en-US" dirty="0" smtClean="0"/>
              <a:t> </a:t>
            </a:r>
            <a:r>
              <a:rPr lang="en-US" dirty="0" err="1" smtClean="0"/>
              <a:t>Distr</a:t>
            </a:r>
            <a:r>
              <a:rPr lang="en-US" dirty="0" smtClean="0"/>
              <a:t> </a:t>
            </a:r>
            <a:r>
              <a:rPr lang="en-US" dirty="0" err="1" smtClean="0"/>
              <a:t>Pct</a:t>
            </a:r>
            <a:r>
              <a:rPr lang="en-US" dirty="0" smtClean="0"/>
              <a:t>) allows adjustments to pay distributions by salary component</a:t>
            </a:r>
            <a:endParaRPr lang="en-US" dirty="0"/>
          </a:p>
        </p:txBody>
      </p:sp>
      <p:sp>
        <p:nvSpPr>
          <p:cNvPr id="3" name="Content Placeholder 2"/>
          <p:cNvSpPr>
            <a:spLocks noGrp="1"/>
          </p:cNvSpPr>
          <p:nvPr>
            <p:ph idx="1"/>
          </p:nvPr>
        </p:nvSpPr>
        <p:spPr>
          <a:xfrm>
            <a:off x="573024" y="1522320"/>
            <a:ext cx="11100731" cy="4668273"/>
          </a:xfrm>
        </p:spPr>
        <p:txBody>
          <a:bodyPr/>
          <a:lstStyle/>
          <a:p>
            <a:r>
              <a:rPr lang="en-US" sz="2200" dirty="0"/>
              <a:t>Rows include (paying) DeptID, Fund, and Project</a:t>
            </a:r>
          </a:p>
          <a:p>
            <a:pPr lvl="1"/>
            <a:r>
              <a:rPr lang="en-US" dirty="0"/>
              <a:t>All actual or planned DFP combinations are displayed</a:t>
            </a:r>
          </a:p>
          <a:p>
            <a:pPr lvl="1"/>
            <a:r>
              <a:rPr lang="en-US" dirty="0"/>
              <a:t>Totals by </a:t>
            </a:r>
            <a:r>
              <a:rPr lang="en-US" dirty="0" smtClean="0"/>
              <a:t>Job </a:t>
            </a:r>
            <a:r>
              <a:rPr lang="en-US" dirty="0"/>
              <a:t>Code and Salary Component are displayed at the bottom of the </a:t>
            </a:r>
            <a:r>
              <a:rPr lang="en-US" dirty="0" smtClean="0"/>
              <a:t>form</a:t>
            </a:r>
          </a:p>
          <a:p>
            <a:r>
              <a:rPr lang="en-US" sz="2200" dirty="0" smtClean="0"/>
              <a:t>Values </a:t>
            </a:r>
            <a:r>
              <a:rPr lang="en-US" sz="2200" dirty="0"/>
              <a:t>do not carry-forward from one month to the next, so planners must copy adjustments to future </a:t>
            </a:r>
            <a:r>
              <a:rPr lang="en-US" sz="2200" dirty="0" smtClean="0"/>
              <a:t>months</a:t>
            </a:r>
          </a:p>
          <a:p>
            <a:r>
              <a:rPr lang="en-US" sz="2200" dirty="0" smtClean="0"/>
              <a:t>Write </a:t>
            </a:r>
            <a:r>
              <a:rPr lang="en-US" sz="2200" dirty="0"/>
              <a:t>access is provided based on planner security settings</a:t>
            </a:r>
          </a:p>
          <a:p>
            <a:pPr lvl="1"/>
            <a:r>
              <a:rPr lang="en-US" dirty="0"/>
              <a:t>Planners may only add or adjust distributions for </a:t>
            </a:r>
            <a:r>
              <a:rPr lang="en-US" u="sng" dirty="0"/>
              <a:t>DeptIDs</a:t>
            </a:r>
            <a:r>
              <a:rPr lang="en-US" dirty="0"/>
              <a:t> they </a:t>
            </a:r>
            <a:r>
              <a:rPr lang="en-US" dirty="0" smtClean="0"/>
              <a:t>own</a:t>
            </a:r>
          </a:p>
          <a:p>
            <a:r>
              <a:rPr lang="en-US" sz="2200" dirty="0" smtClean="0"/>
              <a:t>To </a:t>
            </a:r>
            <a:r>
              <a:rPr lang="en-US" sz="2200" dirty="0"/>
              <a:t>add or delete a distribution, right-click on the Project field and select Add Distribution</a:t>
            </a:r>
          </a:p>
          <a:p>
            <a:pPr marL="0" indent="0">
              <a:buNone/>
            </a:pPr>
            <a:endParaRPr lang="en-US" sz="2000" dirty="0"/>
          </a:p>
        </p:txBody>
      </p:sp>
      <p:sp>
        <p:nvSpPr>
          <p:cNvPr id="4" name="Footer Placeholder 3"/>
          <p:cNvSpPr>
            <a:spLocks noGrp="1"/>
          </p:cNvSpPr>
          <p:nvPr>
            <p:ph type="ftr" sz="quarter" idx="3"/>
          </p:nvPr>
        </p:nvSpPr>
        <p:spPr/>
        <p:txBody>
          <a:bodyPr/>
          <a:lstStyle/>
          <a:p>
            <a:r>
              <a:rPr lang="en-US" smtClean="0"/>
              <a:t>Budget and Resource Management</a:t>
            </a:r>
            <a:endParaRPr lang="en-US" dirty="0"/>
          </a:p>
        </p:txBody>
      </p:sp>
      <p:sp>
        <p:nvSpPr>
          <p:cNvPr id="5" name="Slide Number Placeholder 4"/>
          <p:cNvSpPr>
            <a:spLocks noGrp="1"/>
          </p:cNvSpPr>
          <p:nvPr>
            <p:ph type="sldNum" sz="quarter" idx="4"/>
          </p:nvPr>
        </p:nvSpPr>
        <p:spPr/>
        <p:txBody>
          <a:bodyPr/>
          <a:lstStyle/>
          <a:p>
            <a:fld id="{7BCC8D0D-EAEC-449D-9161-023DFF90F2E2}" type="slidenum">
              <a:rPr lang="en-US" smtClean="0"/>
              <a:pPr/>
              <a:t>23</a:t>
            </a:fld>
            <a:endParaRPr lang="en-US" dirty="0"/>
          </a:p>
        </p:txBody>
      </p:sp>
      <p:sp>
        <p:nvSpPr>
          <p:cNvPr id="6" name="Date Placeholder 5"/>
          <p:cNvSpPr>
            <a:spLocks noGrp="1"/>
          </p:cNvSpPr>
          <p:nvPr>
            <p:ph type="dt" sz="half" idx="2"/>
          </p:nvPr>
        </p:nvSpPr>
        <p:spPr/>
        <p:txBody>
          <a:bodyPr/>
          <a:lstStyle/>
          <a:p>
            <a:r>
              <a:rPr lang="en-US" dirty="0" smtClean="0"/>
              <a:t>02/02/2021</a:t>
            </a:r>
            <a:endParaRPr lang="en-US" dirty="0"/>
          </a:p>
        </p:txBody>
      </p:sp>
    </p:spTree>
    <p:extLst>
      <p:ext uri="{BB962C8B-B14F-4D97-AF65-F5344CB8AC3E}">
        <p14:creationId xmlns:p14="http://schemas.microsoft.com/office/powerpoint/2010/main" val="3802305887"/>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2" y="426659"/>
            <a:ext cx="10786535" cy="824841"/>
          </a:xfrm>
        </p:spPr>
        <p:txBody>
          <a:bodyPr/>
          <a:lstStyle/>
          <a:p>
            <a:r>
              <a:rPr lang="en-US" dirty="0" smtClean="0"/>
              <a:t>Tab 2 (</a:t>
            </a:r>
            <a:r>
              <a:rPr lang="en-US" dirty="0" err="1" smtClean="0"/>
              <a:t>Empl</a:t>
            </a:r>
            <a:r>
              <a:rPr lang="en-US" dirty="0" smtClean="0"/>
              <a:t> </a:t>
            </a:r>
            <a:r>
              <a:rPr lang="en-US" dirty="0" err="1" smtClean="0"/>
              <a:t>Distr</a:t>
            </a:r>
            <a:r>
              <a:rPr lang="en-US" dirty="0" smtClean="0"/>
              <a:t> </a:t>
            </a:r>
            <a:r>
              <a:rPr lang="en-US" dirty="0" err="1" smtClean="0"/>
              <a:t>Pct</a:t>
            </a:r>
            <a:r>
              <a:rPr lang="en-US" dirty="0" smtClean="0"/>
              <a:t>) allows adjustments to pay distributions by salary component</a:t>
            </a:r>
            <a:endParaRPr lang="en-US" dirty="0"/>
          </a:p>
        </p:txBody>
      </p:sp>
      <p:sp>
        <p:nvSpPr>
          <p:cNvPr id="3" name="Footer Placeholder 2"/>
          <p:cNvSpPr>
            <a:spLocks noGrp="1"/>
          </p:cNvSpPr>
          <p:nvPr>
            <p:ph type="ftr" sz="quarter" idx="3"/>
          </p:nvPr>
        </p:nvSpPr>
        <p:spPr/>
        <p:txBody>
          <a:bodyPr/>
          <a:lstStyle/>
          <a:p>
            <a:r>
              <a:rPr lang="en-US" smtClean="0"/>
              <a:t>Budget and Resource Management</a:t>
            </a:r>
            <a:endParaRPr lang="en-US" dirty="0"/>
          </a:p>
        </p:txBody>
      </p:sp>
      <p:sp>
        <p:nvSpPr>
          <p:cNvPr id="5" name="Slide Number Placeholder 4"/>
          <p:cNvSpPr>
            <a:spLocks noGrp="1"/>
          </p:cNvSpPr>
          <p:nvPr>
            <p:ph type="sldNum" sz="quarter" idx="4"/>
          </p:nvPr>
        </p:nvSpPr>
        <p:spPr/>
        <p:txBody>
          <a:bodyPr/>
          <a:lstStyle/>
          <a:p>
            <a:fld id="{7BCC8D0D-EAEC-449D-9161-023DFF90F2E2}" type="slidenum">
              <a:rPr lang="en-US" smtClean="0"/>
              <a:pPr/>
              <a:t>24</a:t>
            </a:fld>
            <a:endParaRPr lang="en-US" dirty="0"/>
          </a:p>
        </p:txBody>
      </p:sp>
      <p:sp>
        <p:nvSpPr>
          <p:cNvPr id="6" name="Date Placeholder 5"/>
          <p:cNvSpPr>
            <a:spLocks noGrp="1"/>
          </p:cNvSpPr>
          <p:nvPr>
            <p:ph type="dt" sz="half" idx="2"/>
          </p:nvPr>
        </p:nvSpPr>
        <p:spPr/>
        <p:txBody>
          <a:bodyPr/>
          <a:lstStyle/>
          <a:p>
            <a:r>
              <a:rPr lang="en-US" dirty="0" smtClean="0"/>
              <a:t>02/02/2021</a:t>
            </a:r>
            <a:endParaRPr lang="en-US" dirty="0"/>
          </a:p>
        </p:txBody>
      </p:sp>
      <p:pic>
        <p:nvPicPr>
          <p:cNvPr id="8" name="Picture 7"/>
          <p:cNvPicPr>
            <a:picLocks noChangeAspect="1"/>
          </p:cNvPicPr>
          <p:nvPr/>
        </p:nvPicPr>
        <p:blipFill>
          <a:blip r:embed="rId3"/>
          <a:stretch>
            <a:fillRect/>
          </a:stretch>
        </p:blipFill>
        <p:spPr>
          <a:xfrm>
            <a:off x="526849" y="2135526"/>
            <a:ext cx="11135714" cy="2314286"/>
          </a:xfrm>
          <a:prstGeom prst="rect">
            <a:avLst/>
          </a:prstGeom>
        </p:spPr>
      </p:pic>
    </p:spTree>
    <p:extLst>
      <p:ext uri="{BB962C8B-B14F-4D97-AF65-F5344CB8AC3E}">
        <p14:creationId xmlns:p14="http://schemas.microsoft.com/office/powerpoint/2010/main" val="2535504288"/>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2" y="426659"/>
            <a:ext cx="10786535" cy="929485"/>
          </a:xfrm>
        </p:spPr>
        <p:txBody>
          <a:bodyPr/>
          <a:lstStyle/>
          <a:p>
            <a:r>
              <a:rPr lang="en-US" sz="3200" dirty="0"/>
              <a:t>The time-balance-last feature for the </a:t>
            </a:r>
            <a:r>
              <a:rPr lang="en-US" sz="3200" dirty="0" err="1"/>
              <a:t>YearTotal</a:t>
            </a:r>
            <a:r>
              <a:rPr lang="en-US" sz="3200" dirty="0"/>
              <a:t> column on Tab </a:t>
            </a:r>
            <a:r>
              <a:rPr lang="en-US" sz="3200" dirty="0" smtClean="0"/>
              <a:t>2 </a:t>
            </a:r>
            <a:r>
              <a:rPr lang="en-US" sz="3200" dirty="0" err="1"/>
              <a:t>Empl</a:t>
            </a:r>
            <a:r>
              <a:rPr lang="en-US" sz="3200" dirty="0"/>
              <a:t> </a:t>
            </a:r>
            <a:r>
              <a:rPr lang="en-US" sz="3200" dirty="0" err="1"/>
              <a:t>Distr</a:t>
            </a:r>
            <a:r>
              <a:rPr lang="en-US" sz="3200" dirty="0"/>
              <a:t> </a:t>
            </a:r>
            <a:r>
              <a:rPr lang="en-US" sz="3200" dirty="0" err="1"/>
              <a:t>Pct</a:t>
            </a:r>
            <a:r>
              <a:rPr lang="en-US" sz="3200" dirty="0"/>
              <a:t> </a:t>
            </a:r>
          </a:p>
        </p:txBody>
      </p:sp>
      <p:sp>
        <p:nvSpPr>
          <p:cNvPr id="3" name="Content Placeholder 2"/>
          <p:cNvSpPr>
            <a:spLocks noGrp="1"/>
          </p:cNvSpPr>
          <p:nvPr>
            <p:ph idx="1"/>
          </p:nvPr>
        </p:nvSpPr>
        <p:spPr/>
        <p:txBody>
          <a:bodyPr/>
          <a:lstStyle/>
          <a:p>
            <a:r>
              <a:rPr lang="en-US" sz="2200" dirty="0"/>
              <a:t>Since all the values are percentages, the </a:t>
            </a:r>
            <a:r>
              <a:rPr lang="en-US" sz="2200" dirty="0" err="1"/>
              <a:t>YearTotal</a:t>
            </a:r>
            <a:r>
              <a:rPr lang="en-US" sz="2200" dirty="0"/>
              <a:t> column will display the last non-missing monthly value</a:t>
            </a:r>
          </a:p>
          <a:p>
            <a:pPr lvl="1"/>
            <a:r>
              <a:rPr lang="en-US" dirty="0"/>
              <a:t>For example, if June contains a percentage, the June value will appear in the YearTotal</a:t>
            </a:r>
          </a:p>
          <a:p>
            <a:pPr lvl="1"/>
            <a:r>
              <a:rPr lang="en-US" dirty="0"/>
              <a:t>If June does not contain a percentage, but May does, the YearTotal column will display the May </a:t>
            </a:r>
            <a:r>
              <a:rPr lang="en-US" dirty="0" smtClean="0"/>
              <a:t>value</a:t>
            </a:r>
          </a:p>
          <a:p>
            <a:r>
              <a:rPr lang="en-US" sz="2200" dirty="0" smtClean="0"/>
              <a:t>Data entered in the </a:t>
            </a:r>
            <a:r>
              <a:rPr lang="en-US" sz="2200" dirty="0" err="1" smtClean="0"/>
              <a:t>YearTotal</a:t>
            </a:r>
            <a:r>
              <a:rPr lang="en-US" sz="2200" dirty="0" smtClean="0"/>
              <a:t> column will spread to all months </a:t>
            </a:r>
            <a:r>
              <a:rPr lang="en-US" sz="2200" u="sng" dirty="0" smtClean="0"/>
              <a:t>if there is no data in any months</a:t>
            </a:r>
          </a:p>
          <a:p>
            <a:pPr lvl="1"/>
            <a:r>
              <a:rPr lang="en-US" dirty="0" smtClean="0"/>
              <a:t>Otherwise</a:t>
            </a:r>
            <a:r>
              <a:rPr lang="en-US" dirty="0"/>
              <a:t>, the value entered will populate June </a:t>
            </a:r>
            <a:r>
              <a:rPr lang="en-US" dirty="0" smtClean="0"/>
              <a:t>only</a:t>
            </a:r>
          </a:p>
          <a:p>
            <a:r>
              <a:rPr lang="en-US" sz="2200" dirty="0" smtClean="0">
                <a:solidFill>
                  <a:schemeClr val="accent2"/>
                </a:solidFill>
              </a:rPr>
              <a:t>Best </a:t>
            </a:r>
            <a:r>
              <a:rPr lang="en-US" sz="2200" dirty="0">
                <a:solidFill>
                  <a:schemeClr val="accent2"/>
                </a:solidFill>
              </a:rPr>
              <a:t>Practice: </a:t>
            </a:r>
            <a:r>
              <a:rPr lang="en-US" sz="2200" dirty="0" smtClean="0">
                <a:solidFill>
                  <a:srgbClr val="FF0000"/>
                </a:solidFill>
              </a:rPr>
              <a:t>Expand </a:t>
            </a:r>
            <a:r>
              <a:rPr lang="en-US" sz="2200" dirty="0" err="1" smtClean="0">
                <a:solidFill>
                  <a:srgbClr val="FF0000"/>
                </a:solidFill>
              </a:rPr>
              <a:t>YearTotal</a:t>
            </a:r>
            <a:endParaRPr lang="en-US" sz="2200" dirty="0">
              <a:solidFill>
                <a:srgbClr val="FF0000"/>
              </a:solidFill>
            </a:endParaRPr>
          </a:p>
          <a:p>
            <a:pPr marL="0" indent="0">
              <a:buNone/>
            </a:pPr>
            <a:endParaRPr lang="en-US" sz="1600" dirty="0"/>
          </a:p>
        </p:txBody>
      </p:sp>
      <p:sp>
        <p:nvSpPr>
          <p:cNvPr id="4" name="Footer Placeholder 3"/>
          <p:cNvSpPr>
            <a:spLocks noGrp="1"/>
          </p:cNvSpPr>
          <p:nvPr>
            <p:ph type="ftr" sz="quarter" idx="3"/>
          </p:nvPr>
        </p:nvSpPr>
        <p:spPr/>
        <p:txBody>
          <a:bodyPr/>
          <a:lstStyle/>
          <a:p>
            <a:r>
              <a:rPr lang="en-US" smtClean="0"/>
              <a:t>Budget and Resource Management</a:t>
            </a:r>
            <a:endParaRPr lang="en-US" dirty="0"/>
          </a:p>
        </p:txBody>
      </p:sp>
      <p:sp>
        <p:nvSpPr>
          <p:cNvPr id="5" name="Slide Number Placeholder 4"/>
          <p:cNvSpPr>
            <a:spLocks noGrp="1"/>
          </p:cNvSpPr>
          <p:nvPr>
            <p:ph type="sldNum" sz="quarter" idx="4"/>
          </p:nvPr>
        </p:nvSpPr>
        <p:spPr/>
        <p:txBody>
          <a:bodyPr/>
          <a:lstStyle/>
          <a:p>
            <a:fld id="{7BCC8D0D-EAEC-449D-9161-023DFF90F2E2}" type="slidenum">
              <a:rPr lang="en-US" smtClean="0"/>
              <a:pPr/>
              <a:t>25</a:t>
            </a:fld>
            <a:endParaRPr lang="en-US" dirty="0"/>
          </a:p>
        </p:txBody>
      </p:sp>
      <p:sp>
        <p:nvSpPr>
          <p:cNvPr id="6" name="Date Placeholder 5"/>
          <p:cNvSpPr>
            <a:spLocks noGrp="1"/>
          </p:cNvSpPr>
          <p:nvPr>
            <p:ph type="dt" sz="half" idx="2"/>
          </p:nvPr>
        </p:nvSpPr>
        <p:spPr/>
        <p:txBody>
          <a:bodyPr/>
          <a:lstStyle/>
          <a:p>
            <a:r>
              <a:rPr lang="en-US" dirty="0" smtClean="0"/>
              <a:t>02/02/2021</a:t>
            </a:r>
            <a:endParaRPr lang="en-US" dirty="0"/>
          </a:p>
        </p:txBody>
      </p:sp>
    </p:spTree>
    <p:extLst>
      <p:ext uri="{BB962C8B-B14F-4D97-AF65-F5344CB8AC3E}">
        <p14:creationId xmlns:p14="http://schemas.microsoft.com/office/powerpoint/2010/main" val="1324492058"/>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 add a DFP distribution, right-click anywhere in the tab workspace</a:t>
            </a:r>
            <a:endParaRPr lang="en-US" dirty="0"/>
          </a:p>
        </p:txBody>
      </p:sp>
      <p:sp>
        <p:nvSpPr>
          <p:cNvPr id="3" name="Content Placeholder 2"/>
          <p:cNvSpPr>
            <a:spLocks noGrp="1"/>
          </p:cNvSpPr>
          <p:nvPr>
            <p:ph idx="1"/>
          </p:nvPr>
        </p:nvSpPr>
        <p:spPr/>
        <p:txBody>
          <a:bodyPr/>
          <a:lstStyle/>
          <a:p>
            <a:r>
              <a:rPr lang="en-US" sz="2000" dirty="0" smtClean="0"/>
              <a:t>Click </a:t>
            </a:r>
            <a:r>
              <a:rPr lang="en-US" sz="2000" b="1" dirty="0" smtClean="0"/>
              <a:t>Add </a:t>
            </a:r>
            <a:r>
              <a:rPr lang="en-US" sz="2000" b="1" dirty="0" err="1" smtClean="0"/>
              <a:t>Dist</a:t>
            </a:r>
            <a:endParaRPr lang="en-US" sz="2000" b="1" dirty="0" smtClean="0"/>
          </a:p>
          <a:p>
            <a:r>
              <a:rPr lang="en-US" sz="2000" b="1" dirty="0" smtClean="0">
                <a:solidFill>
                  <a:schemeClr val="accent2"/>
                </a:solidFill>
              </a:rPr>
              <a:t>Hint: </a:t>
            </a:r>
            <a:r>
              <a:rPr lang="en-US" sz="2000" dirty="0" smtClean="0"/>
              <a:t>right-click on the Project in a row that is most similar to the row you want to add</a:t>
            </a:r>
          </a:p>
          <a:p>
            <a:pPr marL="857250" lvl="1" indent="-457200">
              <a:buFont typeface="+mj-lt"/>
              <a:buAutoNum type="arabicPeriod"/>
            </a:pPr>
            <a:endParaRPr lang="en-US" sz="2000" dirty="0"/>
          </a:p>
        </p:txBody>
      </p:sp>
      <p:sp>
        <p:nvSpPr>
          <p:cNvPr id="4" name="Footer Placeholder 3"/>
          <p:cNvSpPr>
            <a:spLocks noGrp="1"/>
          </p:cNvSpPr>
          <p:nvPr>
            <p:ph type="ftr" sz="quarter" idx="3"/>
          </p:nvPr>
        </p:nvSpPr>
        <p:spPr/>
        <p:txBody>
          <a:bodyPr/>
          <a:lstStyle/>
          <a:p>
            <a:r>
              <a:rPr lang="en-US" smtClean="0"/>
              <a:t>Budget and Resource Management</a:t>
            </a:r>
            <a:endParaRPr lang="en-US" dirty="0"/>
          </a:p>
        </p:txBody>
      </p:sp>
      <p:sp>
        <p:nvSpPr>
          <p:cNvPr id="5" name="Slide Number Placeholder 4"/>
          <p:cNvSpPr>
            <a:spLocks noGrp="1"/>
          </p:cNvSpPr>
          <p:nvPr>
            <p:ph type="sldNum" sz="quarter" idx="4"/>
          </p:nvPr>
        </p:nvSpPr>
        <p:spPr/>
        <p:txBody>
          <a:bodyPr/>
          <a:lstStyle/>
          <a:p>
            <a:fld id="{7BCC8D0D-EAEC-449D-9161-023DFF90F2E2}" type="slidenum">
              <a:rPr lang="en-US" smtClean="0"/>
              <a:pPr/>
              <a:t>26</a:t>
            </a:fld>
            <a:endParaRPr lang="en-US" dirty="0"/>
          </a:p>
        </p:txBody>
      </p:sp>
      <p:sp>
        <p:nvSpPr>
          <p:cNvPr id="7" name="Date Placeholder 6"/>
          <p:cNvSpPr>
            <a:spLocks noGrp="1"/>
          </p:cNvSpPr>
          <p:nvPr>
            <p:ph type="dt" sz="half" idx="2"/>
          </p:nvPr>
        </p:nvSpPr>
        <p:spPr/>
        <p:txBody>
          <a:bodyPr/>
          <a:lstStyle/>
          <a:p>
            <a:r>
              <a:rPr lang="en-US" dirty="0" smtClean="0"/>
              <a:t>02/02/2021</a:t>
            </a:r>
            <a:endParaRPr lang="en-US" dirty="0"/>
          </a:p>
        </p:txBody>
      </p:sp>
      <p:pic>
        <p:nvPicPr>
          <p:cNvPr id="8" name="Picture 7"/>
          <p:cNvPicPr>
            <a:picLocks noChangeAspect="1"/>
          </p:cNvPicPr>
          <p:nvPr/>
        </p:nvPicPr>
        <p:blipFill>
          <a:blip r:embed="rId3"/>
          <a:stretch>
            <a:fillRect/>
          </a:stretch>
        </p:blipFill>
        <p:spPr>
          <a:xfrm>
            <a:off x="4135255" y="2677673"/>
            <a:ext cx="3238095" cy="3319048"/>
          </a:xfrm>
          <a:prstGeom prst="rect">
            <a:avLst/>
          </a:prstGeom>
        </p:spPr>
      </p:pic>
    </p:spTree>
    <p:extLst>
      <p:ext uri="{BB962C8B-B14F-4D97-AF65-F5344CB8AC3E}">
        <p14:creationId xmlns:p14="http://schemas.microsoft.com/office/powerpoint/2010/main" val="1263591682"/>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2" y="426659"/>
            <a:ext cx="10786535" cy="929485"/>
          </a:xfrm>
        </p:spPr>
        <p:txBody>
          <a:bodyPr/>
          <a:lstStyle/>
          <a:p>
            <a:r>
              <a:rPr lang="en-US" sz="3200" dirty="0"/>
              <a:t>Then, use the prompt to select the </a:t>
            </a:r>
            <a:r>
              <a:rPr lang="en-US" sz="3200" dirty="0" smtClean="0"/>
              <a:t>Job </a:t>
            </a:r>
            <a:r>
              <a:rPr lang="en-US" sz="3200" dirty="0"/>
              <a:t>code, Pay Component, DeptID, Fund and Project</a:t>
            </a:r>
          </a:p>
        </p:txBody>
      </p:sp>
      <p:sp>
        <p:nvSpPr>
          <p:cNvPr id="3" name="Content Placeholder 2"/>
          <p:cNvSpPr>
            <a:spLocks noGrp="1"/>
          </p:cNvSpPr>
          <p:nvPr>
            <p:ph idx="1"/>
          </p:nvPr>
        </p:nvSpPr>
        <p:spPr/>
        <p:txBody>
          <a:bodyPr/>
          <a:lstStyle/>
          <a:p>
            <a:r>
              <a:rPr lang="en-US" sz="2000" dirty="0" smtClean="0"/>
              <a:t>Click the </a:t>
            </a:r>
            <a:r>
              <a:rPr lang="en-US" sz="2000" dirty="0"/>
              <a:t>Member Selection </a:t>
            </a:r>
            <a:r>
              <a:rPr lang="en-US" sz="2000" dirty="0" smtClean="0"/>
              <a:t>icon to change selections for each dimension</a:t>
            </a:r>
          </a:p>
          <a:p>
            <a:pPr lvl="1"/>
            <a:r>
              <a:rPr lang="en-US" dirty="0" smtClean="0"/>
              <a:t>If you followed the hint on the prior slide, you will have fewer changes to make</a:t>
            </a:r>
          </a:p>
          <a:p>
            <a:pPr lvl="1"/>
            <a:endParaRPr lang="en-US" sz="2000" dirty="0"/>
          </a:p>
          <a:p>
            <a:pPr lvl="1"/>
            <a:endParaRPr lang="en-US" sz="2000" dirty="0"/>
          </a:p>
          <a:p>
            <a:endParaRPr lang="en-US" dirty="0" smtClean="0"/>
          </a:p>
          <a:p>
            <a:endParaRPr lang="en-US" dirty="0" smtClean="0"/>
          </a:p>
          <a:p>
            <a:endParaRPr lang="en-US" dirty="0" smtClean="0"/>
          </a:p>
          <a:p>
            <a:endParaRPr lang="en-US" dirty="0" smtClean="0"/>
          </a:p>
          <a:p>
            <a:endParaRPr lang="en-US" dirty="0"/>
          </a:p>
          <a:p>
            <a:r>
              <a:rPr lang="en-US" sz="2000" dirty="0" smtClean="0"/>
              <a:t>When </a:t>
            </a:r>
            <a:r>
              <a:rPr lang="en-US" sz="2000" dirty="0"/>
              <a:t>you have finished filling in all fields, click </a:t>
            </a:r>
            <a:r>
              <a:rPr lang="en-US" sz="2000" b="1" dirty="0" smtClean="0"/>
              <a:t>Launch</a:t>
            </a:r>
            <a:r>
              <a:rPr lang="en-US" sz="2000" dirty="0" smtClean="0"/>
              <a:t> button</a:t>
            </a:r>
            <a:endParaRPr lang="en-US" sz="2000" b="1" dirty="0"/>
          </a:p>
          <a:p>
            <a:endParaRPr lang="en-US" dirty="0" smtClean="0"/>
          </a:p>
          <a:p>
            <a:pPr marL="457200" indent="-457200">
              <a:buFont typeface="+mj-lt"/>
              <a:buAutoNum type="arabicPeriod" startAt="3"/>
            </a:pPr>
            <a:endParaRPr lang="en-US" dirty="0"/>
          </a:p>
          <a:p>
            <a:pPr marL="457200" indent="-457200">
              <a:buFont typeface="+mj-lt"/>
              <a:buAutoNum type="arabicPeriod" startAt="3"/>
            </a:pPr>
            <a:endParaRPr lang="en-US" dirty="0" smtClean="0"/>
          </a:p>
          <a:p>
            <a:pPr marL="457200" indent="-457200">
              <a:buFont typeface="+mj-lt"/>
              <a:buAutoNum type="arabicPeriod" startAt="3"/>
            </a:pPr>
            <a:endParaRPr lang="en-US" dirty="0" smtClean="0"/>
          </a:p>
          <a:p>
            <a:pPr marL="0" indent="0">
              <a:buNone/>
            </a:pPr>
            <a:endParaRPr lang="en-US" dirty="0" smtClean="0"/>
          </a:p>
          <a:p>
            <a:pPr marL="0" indent="0">
              <a:buNone/>
            </a:pPr>
            <a:endParaRPr lang="en-US" sz="2400" dirty="0"/>
          </a:p>
          <a:p>
            <a:pPr marL="457200" indent="-457200">
              <a:buFont typeface="+mj-lt"/>
              <a:buAutoNum type="arabicPeriod" startAt="3"/>
            </a:pPr>
            <a:endParaRPr lang="en-US" sz="2400" dirty="0"/>
          </a:p>
          <a:p>
            <a:pPr marL="457200" indent="-457200">
              <a:buFont typeface="+mj-lt"/>
              <a:buAutoNum type="arabicPeriod" startAt="3"/>
            </a:pPr>
            <a:endParaRPr lang="en-US" sz="2400" dirty="0"/>
          </a:p>
          <a:p>
            <a:pPr marL="457200" indent="-457200">
              <a:buFont typeface="+mj-lt"/>
              <a:buAutoNum type="arabicPeriod" startAt="3"/>
            </a:pPr>
            <a:endParaRPr lang="en-US" sz="2400" dirty="0"/>
          </a:p>
          <a:p>
            <a:pPr marL="400050" lvl="1" indent="0">
              <a:buNone/>
            </a:pPr>
            <a:endParaRPr lang="en-US" sz="2800" dirty="0"/>
          </a:p>
          <a:p>
            <a:pPr marL="857250" lvl="1" indent="-457200">
              <a:buFont typeface="+mj-lt"/>
              <a:buAutoNum type="arabicPeriod" startAt="3"/>
            </a:pPr>
            <a:endParaRPr lang="en-US" sz="2800" dirty="0"/>
          </a:p>
        </p:txBody>
      </p:sp>
      <p:sp>
        <p:nvSpPr>
          <p:cNvPr id="5" name="Footer Placeholder 4"/>
          <p:cNvSpPr>
            <a:spLocks noGrp="1"/>
          </p:cNvSpPr>
          <p:nvPr>
            <p:ph type="ftr" sz="quarter" idx="3"/>
          </p:nvPr>
        </p:nvSpPr>
        <p:spPr/>
        <p:txBody>
          <a:bodyPr/>
          <a:lstStyle/>
          <a:p>
            <a:r>
              <a:rPr lang="en-US" smtClean="0"/>
              <a:t>Budget and Resource Management</a:t>
            </a:r>
            <a:endParaRPr lang="en-US" dirty="0"/>
          </a:p>
        </p:txBody>
      </p:sp>
      <p:sp>
        <p:nvSpPr>
          <p:cNvPr id="6" name="Slide Number Placeholder 5"/>
          <p:cNvSpPr>
            <a:spLocks noGrp="1"/>
          </p:cNvSpPr>
          <p:nvPr>
            <p:ph type="sldNum" sz="quarter" idx="4"/>
          </p:nvPr>
        </p:nvSpPr>
        <p:spPr/>
        <p:txBody>
          <a:bodyPr/>
          <a:lstStyle/>
          <a:p>
            <a:fld id="{7BCC8D0D-EAEC-449D-9161-023DFF90F2E2}" type="slidenum">
              <a:rPr lang="en-US" smtClean="0"/>
              <a:pPr/>
              <a:t>27</a:t>
            </a:fld>
            <a:endParaRPr lang="en-US" dirty="0"/>
          </a:p>
        </p:txBody>
      </p:sp>
      <p:sp>
        <p:nvSpPr>
          <p:cNvPr id="7" name="Date Placeholder 6"/>
          <p:cNvSpPr>
            <a:spLocks noGrp="1"/>
          </p:cNvSpPr>
          <p:nvPr>
            <p:ph type="dt" sz="half" idx="2"/>
          </p:nvPr>
        </p:nvSpPr>
        <p:spPr/>
        <p:txBody>
          <a:bodyPr/>
          <a:lstStyle/>
          <a:p>
            <a:r>
              <a:rPr lang="en-US" dirty="0" smtClean="0"/>
              <a:t>02/02/2021</a:t>
            </a:r>
            <a:endParaRPr lang="en-US" dirty="0"/>
          </a:p>
        </p:txBody>
      </p:sp>
      <p:pic>
        <p:nvPicPr>
          <p:cNvPr id="4" name="Picture 3"/>
          <p:cNvPicPr>
            <a:picLocks noChangeAspect="1"/>
          </p:cNvPicPr>
          <p:nvPr/>
        </p:nvPicPr>
        <p:blipFill>
          <a:blip r:embed="rId3"/>
          <a:stretch>
            <a:fillRect/>
          </a:stretch>
        </p:blipFill>
        <p:spPr>
          <a:xfrm>
            <a:off x="2004341" y="2411007"/>
            <a:ext cx="8238095" cy="2390476"/>
          </a:xfrm>
          <a:prstGeom prst="rect">
            <a:avLst/>
          </a:prstGeom>
        </p:spPr>
      </p:pic>
    </p:spTree>
    <p:extLst>
      <p:ext uri="{BB962C8B-B14F-4D97-AF65-F5344CB8AC3E}">
        <p14:creationId xmlns:p14="http://schemas.microsoft.com/office/powerpoint/2010/main" val="2643546085"/>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2" y="426659"/>
            <a:ext cx="10786535" cy="929485"/>
          </a:xfrm>
        </p:spPr>
        <p:txBody>
          <a:bodyPr/>
          <a:lstStyle/>
          <a:p>
            <a:r>
              <a:rPr lang="en-US" sz="3200" dirty="0"/>
              <a:t>Tabs </a:t>
            </a:r>
            <a:r>
              <a:rPr lang="en-US" sz="3200" dirty="0" smtClean="0"/>
              <a:t>3 </a:t>
            </a:r>
            <a:r>
              <a:rPr lang="en-US" sz="3200" dirty="0"/>
              <a:t>and </a:t>
            </a:r>
            <a:r>
              <a:rPr lang="en-US" sz="3200" dirty="0" smtClean="0"/>
              <a:t>4 </a:t>
            </a:r>
            <a:r>
              <a:rPr lang="en-US" sz="3200" dirty="0"/>
              <a:t>display the dollar amounts of planned pay distributions by DFP</a:t>
            </a:r>
          </a:p>
        </p:txBody>
      </p:sp>
      <p:sp>
        <p:nvSpPr>
          <p:cNvPr id="3" name="Content Placeholder 2"/>
          <p:cNvSpPr>
            <a:spLocks noGrp="1"/>
          </p:cNvSpPr>
          <p:nvPr>
            <p:ph idx="1"/>
          </p:nvPr>
        </p:nvSpPr>
        <p:spPr>
          <a:xfrm>
            <a:off x="526849" y="1505171"/>
            <a:ext cx="11100731" cy="4011503"/>
          </a:xfrm>
        </p:spPr>
        <p:txBody>
          <a:bodyPr/>
          <a:lstStyle/>
          <a:p>
            <a:r>
              <a:rPr lang="en-US" sz="2000" dirty="0"/>
              <a:t>Tab </a:t>
            </a:r>
            <a:r>
              <a:rPr lang="en-US" sz="2000" dirty="0" smtClean="0"/>
              <a:t>3 </a:t>
            </a:r>
            <a:r>
              <a:rPr lang="en-US" sz="2000" dirty="0"/>
              <a:t>(</a:t>
            </a:r>
            <a:r>
              <a:rPr lang="en-US" sz="2000" dirty="0" err="1"/>
              <a:t>Empl</a:t>
            </a:r>
            <a:r>
              <a:rPr lang="en-US" sz="2000" dirty="0"/>
              <a:t> </a:t>
            </a:r>
            <a:r>
              <a:rPr lang="en-US" sz="2000" dirty="0" err="1"/>
              <a:t>Distr</a:t>
            </a:r>
            <a:r>
              <a:rPr lang="en-US" sz="2000" dirty="0"/>
              <a:t> Sal $) shows the distributed salary amounts</a:t>
            </a:r>
          </a:p>
          <a:p>
            <a:endParaRPr lang="en-US" sz="2400" dirty="0"/>
          </a:p>
          <a:p>
            <a:endParaRPr lang="en-US" sz="2400" dirty="0"/>
          </a:p>
          <a:p>
            <a:endParaRPr lang="en-US" sz="2400" dirty="0"/>
          </a:p>
          <a:p>
            <a:pPr marL="0" indent="0">
              <a:lnSpc>
                <a:spcPct val="100000"/>
              </a:lnSpc>
              <a:buNone/>
            </a:pPr>
            <a:endParaRPr lang="en-US" sz="800" dirty="0"/>
          </a:p>
          <a:p>
            <a:pPr marL="0" indent="0">
              <a:lnSpc>
                <a:spcPct val="100000"/>
              </a:lnSpc>
              <a:buNone/>
            </a:pPr>
            <a:endParaRPr lang="en-US" sz="800" dirty="0" smtClean="0"/>
          </a:p>
          <a:p>
            <a:pPr marL="0" indent="0">
              <a:buNone/>
            </a:pPr>
            <a:endParaRPr lang="en-US" sz="800" dirty="0"/>
          </a:p>
          <a:p>
            <a:r>
              <a:rPr lang="en-US" sz="2000" dirty="0"/>
              <a:t>Tab </a:t>
            </a:r>
            <a:r>
              <a:rPr lang="en-US" sz="2000" dirty="0" smtClean="0"/>
              <a:t>4 </a:t>
            </a:r>
            <a:r>
              <a:rPr lang="en-US" sz="2000" dirty="0"/>
              <a:t>(</a:t>
            </a:r>
            <a:r>
              <a:rPr lang="en-US" sz="2000" dirty="0" err="1"/>
              <a:t>Empl</a:t>
            </a:r>
            <a:r>
              <a:rPr lang="en-US" sz="2000" dirty="0"/>
              <a:t> </a:t>
            </a:r>
            <a:r>
              <a:rPr lang="en-US" sz="2000" dirty="0" err="1"/>
              <a:t>Distr</a:t>
            </a:r>
            <a:r>
              <a:rPr lang="en-US" sz="2000" dirty="0"/>
              <a:t> Ben $) shows the distributed benefits amounts</a:t>
            </a:r>
          </a:p>
          <a:p>
            <a:endParaRPr lang="en-US" sz="2400" dirty="0"/>
          </a:p>
          <a:p>
            <a:endParaRPr lang="en-US" sz="2400" dirty="0"/>
          </a:p>
          <a:p>
            <a:endParaRPr lang="en-US" sz="2400" dirty="0"/>
          </a:p>
          <a:p>
            <a:endParaRPr lang="en-US" sz="2400" dirty="0"/>
          </a:p>
          <a:p>
            <a:endParaRPr lang="en-US" sz="2400" dirty="0"/>
          </a:p>
          <a:p>
            <a:pPr marL="0" indent="0">
              <a:buNone/>
            </a:pPr>
            <a:endParaRPr lang="en-US" sz="2000" dirty="0"/>
          </a:p>
        </p:txBody>
      </p:sp>
      <p:sp>
        <p:nvSpPr>
          <p:cNvPr id="4" name="Footer Placeholder 3"/>
          <p:cNvSpPr>
            <a:spLocks noGrp="1"/>
          </p:cNvSpPr>
          <p:nvPr>
            <p:ph type="ftr" sz="quarter" idx="3"/>
          </p:nvPr>
        </p:nvSpPr>
        <p:spPr/>
        <p:txBody>
          <a:bodyPr/>
          <a:lstStyle/>
          <a:p>
            <a:r>
              <a:rPr lang="en-US" smtClean="0"/>
              <a:t>Budget and Resource Management</a:t>
            </a:r>
            <a:endParaRPr lang="en-US" dirty="0"/>
          </a:p>
        </p:txBody>
      </p:sp>
      <p:sp>
        <p:nvSpPr>
          <p:cNvPr id="5" name="Slide Number Placeholder 4"/>
          <p:cNvSpPr>
            <a:spLocks noGrp="1"/>
          </p:cNvSpPr>
          <p:nvPr>
            <p:ph type="sldNum" sz="quarter" idx="4"/>
          </p:nvPr>
        </p:nvSpPr>
        <p:spPr/>
        <p:txBody>
          <a:bodyPr/>
          <a:lstStyle/>
          <a:p>
            <a:fld id="{7BCC8D0D-EAEC-449D-9161-023DFF90F2E2}" type="slidenum">
              <a:rPr lang="en-US" smtClean="0"/>
              <a:pPr/>
              <a:t>28</a:t>
            </a:fld>
            <a:endParaRPr lang="en-US" dirty="0"/>
          </a:p>
        </p:txBody>
      </p:sp>
      <p:sp>
        <p:nvSpPr>
          <p:cNvPr id="6" name="Date Placeholder 5"/>
          <p:cNvSpPr>
            <a:spLocks noGrp="1"/>
          </p:cNvSpPr>
          <p:nvPr>
            <p:ph type="dt" sz="half" idx="2"/>
          </p:nvPr>
        </p:nvSpPr>
        <p:spPr/>
        <p:txBody>
          <a:bodyPr/>
          <a:lstStyle/>
          <a:p>
            <a:r>
              <a:rPr lang="en-US" dirty="0" smtClean="0"/>
              <a:t>02/02/2021</a:t>
            </a:r>
            <a:endParaRPr lang="en-US" dirty="0"/>
          </a:p>
        </p:txBody>
      </p:sp>
      <p:pic>
        <p:nvPicPr>
          <p:cNvPr id="9" name="Picture 8"/>
          <p:cNvPicPr>
            <a:picLocks noChangeAspect="1"/>
          </p:cNvPicPr>
          <p:nvPr/>
        </p:nvPicPr>
        <p:blipFill>
          <a:blip r:embed="rId3"/>
          <a:stretch>
            <a:fillRect/>
          </a:stretch>
        </p:blipFill>
        <p:spPr>
          <a:xfrm>
            <a:off x="861543" y="1988941"/>
            <a:ext cx="9394286" cy="1965714"/>
          </a:xfrm>
          <a:prstGeom prst="rect">
            <a:avLst/>
          </a:prstGeom>
        </p:spPr>
      </p:pic>
      <p:pic>
        <p:nvPicPr>
          <p:cNvPr id="10" name="Picture 9"/>
          <p:cNvPicPr>
            <a:picLocks noChangeAspect="1"/>
          </p:cNvPicPr>
          <p:nvPr/>
        </p:nvPicPr>
        <p:blipFill>
          <a:blip r:embed="rId4"/>
          <a:stretch>
            <a:fillRect/>
          </a:stretch>
        </p:blipFill>
        <p:spPr>
          <a:xfrm>
            <a:off x="872972" y="4539008"/>
            <a:ext cx="9382857" cy="1657143"/>
          </a:xfrm>
          <a:prstGeom prst="rect">
            <a:avLst/>
          </a:prstGeom>
        </p:spPr>
      </p:pic>
    </p:spTree>
    <p:extLst>
      <p:ext uri="{BB962C8B-B14F-4D97-AF65-F5344CB8AC3E}">
        <p14:creationId xmlns:p14="http://schemas.microsoft.com/office/powerpoint/2010/main" val="2739420865"/>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2" y="426659"/>
            <a:ext cx="10786535" cy="929485"/>
          </a:xfrm>
        </p:spPr>
        <p:txBody>
          <a:bodyPr/>
          <a:lstStyle/>
          <a:p>
            <a:r>
              <a:rPr lang="en-US" sz="3200" dirty="0"/>
              <a:t>Tabs </a:t>
            </a:r>
            <a:r>
              <a:rPr lang="en-US" sz="3200" dirty="0" smtClean="0"/>
              <a:t>3 </a:t>
            </a:r>
            <a:r>
              <a:rPr lang="en-US" sz="3200" dirty="0"/>
              <a:t>and </a:t>
            </a:r>
            <a:r>
              <a:rPr lang="en-US" sz="3200" dirty="0" smtClean="0"/>
              <a:t>4 </a:t>
            </a:r>
            <a:r>
              <a:rPr lang="en-US" sz="3200" dirty="0"/>
              <a:t>display the dollar amounts of planned pay distributions by DFP (cont’d)</a:t>
            </a:r>
          </a:p>
        </p:txBody>
      </p:sp>
      <p:sp>
        <p:nvSpPr>
          <p:cNvPr id="3" name="Content Placeholder 2"/>
          <p:cNvSpPr>
            <a:spLocks noGrp="1"/>
          </p:cNvSpPr>
          <p:nvPr>
            <p:ph idx="1"/>
          </p:nvPr>
        </p:nvSpPr>
        <p:spPr/>
        <p:txBody>
          <a:bodyPr/>
          <a:lstStyle/>
          <a:p>
            <a:r>
              <a:rPr lang="en-US" sz="2200" dirty="0"/>
              <a:t>These forms are read-only and not </a:t>
            </a:r>
            <a:r>
              <a:rPr lang="en-US" sz="2200" dirty="0" smtClean="0"/>
              <a:t>writable</a:t>
            </a:r>
          </a:p>
          <a:p>
            <a:r>
              <a:rPr lang="en-US" sz="2200" dirty="0" smtClean="0"/>
              <a:t>Totals </a:t>
            </a:r>
            <a:r>
              <a:rPr lang="en-US" sz="2200" dirty="0"/>
              <a:t>by </a:t>
            </a:r>
            <a:r>
              <a:rPr lang="en-US" sz="2200" dirty="0" smtClean="0"/>
              <a:t>Job </a:t>
            </a:r>
            <a:r>
              <a:rPr lang="en-US" sz="2200" dirty="0"/>
              <a:t>Code and Pay Component are displayed at the bottom of the </a:t>
            </a:r>
            <a:r>
              <a:rPr lang="en-US" sz="2200" dirty="0" smtClean="0"/>
              <a:t>form</a:t>
            </a:r>
          </a:p>
          <a:p>
            <a:r>
              <a:rPr lang="en-US" sz="2200" dirty="0" smtClean="0"/>
              <a:t>Values </a:t>
            </a:r>
            <a:r>
              <a:rPr lang="en-US" sz="2200" dirty="0"/>
              <a:t>on these tabs are updated once salary levels, benefit rates or distribution percentages on other tabs are saved/submitted</a:t>
            </a:r>
          </a:p>
          <a:p>
            <a:endParaRPr lang="en-US" sz="2400" dirty="0"/>
          </a:p>
          <a:p>
            <a:pPr marL="0" indent="0">
              <a:buNone/>
            </a:pPr>
            <a:endParaRPr lang="en-US" sz="2000" dirty="0"/>
          </a:p>
        </p:txBody>
      </p:sp>
      <p:sp>
        <p:nvSpPr>
          <p:cNvPr id="4" name="Footer Placeholder 3"/>
          <p:cNvSpPr>
            <a:spLocks noGrp="1"/>
          </p:cNvSpPr>
          <p:nvPr>
            <p:ph type="ftr" sz="quarter" idx="3"/>
          </p:nvPr>
        </p:nvSpPr>
        <p:spPr/>
        <p:txBody>
          <a:bodyPr/>
          <a:lstStyle/>
          <a:p>
            <a:r>
              <a:rPr lang="en-US" smtClean="0"/>
              <a:t>Budget and Resource Management</a:t>
            </a:r>
            <a:endParaRPr lang="en-US" dirty="0"/>
          </a:p>
        </p:txBody>
      </p:sp>
      <p:sp>
        <p:nvSpPr>
          <p:cNvPr id="5" name="Slide Number Placeholder 4"/>
          <p:cNvSpPr>
            <a:spLocks noGrp="1"/>
          </p:cNvSpPr>
          <p:nvPr>
            <p:ph type="sldNum" sz="quarter" idx="4"/>
          </p:nvPr>
        </p:nvSpPr>
        <p:spPr/>
        <p:txBody>
          <a:bodyPr/>
          <a:lstStyle/>
          <a:p>
            <a:fld id="{7BCC8D0D-EAEC-449D-9161-023DFF90F2E2}" type="slidenum">
              <a:rPr lang="en-US" smtClean="0"/>
              <a:pPr/>
              <a:t>29</a:t>
            </a:fld>
            <a:endParaRPr lang="en-US" dirty="0"/>
          </a:p>
        </p:txBody>
      </p:sp>
      <p:sp>
        <p:nvSpPr>
          <p:cNvPr id="6" name="Date Placeholder 5"/>
          <p:cNvSpPr>
            <a:spLocks noGrp="1"/>
          </p:cNvSpPr>
          <p:nvPr>
            <p:ph type="dt" sz="half" idx="2"/>
          </p:nvPr>
        </p:nvSpPr>
        <p:spPr/>
        <p:txBody>
          <a:bodyPr/>
          <a:lstStyle/>
          <a:p>
            <a:r>
              <a:rPr lang="en-US" dirty="0" smtClean="0"/>
              <a:t>02/02/2021</a:t>
            </a:r>
            <a:endParaRPr lang="en-US" dirty="0"/>
          </a:p>
        </p:txBody>
      </p:sp>
    </p:spTree>
    <p:extLst>
      <p:ext uri="{BB962C8B-B14F-4D97-AF65-F5344CB8AC3E}">
        <p14:creationId xmlns:p14="http://schemas.microsoft.com/office/powerpoint/2010/main" val="3006640932"/>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Contents</a:t>
            </a:r>
            <a:endParaRPr lang="en-US" dirty="0"/>
          </a:p>
        </p:txBody>
      </p:sp>
      <p:sp>
        <p:nvSpPr>
          <p:cNvPr id="3" name="Content Placeholder 2"/>
          <p:cNvSpPr>
            <a:spLocks noGrp="1"/>
          </p:cNvSpPr>
          <p:nvPr>
            <p:ph idx="1"/>
          </p:nvPr>
        </p:nvSpPr>
        <p:spPr/>
        <p:txBody>
          <a:bodyPr/>
          <a:lstStyle/>
          <a:p>
            <a:pPr marL="514350" indent="-457200"/>
            <a:r>
              <a:rPr lang="en-US" sz="2000" dirty="0"/>
              <a:t>Employee Planning </a:t>
            </a:r>
            <a:r>
              <a:rPr lang="en-US" sz="2000" dirty="0" smtClean="0"/>
              <a:t>Overview and Concepts</a:t>
            </a:r>
            <a:endParaRPr lang="en-US" sz="2000" dirty="0"/>
          </a:p>
          <a:p>
            <a:pPr marL="514350" indent="-457200"/>
            <a:r>
              <a:rPr lang="en-US" sz="2000" dirty="0"/>
              <a:t>Individual Employee Forms</a:t>
            </a:r>
          </a:p>
          <a:p>
            <a:pPr marL="514350" indent="-457200"/>
            <a:r>
              <a:rPr lang="en-US" sz="2000" dirty="0"/>
              <a:t>Multi-Employee Forms</a:t>
            </a:r>
          </a:p>
          <a:p>
            <a:pPr marL="514350" indent="-457200"/>
            <a:r>
              <a:rPr lang="en-US" sz="2000" dirty="0"/>
              <a:t>To-be-hired (TBH) Forms</a:t>
            </a:r>
          </a:p>
          <a:p>
            <a:pPr marL="514350" indent="-457200"/>
            <a:r>
              <a:rPr lang="en-US" sz="2000" dirty="0" smtClean="0"/>
              <a:t>Global Assumptions and Seeding</a:t>
            </a:r>
          </a:p>
          <a:p>
            <a:pPr marL="514350" indent="-457200"/>
            <a:r>
              <a:rPr lang="en-US" sz="2000" dirty="0" smtClean="0"/>
              <a:t>Employee Form Reports </a:t>
            </a:r>
            <a:endParaRPr lang="en-US" sz="2000" dirty="0"/>
          </a:p>
          <a:p>
            <a:pPr marL="514350" indent="-457200"/>
            <a:r>
              <a:rPr lang="en-US" sz="2000" dirty="0" smtClean="0"/>
              <a:t>Other </a:t>
            </a:r>
            <a:r>
              <a:rPr lang="en-US" sz="2000" dirty="0"/>
              <a:t>Employee Topics</a:t>
            </a:r>
          </a:p>
          <a:p>
            <a:pPr marL="230187" lvl="1" indent="0">
              <a:buNone/>
            </a:pPr>
            <a:endParaRPr lang="en-US" sz="2000" dirty="0"/>
          </a:p>
          <a:p>
            <a:pPr marL="457200" lvl="1" indent="0">
              <a:buNone/>
            </a:pPr>
            <a:endParaRPr lang="en-US" sz="2000" dirty="0"/>
          </a:p>
        </p:txBody>
      </p:sp>
      <p:sp>
        <p:nvSpPr>
          <p:cNvPr id="4" name="Footer Placeholder 3"/>
          <p:cNvSpPr>
            <a:spLocks noGrp="1"/>
          </p:cNvSpPr>
          <p:nvPr>
            <p:ph type="ftr" sz="quarter" idx="3"/>
          </p:nvPr>
        </p:nvSpPr>
        <p:spPr/>
        <p:txBody>
          <a:bodyPr/>
          <a:lstStyle/>
          <a:p>
            <a:r>
              <a:rPr lang="en-US" smtClean="0"/>
              <a:t>Budget and Resource Management</a:t>
            </a:r>
            <a:endParaRPr lang="en-US" dirty="0"/>
          </a:p>
        </p:txBody>
      </p:sp>
      <p:sp>
        <p:nvSpPr>
          <p:cNvPr id="5" name="Slide Number Placeholder 4"/>
          <p:cNvSpPr>
            <a:spLocks noGrp="1"/>
          </p:cNvSpPr>
          <p:nvPr>
            <p:ph type="sldNum" sz="quarter" idx="4"/>
          </p:nvPr>
        </p:nvSpPr>
        <p:spPr/>
        <p:txBody>
          <a:bodyPr/>
          <a:lstStyle/>
          <a:p>
            <a:fld id="{7BCC8D0D-EAEC-449D-9161-023DFF90F2E2}" type="slidenum">
              <a:rPr lang="en-US" smtClean="0"/>
              <a:pPr/>
              <a:t>3</a:t>
            </a:fld>
            <a:endParaRPr lang="en-US" dirty="0"/>
          </a:p>
        </p:txBody>
      </p:sp>
      <p:sp>
        <p:nvSpPr>
          <p:cNvPr id="6" name="Date Placeholder 5"/>
          <p:cNvSpPr>
            <a:spLocks noGrp="1"/>
          </p:cNvSpPr>
          <p:nvPr>
            <p:ph type="dt" sz="half" idx="2"/>
          </p:nvPr>
        </p:nvSpPr>
        <p:spPr/>
        <p:txBody>
          <a:bodyPr/>
          <a:lstStyle/>
          <a:p>
            <a:r>
              <a:rPr lang="en-US" dirty="0" smtClean="0"/>
              <a:t>02/02/2021</a:t>
            </a:r>
            <a:endParaRPr lang="en-US" dirty="0"/>
          </a:p>
        </p:txBody>
      </p:sp>
    </p:spTree>
    <p:extLst>
      <p:ext uri="{BB962C8B-B14F-4D97-AF65-F5344CB8AC3E}">
        <p14:creationId xmlns:p14="http://schemas.microsoft.com/office/powerpoint/2010/main" val="4003730081"/>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Tab 5 (</a:t>
            </a:r>
            <a:r>
              <a:rPr lang="en-US" dirty="0" err="1" smtClean="0"/>
              <a:t>Empl</a:t>
            </a:r>
            <a:r>
              <a:rPr lang="en-US" dirty="0" smtClean="0"/>
              <a:t> Summary) contains summary information about the employee </a:t>
            </a:r>
            <a:endParaRPr lang="en-US" dirty="0"/>
          </a:p>
        </p:txBody>
      </p:sp>
      <p:sp>
        <p:nvSpPr>
          <p:cNvPr id="3" name="Content Placeholder 2"/>
          <p:cNvSpPr>
            <a:spLocks noGrp="1"/>
          </p:cNvSpPr>
          <p:nvPr>
            <p:ph idx="1"/>
          </p:nvPr>
        </p:nvSpPr>
        <p:spPr/>
        <p:txBody>
          <a:bodyPr/>
          <a:lstStyle/>
          <a:p>
            <a:r>
              <a:rPr lang="en-US" sz="2000" dirty="0"/>
              <a:t>In addition to </a:t>
            </a:r>
            <a:r>
              <a:rPr lang="en-US" sz="2000" dirty="0" smtClean="0"/>
              <a:t>Job </a:t>
            </a:r>
            <a:r>
              <a:rPr lang="en-US" sz="2000" dirty="0"/>
              <a:t>Code and (home) DeptID, rows include various employee characteristics</a:t>
            </a:r>
          </a:p>
          <a:p>
            <a:r>
              <a:rPr lang="en-US" sz="2000" dirty="0"/>
              <a:t>If desired, planners can update values for Rank, Step, and FTE</a:t>
            </a:r>
          </a:p>
          <a:p>
            <a:r>
              <a:rPr lang="en-US" sz="2000" dirty="0"/>
              <a:t>Other values are calculated based on </a:t>
            </a:r>
            <a:r>
              <a:rPr lang="en-US" sz="2000" dirty="0" err="1"/>
              <a:t>Base&amp;Neg</a:t>
            </a:r>
            <a:r>
              <a:rPr lang="en-US" sz="2000" dirty="0"/>
              <a:t> salary level from Tab 1 </a:t>
            </a:r>
            <a:r>
              <a:rPr lang="en-US" sz="2000" dirty="0" err="1"/>
              <a:t>Empl</a:t>
            </a:r>
            <a:r>
              <a:rPr lang="en-US" sz="2000" dirty="0"/>
              <a:t> Salary</a:t>
            </a:r>
          </a:p>
          <a:p>
            <a:endParaRPr lang="en-US" sz="2400" dirty="0"/>
          </a:p>
          <a:p>
            <a:endParaRPr lang="en-US" sz="2400" dirty="0"/>
          </a:p>
        </p:txBody>
      </p:sp>
      <p:sp>
        <p:nvSpPr>
          <p:cNvPr id="4" name="Footer Placeholder 3"/>
          <p:cNvSpPr>
            <a:spLocks noGrp="1"/>
          </p:cNvSpPr>
          <p:nvPr>
            <p:ph type="ftr" sz="quarter" idx="3"/>
          </p:nvPr>
        </p:nvSpPr>
        <p:spPr/>
        <p:txBody>
          <a:bodyPr/>
          <a:lstStyle/>
          <a:p>
            <a:r>
              <a:rPr lang="en-US" smtClean="0"/>
              <a:t>Budget and Resource Management</a:t>
            </a:r>
            <a:endParaRPr lang="en-US" dirty="0"/>
          </a:p>
        </p:txBody>
      </p:sp>
      <p:sp>
        <p:nvSpPr>
          <p:cNvPr id="5" name="Slide Number Placeholder 4"/>
          <p:cNvSpPr>
            <a:spLocks noGrp="1"/>
          </p:cNvSpPr>
          <p:nvPr>
            <p:ph type="sldNum" sz="quarter" idx="4"/>
          </p:nvPr>
        </p:nvSpPr>
        <p:spPr/>
        <p:txBody>
          <a:bodyPr/>
          <a:lstStyle/>
          <a:p>
            <a:fld id="{7BCC8D0D-EAEC-449D-9161-023DFF90F2E2}" type="slidenum">
              <a:rPr lang="en-US" smtClean="0"/>
              <a:pPr/>
              <a:t>30</a:t>
            </a:fld>
            <a:endParaRPr lang="en-US" dirty="0"/>
          </a:p>
        </p:txBody>
      </p:sp>
      <p:sp>
        <p:nvSpPr>
          <p:cNvPr id="6" name="Date Placeholder 5"/>
          <p:cNvSpPr>
            <a:spLocks noGrp="1"/>
          </p:cNvSpPr>
          <p:nvPr>
            <p:ph type="dt" sz="half" idx="2"/>
          </p:nvPr>
        </p:nvSpPr>
        <p:spPr/>
        <p:txBody>
          <a:bodyPr/>
          <a:lstStyle/>
          <a:p>
            <a:r>
              <a:rPr lang="en-US" dirty="0" smtClean="0"/>
              <a:t>02/02/2021</a:t>
            </a:r>
            <a:endParaRPr lang="en-US" dirty="0"/>
          </a:p>
        </p:txBody>
      </p:sp>
      <p:pic>
        <p:nvPicPr>
          <p:cNvPr id="8" name="Picture 7"/>
          <p:cNvPicPr>
            <a:picLocks noChangeAspect="1"/>
          </p:cNvPicPr>
          <p:nvPr/>
        </p:nvPicPr>
        <p:blipFill>
          <a:blip r:embed="rId3"/>
          <a:stretch>
            <a:fillRect/>
          </a:stretch>
        </p:blipFill>
        <p:spPr>
          <a:xfrm>
            <a:off x="1474297" y="3070992"/>
            <a:ext cx="9057143" cy="2704762"/>
          </a:xfrm>
          <a:prstGeom prst="rect">
            <a:avLst/>
          </a:prstGeom>
        </p:spPr>
      </p:pic>
    </p:spTree>
    <p:extLst>
      <p:ext uri="{BB962C8B-B14F-4D97-AF65-F5344CB8AC3E}">
        <p14:creationId xmlns:p14="http://schemas.microsoft.com/office/powerpoint/2010/main" val="1447694855"/>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Rows: Employee Summary Page Data Form</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56577029"/>
              </p:ext>
            </p:extLst>
          </p:nvPr>
        </p:nvGraphicFramePr>
        <p:xfrm>
          <a:off x="573088" y="1511300"/>
          <a:ext cx="11101613" cy="4367281"/>
        </p:xfrm>
        <a:graphic>
          <a:graphicData uri="http://schemas.openxmlformats.org/drawingml/2006/table">
            <a:tbl>
              <a:tblPr firstRow="1" bandRow="1">
                <a:tableStyleId>{5C22544A-7EE6-4342-B048-85BDC9FD1C3A}</a:tableStyleId>
              </a:tblPr>
              <a:tblGrid>
                <a:gridCol w="3148219">
                  <a:extLst>
                    <a:ext uri="{9D8B030D-6E8A-4147-A177-3AD203B41FA5}">
                      <a16:colId xmlns:a16="http://schemas.microsoft.com/office/drawing/2014/main" val="20000"/>
                    </a:ext>
                  </a:extLst>
                </a:gridCol>
                <a:gridCol w="7953394">
                  <a:extLst>
                    <a:ext uri="{9D8B030D-6E8A-4147-A177-3AD203B41FA5}">
                      <a16:colId xmlns:a16="http://schemas.microsoft.com/office/drawing/2014/main" val="20001"/>
                    </a:ext>
                  </a:extLst>
                </a:gridCol>
              </a:tblGrid>
              <a:tr h="554614">
                <a:tc>
                  <a:txBody>
                    <a:bodyPr/>
                    <a:lstStyle/>
                    <a:p>
                      <a:pPr marL="0" marR="0">
                        <a:lnSpc>
                          <a:spcPct val="115000"/>
                        </a:lnSpc>
                        <a:spcBef>
                          <a:spcPts val="0"/>
                        </a:spcBef>
                        <a:spcAft>
                          <a:spcPts val="0"/>
                        </a:spcAft>
                      </a:pPr>
                      <a:r>
                        <a:rPr lang="en-US" sz="1100" dirty="0">
                          <a:effectLst/>
                          <a:latin typeface="+mj-lt"/>
                        </a:rPr>
                        <a:t>Rows (Accounts)</a:t>
                      </a:r>
                      <a:endParaRPr lang="en-US" sz="1100" dirty="0">
                        <a:effectLst/>
                        <a:latin typeface="+mj-lt"/>
                        <a:ea typeface="Calibri"/>
                        <a:cs typeface="Times New Roman"/>
                      </a:endParaRPr>
                    </a:p>
                  </a:txBody>
                  <a:tcPr marL="97317" marR="97317" marT="0" marB="0" anchor="ctr"/>
                </a:tc>
                <a:tc>
                  <a:txBody>
                    <a:bodyPr/>
                    <a:lstStyle/>
                    <a:p>
                      <a:pPr marL="0" marR="0">
                        <a:lnSpc>
                          <a:spcPct val="115000"/>
                        </a:lnSpc>
                        <a:spcBef>
                          <a:spcPts val="0"/>
                        </a:spcBef>
                        <a:spcAft>
                          <a:spcPts val="0"/>
                        </a:spcAft>
                      </a:pPr>
                      <a:r>
                        <a:rPr lang="en-US" sz="1100">
                          <a:effectLst/>
                          <a:latin typeface="+mj-lt"/>
                        </a:rPr>
                        <a:t>Description</a:t>
                      </a:r>
                      <a:endParaRPr lang="en-US" sz="1100">
                        <a:effectLst/>
                        <a:latin typeface="+mj-lt"/>
                        <a:ea typeface="Calibri"/>
                        <a:cs typeface="Times New Roman"/>
                      </a:endParaRPr>
                    </a:p>
                  </a:txBody>
                  <a:tcPr marL="97317" marR="97317" marT="0" marB="0" anchor="ctr"/>
                </a:tc>
                <a:extLst>
                  <a:ext uri="{0D108BD9-81ED-4DB2-BD59-A6C34878D82A}">
                    <a16:rowId xmlns:a16="http://schemas.microsoft.com/office/drawing/2014/main" val="10000"/>
                  </a:ext>
                </a:extLst>
              </a:tr>
              <a:tr h="702685">
                <a:tc>
                  <a:txBody>
                    <a:bodyPr/>
                    <a:lstStyle/>
                    <a:p>
                      <a:pPr marL="0" marR="0">
                        <a:lnSpc>
                          <a:spcPct val="115000"/>
                        </a:lnSpc>
                        <a:spcBef>
                          <a:spcPts val="0"/>
                        </a:spcBef>
                        <a:spcAft>
                          <a:spcPts val="0"/>
                        </a:spcAft>
                      </a:pPr>
                      <a:r>
                        <a:rPr lang="en-US" sz="1400" dirty="0">
                          <a:effectLst/>
                          <a:latin typeface="+mj-lt"/>
                        </a:rPr>
                        <a:t>Rank</a:t>
                      </a:r>
                      <a:endParaRPr lang="en-US" sz="1400" dirty="0">
                        <a:effectLst/>
                        <a:latin typeface="+mj-lt"/>
                        <a:ea typeface="Calibri"/>
                        <a:cs typeface="Times New Roman"/>
                      </a:endParaRPr>
                    </a:p>
                  </a:txBody>
                  <a:tcPr marL="97317" marR="97317" marT="0" marB="0" anchor="ctr"/>
                </a:tc>
                <a:tc>
                  <a:txBody>
                    <a:bodyPr/>
                    <a:lstStyle/>
                    <a:p>
                      <a:pPr marL="0" marR="0">
                        <a:lnSpc>
                          <a:spcPct val="115000"/>
                        </a:lnSpc>
                        <a:spcBef>
                          <a:spcPts val="0"/>
                        </a:spcBef>
                        <a:spcAft>
                          <a:spcPts val="0"/>
                        </a:spcAft>
                      </a:pPr>
                      <a:r>
                        <a:rPr lang="en-US" sz="1400" dirty="0">
                          <a:effectLst/>
                          <a:latin typeface="+mj-lt"/>
                        </a:rPr>
                        <a:t>Smart List indicating a </a:t>
                      </a:r>
                      <a:r>
                        <a:rPr lang="en-US" sz="1400" dirty="0" smtClean="0">
                          <a:effectLst/>
                          <a:latin typeface="+mj-lt"/>
                        </a:rPr>
                        <a:t>job </a:t>
                      </a:r>
                      <a:r>
                        <a:rPr lang="en-US" sz="1400" dirty="0">
                          <a:effectLst/>
                          <a:latin typeface="+mj-lt"/>
                        </a:rPr>
                        <a:t>code’s rank (only applicable to some faculty and non-faculty academics titles). Choices are:  NA, FULL, ASSOC, ASST, INSTR. This is informational only and is not used in calculations.</a:t>
                      </a:r>
                      <a:endParaRPr lang="en-US" sz="1400" dirty="0">
                        <a:effectLst/>
                        <a:latin typeface="+mj-lt"/>
                        <a:ea typeface="Calibri"/>
                        <a:cs typeface="Times New Roman"/>
                      </a:endParaRPr>
                    </a:p>
                  </a:txBody>
                  <a:tcPr marL="97317" marR="97317" marT="0" marB="0" anchor="ctr"/>
                </a:tc>
                <a:extLst>
                  <a:ext uri="{0D108BD9-81ED-4DB2-BD59-A6C34878D82A}">
                    <a16:rowId xmlns:a16="http://schemas.microsoft.com/office/drawing/2014/main" val="10001"/>
                  </a:ext>
                </a:extLst>
              </a:tr>
              <a:tr h="846452">
                <a:tc>
                  <a:txBody>
                    <a:bodyPr/>
                    <a:lstStyle/>
                    <a:p>
                      <a:pPr marL="0" marR="0">
                        <a:lnSpc>
                          <a:spcPct val="115000"/>
                        </a:lnSpc>
                        <a:spcBef>
                          <a:spcPts val="0"/>
                        </a:spcBef>
                        <a:spcAft>
                          <a:spcPts val="0"/>
                        </a:spcAft>
                      </a:pPr>
                      <a:r>
                        <a:rPr lang="en-US" sz="1400">
                          <a:effectLst/>
                          <a:latin typeface="+mj-lt"/>
                        </a:rPr>
                        <a:t>Empl Grade_Step</a:t>
                      </a:r>
                      <a:endParaRPr lang="en-US" sz="1400">
                        <a:effectLst/>
                        <a:latin typeface="+mj-lt"/>
                        <a:ea typeface="Calibri"/>
                        <a:cs typeface="Times New Roman"/>
                      </a:endParaRPr>
                    </a:p>
                  </a:txBody>
                  <a:tcPr marL="97317" marR="97317" marT="0" marB="0" anchor="ctr"/>
                </a:tc>
                <a:tc>
                  <a:txBody>
                    <a:bodyPr/>
                    <a:lstStyle/>
                    <a:p>
                      <a:pPr marL="0" marR="0">
                        <a:lnSpc>
                          <a:spcPct val="115000"/>
                        </a:lnSpc>
                        <a:spcBef>
                          <a:spcPts val="0"/>
                        </a:spcBef>
                        <a:spcAft>
                          <a:spcPts val="0"/>
                        </a:spcAft>
                      </a:pPr>
                      <a:r>
                        <a:rPr lang="en-US" sz="1400" dirty="0">
                          <a:effectLst/>
                          <a:latin typeface="+mj-lt"/>
                        </a:rPr>
                        <a:t>Smart List, with a drop down box giving you choices for grades or steps.  For employees with no grade or step, select </a:t>
                      </a:r>
                      <a:r>
                        <a:rPr lang="en-US" sz="1400" dirty="0" err="1">
                          <a:effectLst/>
                          <a:latin typeface="+mj-lt"/>
                        </a:rPr>
                        <a:t>NoGradeStep</a:t>
                      </a:r>
                      <a:r>
                        <a:rPr lang="en-US" sz="1400" dirty="0">
                          <a:effectLst/>
                          <a:latin typeface="+mj-lt"/>
                        </a:rPr>
                        <a:t>. This is informational only and is not used in calculations.</a:t>
                      </a:r>
                      <a:endParaRPr lang="en-US" sz="1400" dirty="0">
                        <a:effectLst/>
                        <a:latin typeface="+mj-lt"/>
                        <a:ea typeface="Calibri"/>
                        <a:cs typeface="Times New Roman"/>
                      </a:endParaRPr>
                    </a:p>
                  </a:txBody>
                  <a:tcPr marL="97317" marR="97317" marT="0" marB="0" anchor="ctr"/>
                </a:tc>
                <a:extLst>
                  <a:ext uri="{0D108BD9-81ED-4DB2-BD59-A6C34878D82A}">
                    <a16:rowId xmlns:a16="http://schemas.microsoft.com/office/drawing/2014/main" val="10002"/>
                  </a:ext>
                </a:extLst>
              </a:tr>
              <a:tr h="558129">
                <a:tc>
                  <a:txBody>
                    <a:bodyPr/>
                    <a:lstStyle/>
                    <a:p>
                      <a:pPr marL="0" marR="0">
                        <a:lnSpc>
                          <a:spcPct val="115000"/>
                        </a:lnSpc>
                        <a:spcBef>
                          <a:spcPts val="0"/>
                        </a:spcBef>
                        <a:spcAft>
                          <a:spcPts val="0"/>
                        </a:spcAft>
                      </a:pPr>
                      <a:r>
                        <a:rPr lang="en-US" sz="1400">
                          <a:effectLst/>
                          <a:latin typeface="+mj-lt"/>
                        </a:rPr>
                        <a:t>FTE</a:t>
                      </a:r>
                      <a:endParaRPr lang="en-US" sz="1400">
                        <a:effectLst/>
                        <a:latin typeface="+mj-lt"/>
                        <a:ea typeface="Calibri"/>
                        <a:cs typeface="Times New Roman"/>
                      </a:endParaRPr>
                    </a:p>
                  </a:txBody>
                  <a:tcPr marL="97317" marR="97317" marT="0" marB="0" anchor="ctr"/>
                </a:tc>
                <a:tc>
                  <a:txBody>
                    <a:bodyPr/>
                    <a:lstStyle/>
                    <a:p>
                      <a:pPr marL="0" marR="0">
                        <a:lnSpc>
                          <a:spcPct val="115000"/>
                        </a:lnSpc>
                        <a:spcBef>
                          <a:spcPts val="0"/>
                        </a:spcBef>
                        <a:spcAft>
                          <a:spcPts val="0"/>
                        </a:spcAft>
                      </a:pPr>
                      <a:r>
                        <a:rPr lang="en-US" sz="1400" dirty="0">
                          <a:effectLst/>
                          <a:latin typeface="+mj-lt"/>
                        </a:rPr>
                        <a:t>Full Time Equivalent; enter 1.0 for Full time; 0.5 for half time, etc.  This is informational only and is not used in calculations.</a:t>
                      </a:r>
                      <a:endParaRPr lang="en-US" sz="1400" dirty="0">
                        <a:effectLst/>
                        <a:latin typeface="+mj-lt"/>
                        <a:ea typeface="Calibri"/>
                        <a:cs typeface="Times New Roman"/>
                      </a:endParaRPr>
                    </a:p>
                  </a:txBody>
                  <a:tcPr marL="97317" marR="97317" marT="0" marB="0" anchor="ctr"/>
                </a:tc>
                <a:extLst>
                  <a:ext uri="{0D108BD9-81ED-4DB2-BD59-A6C34878D82A}">
                    <a16:rowId xmlns:a16="http://schemas.microsoft.com/office/drawing/2014/main" val="10003"/>
                  </a:ext>
                </a:extLst>
              </a:tr>
              <a:tr h="367069">
                <a:tc>
                  <a:txBody>
                    <a:bodyPr/>
                    <a:lstStyle/>
                    <a:p>
                      <a:pPr marL="0" marR="0">
                        <a:lnSpc>
                          <a:spcPct val="115000"/>
                        </a:lnSpc>
                        <a:spcBef>
                          <a:spcPts val="0"/>
                        </a:spcBef>
                        <a:spcAft>
                          <a:spcPts val="0"/>
                        </a:spcAft>
                      </a:pPr>
                      <a:r>
                        <a:rPr lang="en-US" sz="1400" dirty="0">
                          <a:effectLst/>
                          <a:latin typeface="+mj-lt"/>
                        </a:rPr>
                        <a:t>Beginning Total Salary</a:t>
                      </a:r>
                      <a:endParaRPr lang="en-US" sz="1400" dirty="0">
                        <a:effectLst/>
                        <a:latin typeface="+mj-lt"/>
                        <a:ea typeface="Calibri"/>
                        <a:cs typeface="Times New Roman"/>
                      </a:endParaRPr>
                    </a:p>
                  </a:txBody>
                  <a:tcPr marL="97317" marR="97317" marT="0" marB="0" anchor="ctr"/>
                </a:tc>
                <a:tc>
                  <a:txBody>
                    <a:bodyPr/>
                    <a:lstStyle/>
                    <a:p>
                      <a:pPr marL="0" marR="0">
                        <a:lnSpc>
                          <a:spcPct val="115000"/>
                        </a:lnSpc>
                        <a:spcBef>
                          <a:spcPts val="0"/>
                        </a:spcBef>
                        <a:spcAft>
                          <a:spcPts val="0"/>
                        </a:spcAft>
                      </a:pPr>
                      <a:r>
                        <a:rPr lang="en-US" sz="1400" dirty="0">
                          <a:effectLst/>
                          <a:latin typeface="+mj-lt"/>
                        </a:rPr>
                        <a:t>New </a:t>
                      </a:r>
                      <a:r>
                        <a:rPr lang="en-US" sz="1400" dirty="0" err="1">
                          <a:effectLst/>
                          <a:latin typeface="+mj-lt"/>
                        </a:rPr>
                        <a:t>Base&amp;Neg</a:t>
                      </a:r>
                      <a:r>
                        <a:rPr lang="en-US" sz="1400" dirty="0">
                          <a:effectLst/>
                          <a:latin typeface="+mj-lt"/>
                        </a:rPr>
                        <a:t> Salary Level at the beginning of the period (July)</a:t>
                      </a:r>
                      <a:endParaRPr lang="en-US" sz="1400" dirty="0">
                        <a:effectLst/>
                        <a:latin typeface="+mj-lt"/>
                        <a:ea typeface="Calibri"/>
                        <a:cs typeface="Times New Roman"/>
                      </a:endParaRPr>
                    </a:p>
                  </a:txBody>
                  <a:tcPr marL="97317" marR="97317" marT="0" marB="0" anchor="ctr"/>
                </a:tc>
                <a:extLst>
                  <a:ext uri="{0D108BD9-81ED-4DB2-BD59-A6C34878D82A}">
                    <a16:rowId xmlns:a16="http://schemas.microsoft.com/office/drawing/2014/main" val="10004"/>
                  </a:ext>
                </a:extLst>
              </a:tr>
              <a:tr h="400050">
                <a:tc>
                  <a:txBody>
                    <a:bodyPr/>
                    <a:lstStyle/>
                    <a:p>
                      <a:pPr marL="0" marR="0">
                        <a:lnSpc>
                          <a:spcPct val="115000"/>
                        </a:lnSpc>
                        <a:spcBef>
                          <a:spcPts val="0"/>
                        </a:spcBef>
                        <a:spcAft>
                          <a:spcPts val="0"/>
                        </a:spcAft>
                      </a:pPr>
                      <a:r>
                        <a:rPr lang="en-US" sz="1400">
                          <a:effectLst/>
                          <a:latin typeface="+mj-lt"/>
                        </a:rPr>
                        <a:t>Ending Total Salary</a:t>
                      </a:r>
                      <a:endParaRPr lang="en-US" sz="1400">
                        <a:effectLst/>
                        <a:latin typeface="+mj-lt"/>
                        <a:ea typeface="Calibri"/>
                        <a:cs typeface="Times New Roman"/>
                      </a:endParaRPr>
                    </a:p>
                  </a:txBody>
                  <a:tcPr marL="97317" marR="97317" marT="0" marB="0" anchor="ctr"/>
                </a:tc>
                <a:tc>
                  <a:txBody>
                    <a:bodyPr/>
                    <a:lstStyle/>
                    <a:p>
                      <a:pPr marL="0" marR="0">
                        <a:lnSpc>
                          <a:spcPct val="115000"/>
                        </a:lnSpc>
                        <a:spcBef>
                          <a:spcPts val="0"/>
                        </a:spcBef>
                        <a:spcAft>
                          <a:spcPts val="0"/>
                        </a:spcAft>
                      </a:pPr>
                      <a:r>
                        <a:rPr lang="en-US" sz="1400" dirty="0">
                          <a:effectLst/>
                          <a:latin typeface="+mj-lt"/>
                        </a:rPr>
                        <a:t>New </a:t>
                      </a:r>
                      <a:r>
                        <a:rPr lang="en-US" sz="1400" dirty="0" err="1">
                          <a:effectLst/>
                          <a:latin typeface="+mj-lt"/>
                        </a:rPr>
                        <a:t>Base&amp;Neg</a:t>
                      </a:r>
                      <a:r>
                        <a:rPr lang="en-US" sz="1400" dirty="0">
                          <a:effectLst/>
                          <a:latin typeface="+mj-lt"/>
                        </a:rPr>
                        <a:t> Salary Level at the end of the period (June)</a:t>
                      </a:r>
                      <a:endParaRPr lang="en-US" sz="1400" dirty="0">
                        <a:effectLst/>
                        <a:latin typeface="+mj-lt"/>
                        <a:ea typeface="Calibri"/>
                        <a:cs typeface="Times New Roman"/>
                      </a:endParaRPr>
                    </a:p>
                  </a:txBody>
                  <a:tcPr marL="97317" marR="97317" marT="0" marB="0" anchor="ctr"/>
                </a:tc>
                <a:extLst>
                  <a:ext uri="{0D108BD9-81ED-4DB2-BD59-A6C34878D82A}">
                    <a16:rowId xmlns:a16="http://schemas.microsoft.com/office/drawing/2014/main" val="10005"/>
                  </a:ext>
                </a:extLst>
              </a:tr>
              <a:tr h="438150">
                <a:tc>
                  <a:txBody>
                    <a:bodyPr/>
                    <a:lstStyle/>
                    <a:p>
                      <a:pPr marL="0" marR="0">
                        <a:lnSpc>
                          <a:spcPct val="115000"/>
                        </a:lnSpc>
                        <a:spcBef>
                          <a:spcPts val="0"/>
                        </a:spcBef>
                        <a:spcAft>
                          <a:spcPts val="0"/>
                        </a:spcAft>
                      </a:pPr>
                      <a:r>
                        <a:rPr lang="en-US" sz="1400">
                          <a:effectLst/>
                          <a:latin typeface="+mj-lt"/>
                        </a:rPr>
                        <a:t>Ending Salary Variance $</a:t>
                      </a:r>
                      <a:endParaRPr lang="en-US" sz="1400">
                        <a:effectLst/>
                        <a:latin typeface="+mj-lt"/>
                        <a:ea typeface="Calibri"/>
                        <a:cs typeface="Times New Roman"/>
                      </a:endParaRPr>
                    </a:p>
                  </a:txBody>
                  <a:tcPr marL="97317" marR="97317" marT="0" marB="0" anchor="ctr"/>
                </a:tc>
                <a:tc>
                  <a:txBody>
                    <a:bodyPr/>
                    <a:lstStyle/>
                    <a:p>
                      <a:pPr marL="0" marR="0">
                        <a:lnSpc>
                          <a:spcPct val="115000"/>
                        </a:lnSpc>
                        <a:spcBef>
                          <a:spcPts val="0"/>
                        </a:spcBef>
                        <a:spcAft>
                          <a:spcPts val="0"/>
                        </a:spcAft>
                      </a:pPr>
                      <a:r>
                        <a:rPr lang="en-US" sz="1400" dirty="0">
                          <a:effectLst/>
                          <a:latin typeface="+mj-lt"/>
                        </a:rPr>
                        <a:t>Year-over-year dollar change in Ending Total Salary</a:t>
                      </a:r>
                      <a:endParaRPr lang="en-US" sz="1400" dirty="0">
                        <a:effectLst/>
                        <a:latin typeface="+mj-lt"/>
                        <a:ea typeface="Calibri"/>
                        <a:cs typeface="Times New Roman"/>
                      </a:endParaRPr>
                    </a:p>
                  </a:txBody>
                  <a:tcPr marL="97317" marR="97317" marT="0" marB="0" anchor="ctr"/>
                </a:tc>
                <a:extLst>
                  <a:ext uri="{0D108BD9-81ED-4DB2-BD59-A6C34878D82A}">
                    <a16:rowId xmlns:a16="http://schemas.microsoft.com/office/drawing/2014/main" val="10006"/>
                  </a:ext>
                </a:extLst>
              </a:tr>
              <a:tr h="466725">
                <a:tc>
                  <a:txBody>
                    <a:bodyPr/>
                    <a:lstStyle/>
                    <a:p>
                      <a:pPr marL="0" marR="0">
                        <a:lnSpc>
                          <a:spcPct val="115000"/>
                        </a:lnSpc>
                        <a:spcBef>
                          <a:spcPts val="0"/>
                        </a:spcBef>
                        <a:spcAft>
                          <a:spcPts val="0"/>
                        </a:spcAft>
                      </a:pPr>
                      <a:r>
                        <a:rPr lang="en-US" sz="1400" dirty="0">
                          <a:effectLst/>
                          <a:latin typeface="+mj-lt"/>
                        </a:rPr>
                        <a:t>Ending Salary Variance %</a:t>
                      </a:r>
                      <a:endParaRPr lang="en-US" sz="1400" dirty="0">
                        <a:effectLst/>
                        <a:latin typeface="+mj-lt"/>
                        <a:ea typeface="Calibri"/>
                        <a:cs typeface="Times New Roman"/>
                      </a:endParaRPr>
                    </a:p>
                  </a:txBody>
                  <a:tcPr marL="97317" marR="97317" marT="0" marB="0" anchor="ctr"/>
                </a:tc>
                <a:tc>
                  <a:txBody>
                    <a:bodyPr/>
                    <a:lstStyle/>
                    <a:p>
                      <a:pPr marL="0" marR="0">
                        <a:lnSpc>
                          <a:spcPct val="115000"/>
                        </a:lnSpc>
                        <a:spcBef>
                          <a:spcPts val="0"/>
                        </a:spcBef>
                        <a:spcAft>
                          <a:spcPts val="0"/>
                        </a:spcAft>
                      </a:pPr>
                      <a:r>
                        <a:rPr lang="en-US" sz="1400" dirty="0">
                          <a:effectLst/>
                          <a:latin typeface="+mj-lt"/>
                        </a:rPr>
                        <a:t>Year-over-year percentage change in Ending Total Salary</a:t>
                      </a:r>
                      <a:endParaRPr lang="en-US" sz="1400" dirty="0">
                        <a:effectLst/>
                        <a:latin typeface="+mj-lt"/>
                        <a:ea typeface="Calibri"/>
                        <a:cs typeface="Times New Roman"/>
                      </a:endParaRPr>
                    </a:p>
                  </a:txBody>
                  <a:tcPr marL="97317" marR="97317" marT="0" marB="0" anchor="ctr"/>
                </a:tc>
                <a:extLst>
                  <a:ext uri="{0D108BD9-81ED-4DB2-BD59-A6C34878D82A}">
                    <a16:rowId xmlns:a16="http://schemas.microsoft.com/office/drawing/2014/main" val="10007"/>
                  </a:ext>
                </a:extLst>
              </a:tr>
            </a:tbl>
          </a:graphicData>
        </a:graphic>
      </p:graphicFrame>
      <p:sp>
        <p:nvSpPr>
          <p:cNvPr id="3" name="Footer Placeholder 2"/>
          <p:cNvSpPr>
            <a:spLocks noGrp="1"/>
          </p:cNvSpPr>
          <p:nvPr>
            <p:ph type="ftr" sz="quarter" idx="3"/>
          </p:nvPr>
        </p:nvSpPr>
        <p:spPr/>
        <p:txBody>
          <a:bodyPr/>
          <a:lstStyle/>
          <a:p>
            <a:r>
              <a:rPr lang="en-US" smtClean="0"/>
              <a:t>Budget and Resource Management</a:t>
            </a:r>
            <a:endParaRPr lang="en-US" dirty="0"/>
          </a:p>
        </p:txBody>
      </p:sp>
      <p:sp>
        <p:nvSpPr>
          <p:cNvPr id="4" name="Slide Number Placeholder 3"/>
          <p:cNvSpPr>
            <a:spLocks noGrp="1"/>
          </p:cNvSpPr>
          <p:nvPr>
            <p:ph type="sldNum" sz="quarter" idx="4"/>
          </p:nvPr>
        </p:nvSpPr>
        <p:spPr/>
        <p:txBody>
          <a:bodyPr/>
          <a:lstStyle/>
          <a:p>
            <a:fld id="{7BCC8D0D-EAEC-449D-9161-023DFF90F2E2}" type="slidenum">
              <a:rPr lang="en-US" smtClean="0"/>
              <a:pPr/>
              <a:t>31</a:t>
            </a:fld>
            <a:endParaRPr lang="en-US" dirty="0"/>
          </a:p>
        </p:txBody>
      </p:sp>
      <p:sp>
        <p:nvSpPr>
          <p:cNvPr id="5" name="Date Placeholder 4"/>
          <p:cNvSpPr>
            <a:spLocks noGrp="1"/>
          </p:cNvSpPr>
          <p:nvPr>
            <p:ph type="dt" sz="half" idx="2"/>
          </p:nvPr>
        </p:nvSpPr>
        <p:spPr/>
        <p:txBody>
          <a:bodyPr/>
          <a:lstStyle/>
          <a:p>
            <a:r>
              <a:rPr lang="en-US" dirty="0" smtClean="0"/>
              <a:t>02/02/2021</a:t>
            </a:r>
            <a:endParaRPr lang="en-US" dirty="0"/>
          </a:p>
        </p:txBody>
      </p:sp>
    </p:spTree>
    <p:extLst>
      <p:ext uri="{BB962C8B-B14F-4D97-AF65-F5344CB8AC3E}">
        <p14:creationId xmlns:p14="http://schemas.microsoft.com/office/powerpoint/2010/main" val="985685088"/>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a:stretch>
            <a:fillRect/>
          </a:stretch>
        </p:blipFill>
        <p:spPr>
          <a:xfrm>
            <a:off x="928583" y="3875627"/>
            <a:ext cx="10148571" cy="2179047"/>
          </a:xfrm>
          <a:prstGeom prst="rect">
            <a:avLst/>
          </a:prstGeom>
        </p:spPr>
      </p:pic>
      <p:sp>
        <p:nvSpPr>
          <p:cNvPr id="2" name="Title 1"/>
          <p:cNvSpPr>
            <a:spLocks noGrp="1"/>
          </p:cNvSpPr>
          <p:nvPr>
            <p:ph type="title"/>
          </p:nvPr>
        </p:nvSpPr>
        <p:spPr/>
        <p:txBody>
          <a:bodyPr/>
          <a:lstStyle/>
          <a:p>
            <a:r>
              <a:rPr lang="en-US" dirty="0" smtClean="0"/>
              <a:t>The Employee Landing Page lists all of the employees in a selected </a:t>
            </a:r>
            <a:r>
              <a:rPr lang="en-US" dirty="0" err="1" smtClean="0"/>
              <a:t>MyOrg</a:t>
            </a:r>
            <a:endParaRPr lang="en-US" dirty="0"/>
          </a:p>
        </p:txBody>
      </p:sp>
      <p:sp>
        <p:nvSpPr>
          <p:cNvPr id="3" name="Content Placeholder 2"/>
          <p:cNvSpPr>
            <a:spLocks noGrp="1"/>
          </p:cNvSpPr>
          <p:nvPr>
            <p:ph idx="1"/>
          </p:nvPr>
        </p:nvSpPr>
        <p:spPr>
          <a:xfrm>
            <a:off x="609602" y="1226739"/>
            <a:ext cx="11100731" cy="4011503"/>
          </a:xfrm>
        </p:spPr>
        <p:txBody>
          <a:bodyPr/>
          <a:lstStyle/>
          <a:p>
            <a:r>
              <a:rPr lang="en-US" sz="2000" dirty="0"/>
              <a:t>Displays a roster of current employees owned by the DeptIDs in the </a:t>
            </a:r>
            <a:r>
              <a:rPr lang="en-US" sz="2000" dirty="0" err="1"/>
              <a:t>MyOrg</a:t>
            </a:r>
            <a:r>
              <a:rPr lang="en-US" sz="2000" dirty="0"/>
              <a:t> selection</a:t>
            </a:r>
          </a:p>
          <a:p>
            <a:r>
              <a:rPr lang="en-US" sz="2000" dirty="0"/>
              <a:t>Rows are (home) DeptID, Employee, and </a:t>
            </a:r>
            <a:r>
              <a:rPr lang="en-US" sz="2000" dirty="0" smtClean="0"/>
              <a:t>Job </a:t>
            </a:r>
            <a:r>
              <a:rPr lang="en-US" sz="2000" dirty="0"/>
              <a:t>Code</a:t>
            </a:r>
          </a:p>
          <a:p>
            <a:r>
              <a:rPr lang="en-US" sz="2000" dirty="0"/>
              <a:t>Columns include current year and Year 1 with additional account detail</a:t>
            </a:r>
          </a:p>
          <a:p>
            <a:r>
              <a:rPr lang="en-US" sz="2000" dirty="0"/>
              <a:t>Provides a bird’s-eye view of employees and their compensation information</a:t>
            </a:r>
          </a:p>
        </p:txBody>
      </p:sp>
      <p:sp>
        <p:nvSpPr>
          <p:cNvPr id="6" name="TextBox 5"/>
          <p:cNvSpPr txBox="1"/>
          <p:nvPr/>
        </p:nvSpPr>
        <p:spPr>
          <a:xfrm>
            <a:off x="6288617" y="3052704"/>
            <a:ext cx="3581400" cy="338554"/>
          </a:xfrm>
          <a:prstGeom prst="rect">
            <a:avLst/>
          </a:prstGeom>
          <a:noFill/>
        </p:spPr>
        <p:txBody>
          <a:bodyPr wrap="square" rtlCol="0">
            <a:spAutoFit/>
          </a:bodyPr>
          <a:lstStyle/>
          <a:p>
            <a:r>
              <a:rPr lang="en-US" sz="1600" dirty="0">
                <a:solidFill>
                  <a:schemeClr val="tx2"/>
                </a:solidFill>
                <a:latin typeface="Calibri" panose="020F0502020204030204" pitchFamily="34" charset="0"/>
              </a:rPr>
              <a:t>Data cannot be edited (gray cells)</a:t>
            </a:r>
          </a:p>
        </p:txBody>
      </p:sp>
      <p:sp>
        <p:nvSpPr>
          <p:cNvPr id="8" name="TextBox 7"/>
          <p:cNvSpPr txBox="1"/>
          <p:nvPr/>
        </p:nvSpPr>
        <p:spPr>
          <a:xfrm>
            <a:off x="1783291" y="3221982"/>
            <a:ext cx="4077195" cy="584775"/>
          </a:xfrm>
          <a:prstGeom prst="rect">
            <a:avLst/>
          </a:prstGeom>
          <a:noFill/>
        </p:spPr>
        <p:txBody>
          <a:bodyPr wrap="square" rtlCol="0">
            <a:spAutoFit/>
          </a:bodyPr>
          <a:lstStyle/>
          <a:p>
            <a:pPr algn="l"/>
            <a:r>
              <a:rPr lang="en-US" sz="1600" dirty="0">
                <a:solidFill>
                  <a:schemeClr val="tx2"/>
                </a:solidFill>
                <a:latin typeface="Calibri" panose="020F0502020204030204" pitchFamily="34" charset="0"/>
              </a:rPr>
              <a:t>Right-click on a </a:t>
            </a:r>
            <a:r>
              <a:rPr lang="en-US" sz="1600" dirty="0" smtClean="0">
                <a:solidFill>
                  <a:schemeClr val="tx2"/>
                </a:solidFill>
                <a:latin typeface="Calibri" panose="020F0502020204030204" pitchFamily="34" charset="0"/>
              </a:rPr>
              <a:t>Job </a:t>
            </a:r>
            <a:r>
              <a:rPr lang="en-US" sz="1600" dirty="0">
                <a:solidFill>
                  <a:schemeClr val="tx2"/>
                </a:solidFill>
                <a:latin typeface="Calibri" panose="020F0502020204030204" pitchFamily="34" charset="0"/>
              </a:rPr>
              <a:t>Code to go to the data entry form for the corresponding employee </a:t>
            </a:r>
          </a:p>
        </p:txBody>
      </p:sp>
      <p:cxnSp>
        <p:nvCxnSpPr>
          <p:cNvPr id="7" name="Straight Arrow Connector 6"/>
          <p:cNvCxnSpPr/>
          <p:nvPr/>
        </p:nvCxnSpPr>
        <p:spPr bwMode="auto">
          <a:xfrm>
            <a:off x="4114800" y="3748809"/>
            <a:ext cx="886408" cy="1000561"/>
          </a:xfrm>
          <a:prstGeom prst="straightConnector1">
            <a:avLst/>
          </a:prstGeom>
          <a:solidFill>
            <a:schemeClr val="accent1"/>
          </a:solidFill>
          <a:ln w="28575" cap="flat" cmpd="sng" algn="ctr">
            <a:solidFill>
              <a:schemeClr val="tx2"/>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Straight Arrow Connector 15"/>
          <p:cNvCxnSpPr/>
          <p:nvPr/>
        </p:nvCxnSpPr>
        <p:spPr bwMode="auto">
          <a:xfrm flipH="1">
            <a:off x="6822316" y="3391258"/>
            <a:ext cx="876001" cy="1825965"/>
          </a:xfrm>
          <a:prstGeom prst="straightConnector1">
            <a:avLst/>
          </a:prstGeom>
          <a:solidFill>
            <a:schemeClr val="accent1"/>
          </a:solidFill>
          <a:ln w="28575" cap="flat" cmpd="sng" algn="ctr">
            <a:solidFill>
              <a:schemeClr val="tx2"/>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 name="Footer Placeholder 3"/>
          <p:cNvSpPr>
            <a:spLocks noGrp="1"/>
          </p:cNvSpPr>
          <p:nvPr>
            <p:ph type="ftr" sz="quarter" idx="3"/>
          </p:nvPr>
        </p:nvSpPr>
        <p:spPr/>
        <p:txBody>
          <a:bodyPr/>
          <a:lstStyle/>
          <a:p>
            <a:r>
              <a:rPr lang="en-US" smtClean="0"/>
              <a:t>Budget and Resource Management</a:t>
            </a:r>
            <a:endParaRPr lang="en-US" dirty="0"/>
          </a:p>
        </p:txBody>
      </p:sp>
      <p:sp>
        <p:nvSpPr>
          <p:cNvPr id="5" name="Slide Number Placeholder 4"/>
          <p:cNvSpPr>
            <a:spLocks noGrp="1"/>
          </p:cNvSpPr>
          <p:nvPr>
            <p:ph type="sldNum" sz="quarter" idx="4"/>
          </p:nvPr>
        </p:nvSpPr>
        <p:spPr/>
        <p:txBody>
          <a:bodyPr/>
          <a:lstStyle/>
          <a:p>
            <a:fld id="{7BCC8D0D-EAEC-449D-9161-023DFF90F2E2}" type="slidenum">
              <a:rPr lang="en-US" smtClean="0"/>
              <a:pPr/>
              <a:t>32</a:t>
            </a:fld>
            <a:endParaRPr lang="en-US" dirty="0"/>
          </a:p>
        </p:txBody>
      </p:sp>
      <p:sp>
        <p:nvSpPr>
          <p:cNvPr id="9" name="Date Placeholder 8"/>
          <p:cNvSpPr>
            <a:spLocks noGrp="1"/>
          </p:cNvSpPr>
          <p:nvPr>
            <p:ph type="dt" sz="half" idx="2"/>
          </p:nvPr>
        </p:nvSpPr>
        <p:spPr/>
        <p:txBody>
          <a:bodyPr/>
          <a:lstStyle/>
          <a:p>
            <a:r>
              <a:rPr lang="en-US" dirty="0" smtClean="0"/>
              <a:t>02/02/2021</a:t>
            </a:r>
            <a:endParaRPr lang="en-US" dirty="0"/>
          </a:p>
        </p:txBody>
      </p:sp>
    </p:spTree>
    <p:extLst>
      <p:ext uri="{BB962C8B-B14F-4D97-AF65-F5344CB8AC3E}">
        <p14:creationId xmlns:p14="http://schemas.microsoft.com/office/powerpoint/2010/main" val="3283410732"/>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Columns: Employee Landing Page</a:t>
            </a:r>
            <a:endParaRPr lang="en-US" dirty="0"/>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1090199301"/>
              </p:ext>
            </p:extLst>
          </p:nvPr>
        </p:nvGraphicFramePr>
        <p:xfrm>
          <a:off x="573088" y="1511300"/>
          <a:ext cx="11101830" cy="3066441"/>
        </p:xfrm>
        <a:graphic>
          <a:graphicData uri="http://schemas.openxmlformats.org/drawingml/2006/table">
            <a:tbl>
              <a:tblPr firstRow="1" bandRow="1">
                <a:tableStyleId>{5C22544A-7EE6-4342-B048-85BDC9FD1C3A}</a:tableStyleId>
              </a:tblPr>
              <a:tblGrid>
                <a:gridCol w="3317788">
                  <a:extLst>
                    <a:ext uri="{9D8B030D-6E8A-4147-A177-3AD203B41FA5}">
                      <a16:colId xmlns:a16="http://schemas.microsoft.com/office/drawing/2014/main" val="20000"/>
                    </a:ext>
                  </a:extLst>
                </a:gridCol>
                <a:gridCol w="7784042">
                  <a:extLst>
                    <a:ext uri="{9D8B030D-6E8A-4147-A177-3AD203B41FA5}">
                      <a16:colId xmlns:a16="http://schemas.microsoft.com/office/drawing/2014/main" val="20001"/>
                    </a:ext>
                  </a:extLst>
                </a:gridCol>
              </a:tblGrid>
              <a:tr h="421962">
                <a:tc>
                  <a:txBody>
                    <a:bodyPr/>
                    <a:lstStyle/>
                    <a:p>
                      <a:pPr marL="0" marR="0">
                        <a:lnSpc>
                          <a:spcPct val="100000"/>
                        </a:lnSpc>
                        <a:spcBef>
                          <a:spcPts val="0"/>
                        </a:spcBef>
                        <a:spcAft>
                          <a:spcPts val="0"/>
                        </a:spcAft>
                        <a:tabLst>
                          <a:tab pos="1353820" algn="l"/>
                        </a:tabLst>
                      </a:pPr>
                      <a:r>
                        <a:rPr lang="en-US" sz="1800" b="1" dirty="0" smtClean="0">
                          <a:solidFill>
                            <a:schemeClr val="bg1"/>
                          </a:solidFill>
                          <a:effectLst/>
                          <a:latin typeface="Arial" panose="020B0604020202020204" pitchFamily="34" charset="0"/>
                          <a:ea typeface="Calibri"/>
                          <a:cs typeface="Arial" panose="020B0604020202020204" pitchFamily="34" charset="0"/>
                        </a:rPr>
                        <a:t>Columns (Accounts</a:t>
                      </a:r>
                      <a:r>
                        <a:rPr lang="en-US" sz="1800" b="1" dirty="0">
                          <a:solidFill>
                            <a:schemeClr val="bg1"/>
                          </a:solidFill>
                          <a:effectLst/>
                          <a:latin typeface="Arial" panose="020B0604020202020204" pitchFamily="34" charset="0"/>
                          <a:ea typeface="Calibri"/>
                          <a:cs typeface="Arial" panose="020B0604020202020204" pitchFamily="34" charset="0"/>
                        </a:rPr>
                        <a:t>)</a:t>
                      </a:r>
                      <a:endParaRPr lang="en-US" sz="1800" dirty="0">
                        <a:solidFill>
                          <a:schemeClr val="bg1"/>
                        </a:solidFill>
                        <a:effectLst/>
                        <a:latin typeface="Arial" panose="020B0604020202020204" pitchFamily="34" charset="0"/>
                        <a:ea typeface="Calibri"/>
                        <a:cs typeface="Arial" panose="020B0604020202020204" pitchFamily="34" charset="0"/>
                      </a:endParaRPr>
                    </a:p>
                  </a:txBody>
                  <a:tcPr marL="95705" marR="95705" marT="0" marB="0"/>
                </a:tc>
                <a:tc>
                  <a:txBody>
                    <a:bodyPr/>
                    <a:lstStyle/>
                    <a:p>
                      <a:pPr marL="0" marR="0">
                        <a:lnSpc>
                          <a:spcPct val="100000"/>
                        </a:lnSpc>
                        <a:spcBef>
                          <a:spcPts val="0"/>
                        </a:spcBef>
                        <a:spcAft>
                          <a:spcPts val="0"/>
                        </a:spcAft>
                      </a:pPr>
                      <a:r>
                        <a:rPr lang="en-US" sz="1800" b="1" dirty="0">
                          <a:solidFill>
                            <a:schemeClr val="bg1"/>
                          </a:solidFill>
                          <a:effectLst/>
                          <a:latin typeface="Arial" panose="020B0604020202020204" pitchFamily="34" charset="0"/>
                          <a:ea typeface="Calibri"/>
                          <a:cs typeface="Arial" panose="020B0604020202020204" pitchFamily="34" charset="0"/>
                        </a:rPr>
                        <a:t>Description</a:t>
                      </a:r>
                      <a:endParaRPr lang="en-US" sz="1800" dirty="0">
                        <a:solidFill>
                          <a:schemeClr val="bg1"/>
                        </a:solidFill>
                        <a:effectLst/>
                        <a:latin typeface="Arial" panose="020B0604020202020204" pitchFamily="34" charset="0"/>
                        <a:ea typeface="Calibri"/>
                        <a:cs typeface="Arial" panose="020B0604020202020204" pitchFamily="34" charset="0"/>
                      </a:endParaRPr>
                    </a:p>
                  </a:txBody>
                  <a:tcPr marL="95705" marR="95705" marT="0" marB="0"/>
                </a:tc>
                <a:extLst>
                  <a:ext uri="{0D108BD9-81ED-4DB2-BD59-A6C34878D82A}">
                    <a16:rowId xmlns:a16="http://schemas.microsoft.com/office/drawing/2014/main" val="10000"/>
                  </a:ext>
                </a:extLst>
              </a:tr>
              <a:tr h="607173">
                <a:tc>
                  <a:txBody>
                    <a:bodyPr/>
                    <a:lstStyle/>
                    <a:p>
                      <a:pPr marL="0" marR="0">
                        <a:lnSpc>
                          <a:spcPct val="100000"/>
                        </a:lnSpc>
                        <a:spcBef>
                          <a:spcPts val="0"/>
                        </a:spcBef>
                        <a:spcAft>
                          <a:spcPts val="0"/>
                        </a:spcAft>
                      </a:pPr>
                      <a:r>
                        <a:rPr lang="en-US" sz="1800" dirty="0" smtClean="0">
                          <a:effectLst/>
                          <a:latin typeface="Arial" panose="020B0604020202020204" pitchFamily="34" charset="0"/>
                          <a:ea typeface="Calibri"/>
                          <a:cs typeface="Arial" panose="020B0604020202020204" pitchFamily="34" charset="0"/>
                        </a:rPr>
                        <a:t>New </a:t>
                      </a:r>
                      <a:r>
                        <a:rPr lang="en-US" sz="1800" dirty="0" err="1" smtClean="0">
                          <a:effectLst/>
                          <a:latin typeface="Arial" panose="020B0604020202020204" pitchFamily="34" charset="0"/>
                          <a:ea typeface="Calibri"/>
                          <a:cs typeface="Arial" panose="020B0604020202020204" pitchFamily="34" charset="0"/>
                        </a:rPr>
                        <a:t>Base&amp;Neg</a:t>
                      </a:r>
                      <a:r>
                        <a:rPr lang="en-US" sz="1800" dirty="0" smtClean="0">
                          <a:effectLst/>
                          <a:latin typeface="Arial" panose="020B0604020202020204" pitchFamily="34" charset="0"/>
                          <a:ea typeface="Calibri"/>
                          <a:cs typeface="Arial" panose="020B0604020202020204" pitchFamily="34" charset="0"/>
                        </a:rPr>
                        <a:t> Salary</a:t>
                      </a:r>
                      <a:endParaRPr lang="en-US" sz="1800" dirty="0">
                        <a:effectLst/>
                        <a:latin typeface="Arial" panose="020B0604020202020204" pitchFamily="34" charset="0"/>
                        <a:ea typeface="Calibri"/>
                        <a:cs typeface="Arial" panose="020B0604020202020204" pitchFamily="34" charset="0"/>
                      </a:endParaRPr>
                    </a:p>
                  </a:txBody>
                  <a:tcPr marL="95705" marR="95705" marT="0" marB="0"/>
                </a:tc>
                <a:tc>
                  <a:txBody>
                    <a:bodyPr/>
                    <a:lstStyle/>
                    <a:p>
                      <a:pPr marL="0" marR="0">
                        <a:lnSpc>
                          <a:spcPct val="100000"/>
                        </a:lnSpc>
                        <a:spcBef>
                          <a:spcPts val="0"/>
                        </a:spcBef>
                        <a:spcAft>
                          <a:spcPts val="1000"/>
                        </a:spcAft>
                      </a:pPr>
                      <a:r>
                        <a:rPr lang="en-US" sz="1800" dirty="0" smtClean="0">
                          <a:effectLst/>
                          <a:latin typeface="Arial" panose="020B0604020202020204" pitchFamily="34" charset="0"/>
                          <a:ea typeface="Calibri"/>
                          <a:cs typeface="Arial" panose="020B0604020202020204" pitchFamily="34" charset="0"/>
                        </a:rPr>
                        <a:t>Year-total</a:t>
                      </a:r>
                      <a:r>
                        <a:rPr lang="en-US" sz="1800" baseline="0" dirty="0" smtClean="0">
                          <a:effectLst/>
                          <a:latin typeface="Arial" panose="020B0604020202020204" pitchFamily="34" charset="0"/>
                          <a:ea typeface="Calibri"/>
                          <a:cs typeface="Arial" panose="020B0604020202020204" pitchFamily="34" charset="0"/>
                        </a:rPr>
                        <a:t> b</a:t>
                      </a:r>
                      <a:r>
                        <a:rPr lang="en-US" sz="1800" dirty="0" smtClean="0">
                          <a:effectLst/>
                          <a:latin typeface="Arial" panose="020B0604020202020204" pitchFamily="34" charset="0"/>
                          <a:ea typeface="Calibri"/>
                          <a:cs typeface="Arial" panose="020B0604020202020204" pitchFamily="34" charset="0"/>
                        </a:rPr>
                        <a:t>ase and negotiated</a:t>
                      </a:r>
                      <a:r>
                        <a:rPr lang="en-US" sz="1800" baseline="0" dirty="0" smtClean="0">
                          <a:effectLst/>
                          <a:latin typeface="Arial" panose="020B0604020202020204" pitchFamily="34" charset="0"/>
                          <a:ea typeface="Calibri"/>
                          <a:cs typeface="Arial" panose="020B0604020202020204" pitchFamily="34" charset="0"/>
                        </a:rPr>
                        <a:t> salary level planned</a:t>
                      </a:r>
                      <a:endParaRPr lang="en-US" sz="1800" dirty="0">
                        <a:effectLst/>
                        <a:latin typeface="Arial" panose="020B0604020202020204" pitchFamily="34" charset="0"/>
                        <a:ea typeface="Calibri"/>
                        <a:cs typeface="Arial" panose="020B0604020202020204" pitchFamily="34" charset="0"/>
                      </a:endParaRPr>
                    </a:p>
                  </a:txBody>
                  <a:tcPr marL="95705" marR="95705" marT="0" marB="0"/>
                </a:tc>
                <a:extLst>
                  <a:ext uri="{0D108BD9-81ED-4DB2-BD59-A6C34878D82A}">
                    <a16:rowId xmlns:a16="http://schemas.microsoft.com/office/drawing/2014/main" val="10001"/>
                  </a:ext>
                </a:extLst>
              </a:tr>
              <a:tr h="607173">
                <a:tc>
                  <a:txBody>
                    <a:bodyPr/>
                    <a:lstStyle/>
                    <a:p>
                      <a:pPr marL="0" marR="0">
                        <a:lnSpc>
                          <a:spcPct val="100000"/>
                        </a:lnSpc>
                        <a:spcBef>
                          <a:spcPts val="0"/>
                        </a:spcBef>
                        <a:spcAft>
                          <a:spcPts val="0"/>
                        </a:spcAft>
                      </a:pPr>
                      <a:r>
                        <a:rPr lang="en-US" sz="1800" dirty="0" smtClean="0">
                          <a:effectLst/>
                          <a:latin typeface="Arial" panose="020B0604020202020204" pitchFamily="34" charset="0"/>
                          <a:ea typeface="Calibri"/>
                          <a:cs typeface="Arial" panose="020B0604020202020204" pitchFamily="34" charset="0"/>
                        </a:rPr>
                        <a:t>FTE</a:t>
                      </a:r>
                      <a:endParaRPr lang="en-US" sz="1800" dirty="0">
                        <a:effectLst/>
                        <a:latin typeface="Arial" panose="020B0604020202020204" pitchFamily="34" charset="0"/>
                        <a:ea typeface="Calibri"/>
                        <a:cs typeface="Arial" panose="020B0604020202020204" pitchFamily="34" charset="0"/>
                      </a:endParaRPr>
                    </a:p>
                  </a:txBody>
                  <a:tcPr marL="95705" marR="95705" marT="0" marB="0"/>
                </a:tc>
                <a:tc>
                  <a:txBody>
                    <a:bodyPr/>
                    <a:lstStyle/>
                    <a:p>
                      <a:pPr marL="0" marR="0">
                        <a:lnSpc>
                          <a:spcPct val="100000"/>
                        </a:lnSpc>
                        <a:spcBef>
                          <a:spcPts val="0"/>
                        </a:spcBef>
                        <a:spcAft>
                          <a:spcPts val="1000"/>
                        </a:spcAft>
                      </a:pPr>
                      <a:r>
                        <a:rPr lang="en-US" sz="1800" dirty="0" smtClean="0">
                          <a:effectLst/>
                          <a:latin typeface="Arial" panose="020B0604020202020204" pitchFamily="34" charset="0"/>
                          <a:ea typeface="Calibri"/>
                          <a:cs typeface="Arial" panose="020B0604020202020204" pitchFamily="34" charset="0"/>
                        </a:rPr>
                        <a:t>Full Time Equivalent value for the Employee/Job</a:t>
                      </a:r>
                      <a:r>
                        <a:rPr lang="en-US" sz="1800" baseline="0" dirty="0" smtClean="0">
                          <a:effectLst/>
                          <a:latin typeface="Arial" panose="020B0604020202020204" pitchFamily="34" charset="0"/>
                          <a:ea typeface="Calibri"/>
                          <a:cs typeface="Arial" panose="020B0604020202020204" pitchFamily="34" charset="0"/>
                        </a:rPr>
                        <a:t> Code intersection</a:t>
                      </a:r>
                      <a:endParaRPr lang="en-US" sz="1800" dirty="0">
                        <a:effectLst/>
                        <a:latin typeface="Arial" panose="020B0604020202020204" pitchFamily="34" charset="0"/>
                        <a:ea typeface="Calibri"/>
                        <a:cs typeface="Arial" panose="020B0604020202020204" pitchFamily="34" charset="0"/>
                      </a:endParaRPr>
                    </a:p>
                  </a:txBody>
                  <a:tcPr marL="95705" marR="95705" marT="0" marB="0"/>
                </a:tc>
                <a:extLst>
                  <a:ext uri="{0D108BD9-81ED-4DB2-BD59-A6C34878D82A}">
                    <a16:rowId xmlns:a16="http://schemas.microsoft.com/office/drawing/2014/main" val="10002"/>
                  </a:ext>
                </a:extLst>
              </a:tr>
              <a:tr h="607173">
                <a:tc>
                  <a:txBody>
                    <a:bodyPr/>
                    <a:lstStyle/>
                    <a:p>
                      <a:pPr marL="0" marR="0">
                        <a:lnSpc>
                          <a:spcPct val="100000"/>
                        </a:lnSpc>
                        <a:spcBef>
                          <a:spcPts val="0"/>
                        </a:spcBef>
                        <a:spcAft>
                          <a:spcPts val="0"/>
                        </a:spcAft>
                      </a:pPr>
                      <a:r>
                        <a:rPr lang="en-US" sz="1800" dirty="0" err="1" smtClean="0">
                          <a:effectLst/>
                          <a:latin typeface="Arial" panose="020B0604020202020204" pitchFamily="34" charset="0"/>
                          <a:ea typeface="Calibri"/>
                          <a:cs typeface="Arial" panose="020B0604020202020204" pitchFamily="34" charset="0"/>
                        </a:rPr>
                        <a:t>Base&amp;Neg</a:t>
                      </a:r>
                      <a:r>
                        <a:rPr lang="en-US" sz="1800" baseline="0" dirty="0" smtClean="0">
                          <a:effectLst/>
                          <a:latin typeface="Arial" panose="020B0604020202020204" pitchFamily="34" charset="0"/>
                          <a:ea typeface="Calibri"/>
                          <a:cs typeface="Arial" panose="020B0604020202020204" pitchFamily="34" charset="0"/>
                        </a:rPr>
                        <a:t> </a:t>
                      </a:r>
                      <a:r>
                        <a:rPr lang="en-US" sz="1800" baseline="0" dirty="0" err="1" smtClean="0">
                          <a:effectLst/>
                          <a:latin typeface="Arial" panose="020B0604020202020204" pitchFamily="34" charset="0"/>
                          <a:ea typeface="Calibri"/>
                          <a:cs typeface="Arial" panose="020B0604020202020204" pitchFamily="34" charset="0"/>
                        </a:rPr>
                        <a:t>Dist</a:t>
                      </a:r>
                      <a:r>
                        <a:rPr lang="en-US" sz="1800" baseline="0" dirty="0" smtClean="0">
                          <a:effectLst/>
                          <a:latin typeface="Arial" panose="020B0604020202020204" pitchFamily="34" charset="0"/>
                          <a:ea typeface="Calibri"/>
                          <a:cs typeface="Arial" panose="020B0604020202020204" pitchFamily="34" charset="0"/>
                        </a:rPr>
                        <a:t> (%)</a:t>
                      </a:r>
                      <a:endParaRPr lang="en-US" sz="1800" dirty="0">
                        <a:effectLst/>
                        <a:latin typeface="Arial" panose="020B0604020202020204" pitchFamily="34" charset="0"/>
                        <a:ea typeface="Calibri"/>
                        <a:cs typeface="Arial" panose="020B0604020202020204" pitchFamily="34" charset="0"/>
                      </a:endParaRPr>
                    </a:p>
                  </a:txBody>
                  <a:tcPr marL="95705" marR="95705" marT="0" marB="0"/>
                </a:tc>
                <a:tc>
                  <a:txBody>
                    <a:bodyPr/>
                    <a:lstStyle/>
                    <a:p>
                      <a:pPr marL="0" marR="0">
                        <a:lnSpc>
                          <a:spcPct val="100000"/>
                        </a:lnSpc>
                        <a:spcBef>
                          <a:spcPts val="0"/>
                        </a:spcBef>
                        <a:spcAft>
                          <a:spcPts val="1000"/>
                        </a:spcAft>
                      </a:pPr>
                      <a:r>
                        <a:rPr lang="en-US" sz="1800" dirty="0" smtClean="0">
                          <a:effectLst/>
                          <a:latin typeface="Arial" panose="020B0604020202020204" pitchFamily="34" charset="0"/>
                          <a:ea typeface="Calibri"/>
                          <a:cs typeface="Arial" panose="020B0604020202020204" pitchFamily="34" charset="0"/>
                        </a:rPr>
                        <a:t>Total percentage of Base</a:t>
                      </a:r>
                      <a:r>
                        <a:rPr lang="en-US" sz="1800" baseline="0" dirty="0" smtClean="0">
                          <a:effectLst/>
                          <a:latin typeface="Arial" panose="020B0604020202020204" pitchFamily="34" charset="0"/>
                          <a:ea typeface="Calibri"/>
                          <a:cs typeface="Arial" panose="020B0604020202020204" pitchFamily="34" charset="0"/>
                        </a:rPr>
                        <a:t> and negotiated salary planned for June </a:t>
                      </a:r>
                      <a:endParaRPr lang="en-US" sz="1800" dirty="0">
                        <a:effectLst/>
                        <a:latin typeface="Arial" panose="020B0604020202020204" pitchFamily="34" charset="0"/>
                        <a:ea typeface="Calibri"/>
                        <a:cs typeface="Arial" panose="020B0604020202020204" pitchFamily="34" charset="0"/>
                      </a:endParaRPr>
                    </a:p>
                  </a:txBody>
                  <a:tcPr marL="95705" marR="95705" marT="0" marB="0"/>
                </a:tc>
                <a:extLst>
                  <a:ext uri="{0D108BD9-81ED-4DB2-BD59-A6C34878D82A}">
                    <a16:rowId xmlns:a16="http://schemas.microsoft.com/office/drawing/2014/main" val="10003"/>
                  </a:ext>
                </a:extLst>
              </a:tr>
              <a:tr h="728318">
                <a:tc>
                  <a:txBody>
                    <a:bodyPr/>
                    <a:lstStyle/>
                    <a:p>
                      <a:pPr marL="0" marR="0">
                        <a:lnSpc>
                          <a:spcPct val="100000"/>
                        </a:lnSpc>
                        <a:spcBef>
                          <a:spcPts val="0"/>
                        </a:spcBef>
                        <a:spcAft>
                          <a:spcPts val="0"/>
                        </a:spcAft>
                      </a:pPr>
                      <a:r>
                        <a:rPr lang="en-US" sz="1800" dirty="0" smtClean="0">
                          <a:effectLst/>
                          <a:latin typeface="Arial" panose="020B0604020202020204" pitchFamily="34" charset="0"/>
                          <a:ea typeface="Calibri"/>
                          <a:cs typeface="Arial" panose="020B0604020202020204" pitchFamily="34" charset="0"/>
                        </a:rPr>
                        <a:t>[</a:t>
                      </a:r>
                      <a:r>
                        <a:rPr lang="en-US" sz="1800" dirty="0" err="1" smtClean="0">
                          <a:effectLst/>
                          <a:latin typeface="Arial" panose="020B0604020202020204" pitchFamily="34" charset="0"/>
                          <a:ea typeface="Calibri"/>
                          <a:cs typeface="Arial" panose="020B0604020202020204" pitchFamily="34" charset="0"/>
                        </a:rPr>
                        <a:t>FTE</a:t>
                      </a:r>
                      <a:r>
                        <a:rPr lang="en-US" sz="1800" baseline="0" dirty="0" err="1" smtClean="0">
                          <a:effectLst/>
                          <a:latin typeface="Arial" panose="020B0604020202020204" pitchFamily="34" charset="0"/>
                          <a:ea typeface="Calibri"/>
                          <a:cs typeface="Arial" panose="020B0604020202020204" pitchFamily="34" charset="0"/>
                        </a:rPr>
                        <a:t>-Base&amp;Neg</a:t>
                      </a:r>
                      <a:r>
                        <a:rPr lang="en-US" sz="1800" baseline="0" dirty="0" smtClean="0">
                          <a:effectLst/>
                          <a:latin typeface="Arial" panose="020B0604020202020204" pitchFamily="34" charset="0"/>
                          <a:ea typeface="Calibri"/>
                          <a:cs typeface="Arial" panose="020B0604020202020204" pitchFamily="34" charset="0"/>
                        </a:rPr>
                        <a:t> </a:t>
                      </a:r>
                      <a:r>
                        <a:rPr lang="en-US" sz="1800" baseline="0" dirty="0" err="1" smtClean="0">
                          <a:effectLst/>
                          <a:latin typeface="Arial" panose="020B0604020202020204" pitchFamily="34" charset="0"/>
                          <a:ea typeface="Calibri"/>
                          <a:cs typeface="Arial" panose="020B0604020202020204" pitchFamily="34" charset="0"/>
                        </a:rPr>
                        <a:t>Dist</a:t>
                      </a:r>
                      <a:r>
                        <a:rPr lang="en-US" sz="1800" baseline="0" dirty="0" smtClean="0">
                          <a:effectLst/>
                          <a:latin typeface="Arial" panose="020B0604020202020204" pitchFamily="34" charset="0"/>
                          <a:ea typeface="Calibri"/>
                          <a:cs typeface="Arial" panose="020B0604020202020204" pitchFamily="34" charset="0"/>
                        </a:rPr>
                        <a:t>%]</a:t>
                      </a:r>
                      <a:endParaRPr lang="en-US" sz="1800" dirty="0">
                        <a:effectLst/>
                        <a:latin typeface="Arial" panose="020B0604020202020204" pitchFamily="34" charset="0"/>
                        <a:ea typeface="Calibri"/>
                        <a:cs typeface="Arial" panose="020B0604020202020204" pitchFamily="34" charset="0"/>
                      </a:endParaRPr>
                    </a:p>
                  </a:txBody>
                  <a:tcPr marL="95705" marR="95705" marT="0" marB="0"/>
                </a:tc>
                <a:tc>
                  <a:txBody>
                    <a:bodyPr/>
                    <a:lstStyle/>
                    <a:p>
                      <a:pPr marL="0" marR="0" indent="0" algn="l" defTabSz="914400" rtl="0" eaLnBrk="1" fontAlgn="auto" latinLnBrk="0" hangingPunct="1">
                        <a:lnSpc>
                          <a:spcPct val="100000"/>
                        </a:lnSpc>
                        <a:spcBef>
                          <a:spcPts val="0"/>
                        </a:spcBef>
                        <a:spcAft>
                          <a:spcPts val="1000"/>
                        </a:spcAft>
                        <a:buClrTx/>
                        <a:buSzTx/>
                        <a:buFontTx/>
                        <a:buNone/>
                        <a:tabLst>
                          <a:tab pos="720090" algn="l"/>
                        </a:tabLst>
                        <a:defRPr/>
                      </a:pPr>
                      <a:r>
                        <a:rPr lang="en-US" sz="1800" dirty="0" smtClean="0">
                          <a:effectLst/>
                          <a:latin typeface="Arial" panose="020B0604020202020204" pitchFamily="34" charset="0"/>
                          <a:ea typeface="Calibri"/>
                          <a:cs typeface="Arial" panose="020B0604020202020204" pitchFamily="34" charset="0"/>
                        </a:rPr>
                        <a:t>Difference between the FTE value and the total percentage of Base</a:t>
                      </a:r>
                      <a:r>
                        <a:rPr lang="en-US" sz="1800" baseline="0" dirty="0" smtClean="0">
                          <a:effectLst/>
                          <a:latin typeface="Arial" panose="020B0604020202020204" pitchFamily="34" charset="0"/>
                          <a:ea typeface="Calibri"/>
                          <a:cs typeface="Arial" panose="020B0604020202020204" pitchFamily="34" charset="0"/>
                        </a:rPr>
                        <a:t> and negotiated salary planned for June;  a non-zero value indicates that either the FTE value or the planned distributions are incorrect</a:t>
                      </a:r>
                      <a:endParaRPr lang="en-US" sz="1800" dirty="0">
                        <a:effectLst/>
                        <a:latin typeface="Arial" panose="020B0604020202020204" pitchFamily="34" charset="0"/>
                        <a:ea typeface="Calibri"/>
                        <a:cs typeface="Arial" panose="020B0604020202020204" pitchFamily="34" charset="0"/>
                      </a:endParaRPr>
                    </a:p>
                  </a:txBody>
                  <a:tcPr marL="95705" marR="95705" marT="0" marB="0"/>
                </a:tc>
                <a:extLst>
                  <a:ext uri="{0D108BD9-81ED-4DB2-BD59-A6C34878D82A}">
                    <a16:rowId xmlns:a16="http://schemas.microsoft.com/office/drawing/2014/main" val="10004"/>
                  </a:ext>
                </a:extLst>
              </a:tr>
            </a:tbl>
          </a:graphicData>
        </a:graphic>
      </p:graphicFrame>
      <p:sp>
        <p:nvSpPr>
          <p:cNvPr id="4" name="Footer Placeholder 3"/>
          <p:cNvSpPr>
            <a:spLocks noGrp="1"/>
          </p:cNvSpPr>
          <p:nvPr>
            <p:ph type="ftr" sz="quarter" idx="3"/>
          </p:nvPr>
        </p:nvSpPr>
        <p:spPr/>
        <p:txBody>
          <a:bodyPr/>
          <a:lstStyle/>
          <a:p>
            <a:r>
              <a:rPr lang="en-US" smtClean="0"/>
              <a:t>Budget and Resource Management</a:t>
            </a:r>
            <a:endParaRPr lang="en-US" dirty="0"/>
          </a:p>
        </p:txBody>
      </p:sp>
      <p:sp>
        <p:nvSpPr>
          <p:cNvPr id="5" name="Slide Number Placeholder 4"/>
          <p:cNvSpPr>
            <a:spLocks noGrp="1"/>
          </p:cNvSpPr>
          <p:nvPr>
            <p:ph type="sldNum" sz="quarter" idx="4"/>
          </p:nvPr>
        </p:nvSpPr>
        <p:spPr/>
        <p:txBody>
          <a:bodyPr/>
          <a:lstStyle/>
          <a:p>
            <a:fld id="{7BCC8D0D-EAEC-449D-9161-023DFF90F2E2}" type="slidenum">
              <a:rPr lang="en-US" smtClean="0"/>
              <a:pPr/>
              <a:t>33</a:t>
            </a:fld>
            <a:endParaRPr lang="en-US" dirty="0"/>
          </a:p>
        </p:txBody>
      </p:sp>
      <p:sp>
        <p:nvSpPr>
          <p:cNvPr id="6" name="Date Placeholder 5"/>
          <p:cNvSpPr>
            <a:spLocks noGrp="1"/>
          </p:cNvSpPr>
          <p:nvPr>
            <p:ph type="dt" sz="half" idx="2"/>
          </p:nvPr>
        </p:nvSpPr>
        <p:spPr/>
        <p:txBody>
          <a:bodyPr/>
          <a:lstStyle/>
          <a:p>
            <a:r>
              <a:rPr lang="en-US" dirty="0" smtClean="0"/>
              <a:t>02/02/2021</a:t>
            </a:r>
            <a:endParaRPr lang="en-US" dirty="0"/>
          </a:p>
        </p:txBody>
      </p:sp>
    </p:spTree>
    <p:extLst>
      <p:ext uri="{BB962C8B-B14F-4D97-AF65-F5344CB8AC3E}">
        <p14:creationId xmlns:p14="http://schemas.microsoft.com/office/powerpoint/2010/main" val="1781232108"/>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4294967295"/>
          </p:nvPr>
        </p:nvSpPr>
        <p:spPr>
          <a:xfrm>
            <a:off x="0" y="3691467"/>
            <a:ext cx="11045825" cy="533400"/>
          </a:xfrm>
        </p:spPr>
        <p:txBody>
          <a:bodyPr/>
          <a:lstStyle/>
          <a:p>
            <a:pPr marL="0" indent="0" algn="r">
              <a:buNone/>
            </a:pPr>
            <a:r>
              <a:rPr lang="en-US" sz="3600" dirty="0" smtClean="0">
                <a:latin typeface="+mn-lt"/>
              </a:rPr>
              <a:t>Multi-Employee Forms</a:t>
            </a:r>
            <a:endParaRPr lang="en-US" sz="3600" dirty="0">
              <a:latin typeface="+mn-lt"/>
            </a:endParaRPr>
          </a:p>
        </p:txBody>
      </p:sp>
      <p:sp>
        <p:nvSpPr>
          <p:cNvPr id="2" name="Footer Placeholder 1"/>
          <p:cNvSpPr>
            <a:spLocks noGrp="1"/>
          </p:cNvSpPr>
          <p:nvPr>
            <p:ph type="ftr" sz="quarter" idx="3"/>
          </p:nvPr>
        </p:nvSpPr>
        <p:spPr/>
        <p:txBody>
          <a:bodyPr/>
          <a:lstStyle/>
          <a:p>
            <a:r>
              <a:rPr lang="en-US" smtClean="0"/>
              <a:t>Budget and Resource Management</a:t>
            </a:r>
            <a:endParaRPr lang="en-US" dirty="0"/>
          </a:p>
        </p:txBody>
      </p:sp>
      <p:sp>
        <p:nvSpPr>
          <p:cNvPr id="4" name="Slide Number Placeholder 3"/>
          <p:cNvSpPr>
            <a:spLocks noGrp="1"/>
          </p:cNvSpPr>
          <p:nvPr>
            <p:ph type="sldNum" sz="quarter" idx="4"/>
          </p:nvPr>
        </p:nvSpPr>
        <p:spPr/>
        <p:txBody>
          <a:bodyPr/>
          <a:lstStyle/>
          <a:p>
            <a:fld id="{7BCC8D0D-EAEC-449D-9161-023DFF90F2E2}" type="slidenum">
              <a:rPr lang="en-US" smtClean="0"/>
              <a:pPr/>
              <a:t>34</a:t>
            </a:fld>
            <a:endParaRPr lang="en-US" dirty="0"/>
          </a:p>
        </p:txBody>
      </p:sp>
      <p:sp>
        <p:nvSpPr>
          <p:cNvPr id="5" name="Date Placeholder 4"/>
          <p:cNvSpPr>
            <a:spLocks noGrp="1"/>
          </p:cNvSpPr>
          <p:nvPr>
            <p:ph type="dt" sz="half" idx="2"/>
          </p:nvPr>
        </p:nvSpPr>
        <p:spPr/>
        <p:txBody>
          <a:bodyPr/>
          <a:lstStyle/>
          <a:p>
            <a:r>
              <a:rPr lang="en-US" dirty="0" smtClean="0"/>
              <a:t>02/02/2021</a:t>
            </a:r>
            <a:endParaRPr lang="en-US" dirty="0"/>
          </a:p>
        </p:txBody>
      </p:sp>
    </p:spTree>
    <p:extLst>
      <p:ext uri="{BB962C8B-B14F-4D97-AF65-F5344CB8AC3E}">
        <p14:creationId xmlns:p14="http://schemas.microsoft.com/office/powerpoint/2010/main" val="1264533514"/>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The Multi-employee Salary and Benefit Level form covers base and negotiated compensation</a:t>
            </a:r>
          </a:p>
        </p:txBody>
      </p:sp>
      <p:sp>
        <p:nvSpPr>
          <p:cNvPr id="3" name="Content Placeholder 2"/>
          <p:cNvSpPr>
            <a:spLocks noGrp="1"/>
          </p:cNvSpPr>
          <p:nvPr>
            <p:ph idx="1"/>
          </p:nvPr>
        </p:nvSpPr>
        <p:spPr>
          <a:noFill/>
        </p:spPr>
        <p:txBody>
          <a:bodyPr/>
          <a:lstStyle/>
          <a:p>
            <a:r>
              <a:rPr lang="en-US" sz="2000" dirty="0"/>
              <a:t>Rows include (home) DeptID, Employee </a:t>
            </a:r>
            <a:r>
              <a:rPr lang="en-US" sz="2000" dirty="0" smtClean="0"/>
              <a:t>and Job Code </a:t>
            </a:r>
            <a:endParaRPr lang="en-US" sz="2000" dirty="0"/>
          </a:p>
          <a:p>
            <a:r>
              <a:rPr lang="en-US" sz="2000" dirty="0"/>
              <a:t>Only certain base and negotiated salary and benefit accounts are shown:</a:t>
            </a:r>
          </a:p>
          <a:p>
            <a:endParaRPr lang="en-US" sz="2400" dirty="0"/>
          </a:p>
          <a:p>
            <a:endParaRPr lang="en-US" sz="2000" dirty="0"/>
          </a:p>
          <a:p>
            <a:endParaRPr lang="en-US" sz="2000" dirty="0"/>
          </a:p>
          <a:p>
            <a:endParaRPr lang="en-US" sz="2000" dirty="0" smtClean="0"/>
          </a:p>
          <a:p>
            <a:endParaRPr lang="en-US" sz="2000" dirty="0"/>
          </a:p>
          <a:p>
            <a:pPr lvl="1"/>
            <a:endParaRPr lang="en-US" sz="2000" dirty="0"/>
          </a:p>
          <a:p>
            <a:endParaRPr lang="en-US" sz="2400" dirty="0"/>
          </a:p>
        </p:txBody>
      </p:sp>
      <p:graphicFrame>
        <p:nvGraphicFramePr>
          <p:cNvPr id="5" name="Table 4"/>
          <p:cNvGraphicFramePr>
            <a:graphicFrameLocks noGrp="1"/>
          </p:cNvGraphicFramePr>
          <p:nvPr>
            <p:extLst>
              <p:ext uri="{D42A27DB-BD31-4B8C-83A1-F6EECF244321}">
                <p14:modId xmlns:p14="http://schemas.microsoft.com/office/powerpoint/2010/main" val="2729706467"/>
              </p:ext>
            </p:extLst>
          </p:nvPr>
        </p:nvGraphicFramePr>
        <p:xfrm>
          <a:off x="2162591" y="2556092"/>
          <a:ext cx="7680960" cy="2606040"/>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20000"/>
                    </a:ext>
                  </a:extLst>
                </a:gridCol>
                <a:gridCol w="4937760">
                  <a:extLst>
                    <a:ext uri="{9D8B030D-6E8A-4147-A177-3AD203B41FA5}">
                      <a16:colId xmlns:a16="http://schemas.microsoft.com/office/drawing/2014/main" val="20001"/>
                    </a:ext>
                  </a:extLst>
                </a:gridCol>
              </a:tblGrid>
              <a:tr h="0">
                <a:tc>
                  <a:txBody>
                    <a:bodyPr/>
                    <a:lstStyle/>
                    <a:p>
                      <a:r>
                        <a:rPr lang="en-US" sz="1600" dirty="0" smtClean="0">
                          <a:latin typeface="Arial" panose="020B0604020202020204" pitchFamily="34" charset="0"/>
                          <a:cs typeface="Arial" panose="020B0604020202020204" pitchFamily="34" charset="0"/>
                        </a:rPr>
                        <a:t>Account</a:t>
                      </a:r>
                      <a:endParaRPr lang="en-US" sz="1600" dirty="0">
                        <a:latin typeface="Arial" panose="020B0604020202020204" pitchFamily="34" charset="0"/>
                        <a:cs typeface="Arial" panose="020B0604020202020204" pitchFamily="34" charset="0"/>
                      </a:endParaRPr>
                    </a:p>
                  </a:txBody>
                  <a:tcPr/>
                </a:tc>
                <a:tc>
                  <a:txBody>
                    <a:bodyPr/>
                    <a:lstStyle/>
                    <a:p>
                      <a:r>
                        <a:rPr lang="en-US" sz="1600" dirty="0" smtClean="0">
                          <a:latin typeface="Arial" panose="020B0604020202020204" pitchFamily="34" charset="0"/>
                          <a:cs typeface="Arial" panose="020B0604020202020204" pitchFamily="34" charset="0"/>
                        </a:rPr>
                        <a:t>Use</a:t>
                      </a:r>
                      <a:endParaRPr lang="en-US"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0"/>
                  </a:ext>
                </a:extLst>
              </a:tr>
              <a:tr h="370840">
                <a:tc>
                  <a:txBody>
                    <a:bodyPr/>
                    <a:lstStyle/>
                    <a:p>
                      <a:r>
                        <a:rPr lang="en-US" sz="1600" dirty="0" smtClean="0">
                          <a:latin typeface="Arial" panose="020B0604020202020204" pitchFamily="34" charset="0"/>
                          <a:cs typeface="Arial" panose="020B0604020202020204" pitchFamily="34" charset="0"/>
                        </a:rPr>
                        <a:t>Initial </a:t>
                      </a:r>
                      <a:r>
                        <a:rPr lang="en-US" sz="1600" dirty="0" err="1" smtClean="0">
                          <a:latin typeface="Arial" panose="020B0604020202020204" pitchFamily="34" charset="0"/>
                          <a:cs typeface="Arial" panose="020B0604020202020204" pitchFamily="34" charset="0"/>
                        </a:rPr>
                        <a:t>Base&amp;Neg</a:t>
                      </a:r>
                      <a:r>
                        <a:rPr lang="en-US" sz="1600" baseline="0" dirty="0" smtClean="0">
                          <a:latin typeface="Arial" panose="020B0604020202020204" pitchFamily="34" charset="0"/>
                          <a:cs typeface="Arial" panose="020B0604020202020204" pitchFamily="34" charset="0"/>
                        </a:rPr>
                        <a:t> Salary</a:t>
                      </a:r>
                      <a:endParaRPr lang="en-US" sz="1600" dirty="0">
                        <a:latin typeface="Arial" panose="020B0604020202020204" pitchFamily="34" charset="0"/>
                        <a:cs typeface="Arial" panose="020B0604020202020204" pitchFamily="34" charset="0"/>
                      </a:endParaRPr>
                    </a:p>
                  </a:txBody>
                  <a:tcPr/>
                </a:tc>
                <a:tc>
                  <a:txBody>
                    <a:bodyPr/>
                    <a:lstStyle/>
                    <a:p>
                      <a:r>
                        <a:rPr lang="en-US" sz="1600" dirty="0" smtClean="0">
                          <a:latin typeface="Arial" panose="020B0604020202020204" pitchFamily="34" charset="0"/>
                          <a:cs typeface="Arial" panose="020B0604020202020204" pitchFamily="34" charset="0"/>
                        </a:rPr>
                        <a:t>Read-only</a:t>
                      </a:r>
                      <a:endParaRPr lang="en-US"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1"/>
                  </a:ext>
                </a:extLst>
              </a:tr>
              <a:tr h="370840">
                <a:tc>
                  <a:txBody>
                    <a:bodyPr/>
                    <a:lstStyle/>
                    <a:p>
                      <a:r>
                        <a:rPr lang="en-US" sz="1600" dirty="0" smtClean="0">
                          <a:latin typeface="Arial" panose="020B0604020202020204" pitchFamily="34" charset="0"/>
                          <a:cs typeface="Arial" panose="020B0604020202020204" pitchFamily="34" charset="0"/>
                        </a:rPr>
                        <a:t>Salary Level Override</a:t>
                      </a:r>
                      <a:endParaRPr lang="en-US" sz="1600" dirty="0">
                        <a:latin typeface="Arial" panose="020B0604020202020204" pitchFamily="34" charset="0"/>
                        <a:cs typeface="Arial" panose="020B0604020202020204" pitchFamily="34" charset="0"/>
                      </a:endParaRPr>
                    </a:p>
                  </a:txBody>
                  <a:tcPr/>
                </a:tc>
                <a:tc>
                  <a:txBody>
                    <a:bodyPr/>
                    <a:lstStyle/>
                    <a:p>
                      <a:r>
                        <a:rPr lang="en-US" sz="1600" dirty="0" smtClean="0">
                          <a:latin typeface="Arial" panose="020B0604020202020204" pitchFamily="34" charset="0"/>
                          <a:cs typeface="Arial" panose="020B0604020202020204" pitchFamily="34" charset="0"/>
                        </a:rPr>
                        <a:t>Enter the corrected salary value to override the Initial</a:t>
                      </a:r>
                      <a:r>
                        <a:rPr lang="en-US" sz="1600" baseline="0" dirty="0" smtClean="0">
                          <a:latin typeface="Arial" panose="020B0604020202020204" pitchFamily="34" charset="0"/>
                          <a:cs typeface="Arial" panose="020B0604020202020204" pitchFamily="34" charset="0"/>
                        </a:rPr>
                        <a:t> </a:t>
                      </a:r>
                      <a:r>
                        <a:rPr lang="en-US" sz="1600" baseline="0" dirty="0" err="1" smtClean="0">
                          <a:latin typeface="Arial" panose="020B0604020202020204" pitchFamily="34" charset="0"/>
                          <a:cs typeface="Arial" panose="020B0604020202020204" pitchFamily="34" charset="0"/>
                        </a:rPr>
                        <a:t>Base&amp;Neg</a:t>
                      </a:r>
                      <a:r>
                        <a:rPr lang="en-US" sz="1600" baseline="0" dirty="0" smtClean="0">
                          <a:latin typeface="Arial" panose="020B0604020202020204" pitchFamily="34" charset="0"/>
                          <a:cs typeface="Arial" panose="020B0604020202020204" pitchFamily="34" charset="0"/>
                        </a:rPr>
                        <a:t> Salary</a:t>
                      </a:r>
                      <a:endParaRPr lang="en-US"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2"/>
                  </a:ext>
                </a:extLst>
              </a:tr>
              <a:tr h="370840">
                <a:tc>
                  <a:txBody>
                    <a:bodyPr/>
                    <a:lstStyle/>
                    <a:p>
                      <a:r>
                        <a:rPr lang="en-US" sz="1600" dirty="0" smtClean="0">
                          <a:latin typeface="Arial" panose="020B0604020202020204" pitchFamily="34" charset="0"/>
                          <a:cs typeface="Arial" panose="020B0604020202020204" pitchFamily="34" charset="0"/>
                        </a:rPr>
                        <a:t>Benefits (%)</a:t>
                      </a:r>
                      <a:endParaRPr lang="en-US" sz="1600" dirty="0">
                        <a:latin typeface="Arial" panose="020B0604020202020204" pitchFamily="34" charset="0"/>
                        <a:cs typeface="Arial" panose="020B0604020202020204" pitchFamily="34" charset="0"/>
                      </a:endParaRPr>
                    </a:p>
                  </a:txBody>
                  <a:tcPr/>
                </a:tc>
                <a:tc>
                  <a:txBody>
                    <a:bodyPr/>
                    <a:lstStyle/>
                    <a:p>
                      <a:r>
                        <a:rPr lang="en-US" sz="1600" dirty="0" smtClean="0">
                          <a:latin typeface="Arial" panose="020B0604020202020204" pitchFamily="34" charset="0"/>
                          <a:cs typeface="Arial" panose="020B0604020202020204" pitchFamily="34" charset="0"/>
                        </a:rPr>
                        <a:t>Read-only</a:t>
                      </a:r>
                      <a:endParaRPr lang="en-US"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3"/>
                  </a:ext>
                </a:extLst>
              </a:tr>
              <a:tr h="370840">
                <a:tc>
                  <a:txBody>
                    <a:bodyPr/>
                    <a:lstStyle/>
                    <a:p>
                      <a:r>
                        <a:rPr lang="en-US" sz="1600" dirty="0" smtClean="0">
                          <a:latin typeface="Arial" panose="020B0604020202020204" pitchFamily="34" charset="0"/>
                          <a:cs typeface="Arial" panose="020B0604020202020204" pitchFamily="34" charset="0"/>
                        </a:rPr>
                        <a:t>Benefits </a:t>
                      </a:r>
                      <a:r>
                        <a:rPr lang="en-US" sz="1600" dirty="0" err="1" smtClean="0">
                          <a:latin typeface="Arial" panose="020B0604020202020204" pitchFamily="34" charset="0"/>
                          <a:cs typeface="Arial" panose="020B0604020202020204" pitchFamily="34" charset="0"/>
                        </a:rPr>
                        <a:t>Adj</a:t>
                      </a:r>
                      <a:r>
                        <a:rPr lang="en-US" sz="1600" dirty="0" smtClean="0">
                          <a:latin typeface="Arial" panose="020B0604020202020204" pitchFamily="34" charset="0"/>
                          <a:cs typeface="Arial" panose="020B0604020202020204" pitchFamily="34" charset="0"/>
                        </a:rPr>
                        <a:t> (%)</a:t>
                      </a:r>
                      <a:endParaRPr lang="en-US" sz="1600" dirty="0">
                        <a:latin typeface="Arial" panose="020B0604020202020204" pitchFamily="34" charset="0"/>
                        <a:cs typeface="Arial" panose="020B0604020202020204" pitchFamily="34" charset="0"/>
                      </a:endParaRPr>
                    </a:p>
                  </a:txBody>
                  <a:tcPr/>
                </a:tc>
                <a:tc>
                  <a:txBody>
                    <a:bodyPr/>
                    <a:lstStyle/>
                    <a:p>
                      <a:r>
                        <a:rPr lang="en-US" sz="1600" dirty="0" smtClean="0">
                          <a:latin typeface="Arial" panose="020B0604020202020204" pitchFamily="34" charset="0"/>
                          <a:cs typeface="Arial" panose="020B0604020202020204" pitchFamily="34" charset="0"/>
                        </a:rPr>
                        <a:t>Enter the benefits adjustment percentage for each month to override the Benefit (%)</a:t>
                      </a:r>
                      <a:endParaRPr lang="en-US"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4"/>
                  </a:ext>
                </a:extLst>
              </a:tr>
              <a:tr h="370840">
                <a:tc>
                  <a:txBody>
                    <a:bodyPr/>
                    <a:lstStyle/>
                    <a:p>
                      <a:r>
                        <a:rPr lang="en-US" sz="1600" dirty="0" smtClean="0">
                          <a:latin typeface="Arial" panose="020B0604020202020204" pitchFamily="34" charset="0"/>
                          <a:cs typeface="Arial" panose="020B0604020202020204" pitchFamily="34" charset="0"/>
                        </a:rPr>
                        <a:t>Benefits</a:t>
                      </a:r>
                      <a:r>
                        <a:rPr lang="en-US" sz="1600" baseline="0" dirty="0" smtClean="0">
                          <a:latin typeface="Arial" panose="020B0604020202020204" pitchFamily="34" charset="0"/>
                          <a:cs typeface="Arial" panose="020B0604020202020204" pitchFamily="34" charset="0"/>
                        </a:rPr>
                        <a:t> ($)</a:t>
                      </a:r>
                      <a:endParaRPr lang="en-US" sz="1600" dirty="0">
                        <a:latin typeface="Arial" panose="020B0604020202020204" pitchFamily="34" charset="0"/>
                        <a:cs typeface="Arial" panose="020B0604020202020204" pitchFamily="34" charset="0"/>
                      </a:endParaRPr>
                    </a:p>
                  </a:txBody>
                  <a:tcPr/>
                </a:tc>
                <a:tc>
                  <a:txBody>
                    <a:bodyPr/>
                    <a:lstStyle/>
                    <a:p>
                      <a:r>
                        <a:rPr lang="en-US" sz="1600" dirty="0" smtClean="0">
                          <a:latin typeface="Arial" panose="020B0604020202020204" pitchFamily="34" charset="0"/>
                          <a:cs typeface="Arial" panose="020B0604020202020204" pitchFamily="34" charset="0"/>
                        </a:rPr>
                        <a:t>Read-only</a:t>
                      </a:r>
                      <a:endParaRPr lang="en-US"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bl>
          </a:graphicData>
        </a:graphic>
      </p:graphicFrame>
      <p:sp>
        <p:nvSpPr>
          <p:cNvPr id="4" name="Footer Placeholder 3"/>
          <p:cNvSpPr>
            <a:spLocks noGrp="1"/>
          </p:cNvSpPr>
          <p:nvPr>
            <p:ph type="ftr" sz="quarter" idx="3"/>
          </p:nvPr>
        </p:nvSpPr>
        <p:spPr/>
        <p:txBody>
          <a:bodyPr/>
          <a:lstStyle/>
          <a:p>
            <a:r>
              <a:rPr lang="en-US" smtClean="0"/>
              <a:t>Budget and Resource Management</a:t>
            </a:r>
            <a:endParaRPr lang="en-US" dirty="0"/>
          </a:p>
        </p:txBody>
      </p:sp>
      <p:sp>
        <p:nvSpPr>
          <p:cNvPr id="6" name="Slide Number Placeholder 5"/>
          <p:cNvSpPr>
            <a:spLocks noGrp="1"/>
          </p:cNvSpPr>
          <p:nvPr>
            <p:ph type="sldNum" sz="quarter" idx="4"/>
          </p:nvPr>
        </p:nvSpPr>
        <p:spPr/>
        <p:txBody>
          <a:bodyPr/>
          <a:lstStyle/>
          <a:p>
            <a:fld id="{7BCC8D0D-EAEC-449D-9161-023DFF90F2E2}" type="slidenum">
              <a:rPr lang="en-US" smtClean="0"/>
              <a:pPr/>
              <a:t>35</a:t>
            </a:fld>
            <a:endParaRPr lang="en-US" dirty="0"/>
          </a:p>
        </p:txBody>
      </p:sp>
      <p:sp>
        <p:nvSpPr>
          <p:cNvPr id="7" name="Date Placeholder 6"/>
          <p:cNvSpPr>
            <a:spLocks noGrp="1"/>
          </p:cNvSpPr>
          <p:nvPr>
            <p:ph type="dt" sz="half" idx="2"/>
          </p:nvPr>
        </p:nvSpPr>
        <p:spPr/>
        <p:txBody>
          <a:bodyPr/>
          <a:lstStyle/>
          <a:p>
            <a:r>
              <a:rPr lang="en-US" dirty="0" smtClean="0"/>
              <a:t>02/02/2021</a:t>
            </a:r>
            <a:endParaRPr lang="en-US" dirty="0"/>
          </a:p>
        </p:txBody>
      </p:sp>
    </p:spTree>
    <p:extLst>
      <p:ext uri="{BB962C8B-B14F-4D97-AF65-F5344CB8AC3E}">
        <p14:creationId xmlns:p14="http://schemas.microsoft.com/office/powerpoint/2010/main" val="2356434612"/>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Layout of Multi-employee Salary and Benefit Level</a:t>
            </a:r>
          </a:p>
        </p:txBody>
      </p:sp>
      <p:sp>
        <p:nvSpPr>
          <p:cNvPr id="3" name="Content Placeholder 2"/>
          <p:cNvSpPr>
            <a:spLocks noGrp="1"/>
          </p:cNvSpPr>
          <p:nvPr>
            <p:ph idx="1"/>
          </p:nvPr>
        </p:nvSpPr>
        <p:spPr>
          <a:noFill/>
        </p:spPr>
        <p:txBody>
          <a:bodyPr/>
          <a:lstStyle/>
          <a:p>
            <a:endParaRPr lang="en-US" sz="2400" dirty="0"/>
          </a:p>
          <a:p>
            <a:endParaRPr lang="en-US" sz="2000" dirty="0"/>
          </a:p>
        </p:txBody>
      </p:sp>
      <p:sp>
        <p:nvSpPr>
          <p:cNvPr id="4" name="Footer Placeholder 3"/>
          <p:cNvSpPr>
            <a:spLocks noGrp="1"/>
          </p:cNvSpPr>
          <p:nvPr>
            <p:ph type="ftr" sz="quarter" idx="3"/>
          </p:nvPr>
        </p:nvSpPr>
        <p:spPr/>
        <p:txBody>
          <a:bodyPr/>
          <a:lstStyle/>
          <a:p>
            <a:r>
              <a:rPr lang="en-US" smtClean="0"/>
              <a:t>Budget and Resource Management</a:t>
            </a:r>
            <a:endParaRPr lang="en-US" dirty="0"/>
          </a:p>
        </p:txBody>
      </p:sp>
      <p:sp>
        <p:nvSpPr>
          <p:cNvPr id="5" name="Slide Number Placeholder 4"/>
          <p:cNvSpPr>
            <a:spLocks noGrp="1"/>
          </p:cNvSpPr>
          <p:nvPr>
            <p:ph type="sldNum" sz="quarter" idx="4"/>
          </p:nvPr>
        </p:nvSpPr>
        <p:spPr/>
        <p:txBody>
          <a:bodyPr/>
          <a:lstStyle/>
          <a:p>
            <a:fld id="{7BCC8D0D-EAEC-449D-9161-023DFF90F2E2}" type="slidenum">
              <a:rPr lang="en-US" smtClean="0"/>
              <a:pPr/>
              <a:t>36</a:t>
            </a:fld>
            <a:endParaRPr lang="en-US" dirty="0"/>
          </a:p>
        </p:txBody>
      </p:sp>
      <p:sp>
        <p:nvSpPr>
          <p:cNvPr id="6" name="Date Placeholder 5"/>
          <p:cNvSpPr>
            <a:spLocks noGrp="1"/>
          </p:cNvSpPr>
          <p:nvPr>
            <p:ph type="dt" sz="half" idx="2"/>
          </p:nvPr>
        </p:nvSpPr>
        <p:spPr/>
        <p:txBody>
          <a:bodyPr/>
          <a:lstStyle/>
          <a:p>
            <a:r>
              <a:rPr lang="en-US" dirty="0" smtClean="0"/>
              <a:t>02/02/2021</a:t>
            </a:r>
            <a:endParaRPr lang="en-US" dirty="0"/>
          </a:p>
        </p:txBody>
      </p:sp>
      <p:pic>
        <p:nvPicPr>
          <p:cNvPr id="9" name="Picture 8"/>
          <p:cNvPicPr>
            <a:picLocks noChangeAspect="1"/>
          </p:cNvPicPr>
          <p:nvPr/>
        </p:nvPicPr>
        <p:blipFill>
          <a:blip r:embed="rId3"/>
          <a:stretch>
            <a:fillRect/>
          </a:stretch>
        </p:blipFill>
        <p:spPr>
          <a:xfrm>
            <a:off x="730869" y="1348075"/>
            <a:ext cx="10255238" cy="4175238"/>
          </a:xfrm>
          <a:prstGeom prst="rect">
            <a:avLst/>
          </a:prstGeom>
        </p:spPr>
      </p:pic>
    </p:spTree>
    <p:extLst>
      <p:ext uri="{BB962C8B-B14F-4D97-AF65-F5344CB8AC3E}">
        <p14:creationId xmlns:p14="http://schemas.microsoft.com/office/powerpoint/2010/main" val="3470331372"/>
      </p:ext>
    </p:extLst>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2" y="426659"/>
            <a:ext cx="10786535" cy="929485"/>
          </a:xfrm>
        </p:spPr>
        <p:txBody>
          <a:bodyPr/>
          <a:lstStyle/>
          <a:p>
            <a:r>
              <a:rPr lang="en-US" sz="3200" dirty="0"/>
              <a:t>The Multi-employee Pay Distribution form is similar to tab </a:t>
            </a:r>
            <a:r>
              <a:rPr lang="en-US" sz="3200" dirty="0" smtClean="0"/>
              <a:t>3 </a:t>
            </a:r>
            <a:r>
              <a:rPr lang="en-US" sz="3200" dirty="0"/>
              <a:t>of the individual employee form</a:t>
            </a:r>
          </a:p>
        </p:txBody>
      </p:sp>
      <p:sp>
        <p:nvSpPr>
          <p:cNvPr id="3" name="Content Placeholder 2"/>
          <p:cNvSpPr>
            <a:spLocks noGrp="1"/>
          </p:cNvSpPr>
          <p:nvPr>
            <p:ph idx="1"/>
          </p:nvPr>
        </p:nvSpPr>
        <p:spPr>
          <a:noFill/>
        </p:spPr>
        <p:txBody>
          <a:bodyPr/>
          <a:lstStyle/>
          <a:p>
            <a:r>
              <a:rPr lang="en-US" sz="2000" dirty="0"/>
              <a:t>Rows include Employee, </a:t>
            </a:r>
            <a:r>
              <a:rPr lang="en-US" sz="2000" dirty="0" smtClean="0"/>
              <a:t>Job </a:t>
            </a:r>
            <a:r>
              <a:rPr lang="en-US" sz="2000" dirty="0"/>
              <a:t>Code, Salary Component, DeptID, Fund, and Project</a:t>
            </a:r>
          </a:p>
          <a:p>
            <a:r>
              <a:rPr lang="en-US" sz="2000" dirty="0"/>
              <a:t>Displays only employees with Home DeptIDs in your </a:t>
            </a:r>
            <a:r>
              <a:rPr lang="en-US" sz="2000" dirty="0" err="1"/>
              <a:t>MyOrg</a:t>
            </a:r>
            <a:endParaRPr lang="en-US" sz="2000" dirty="0"/>
          </a:p>
          <a:p>
            <a:r>
              <a:rPr lang="en-US" sz="2000" dirty="0"/>
              <a:t>An employee cannot be added </a:t>
            </a:r>
          </a:p>
          <a:p>
            <a:r>
              <a:rPr lang="en-US" sz="2000" dirty="0"/>
              <a:t>Add and delete distribution functionality works similarly to the Individual Employee form </a:t>
            </a:r>
          </a:p>
          <a:p>
            <a:r>
              <a:rPr lang="en-US" sz="2000" b="1" dirty="0" smtClean="0">
                <a:solidFill>
                  <a:schemeClr val="accent2"/>
                </a:solidFill>
              </a:rPr>
              <a:t>Hint</a:t>
            </a:r>
            <a:r>
              <a:rPr lang="en-US" sz="2000" b="1" dirty="0">
                <a:solidFill>
                  <a:schemeClr val="accent2"/>
                </a:solidFill>
              </a:rPr>
              <a:t>:</a:t>
            </a:r>
            <a:r>
              <a:rPr lang="en-US" sz="2000" b="1" dirty="0">
                <a:solidFill>
                  <a:srgbClr val="C00000"/>
                </a:solidFill>
              </a:rPr>
              <a:t>  </a:t>
            </a:r>
            <a:r>
              <a:rPr lang="en-US" sz="2000" dirty="0"/>
              <a:t>You can make changes for multiple employees and submit (save) the data to UPlan when you are </a:t>
            </a:r>
            <a:r>
              <a:rPr lang="en-US" sz="2000" dirty="0" smtClean="0"/>
              <a:t>finished </a:t>
            </a:r>
            <a:endParaRPr lang="en-US" sz="2000" dirty="0"/>
          </a:p>
          <a:p>
            <a:pPr lvl="1"/>
            <a:r>
              <a:rPr lang="en-US" b="1" dirty="0">
                <a:solidFill>
                  <a:srgbClr val="C00000"/>
                </a:solidFill>
              </a:rPr>
              <a:t>Except,</a:t>
            </a:r>
            <a:r>
              <a:rPr lang="en-US" dirty="0">
                <a:solidFill>
                  <a:srgbClr val="C00000"/>
                </a:solidFill>
              </a:rPr>
              <a:t> </a:t>
            </a:r>
            <a:r>
              <a:rPr lang="en-US" dirty="0"/>
              <a:t>if you are </a:t>
            </a:r>
            <a:r>
              <a:rPr lang="en-US" dirty="0" smtClean="0"/>
              <a:t>going </a:t>
            </a:r>
            <a:r>
              <a:rPr lang="en-US" dirty="0"/>
              <a:t>to add or delete distributions, you should submit/save any changes you have made up to that point</a:t>
            </a:r>
          </a:p>
        </p:txBody>
      </p:sp>
      <p:sp>
        <p:nvSpPr>
          <p:cNvPr id="4" name="Footer Placeholder 3"/>
          <p:cNvSpPr>
            <a:spLocks noGrp="1"/>
          </p:cNvSpPr>
          <p:nvPr>
            <p:ph type="ftr" sz="quarter" idx="3"/>
          </p:nvPr>
        </p:nvSpPr>
        <p:spPr/>
        <p:txBody>
          <a:bodyPr/>
          <a:lstStyle/>
          <a:p>
            <a:r>
              <a:rPr lang="en-US" smtClean="0"/>
              <a:t>Budget and Resource Management</a:t>
            </a:r>
            <a:endParaRPr lang="en-US" dirty="0"/>
          </a:p>
        </p:txBody>
      </p:sp>
      <p:sp>
        <p:nvSpPr>
          <p:cNvPr id="5" name="Slide Number Placeholder 4"/>
          <p:cNvSpPr>
            <a:spLocks noGrp="1"/>
          </p:cNvSpPr>
          <p:nvPr>
            <p:ph type="sldNum" sz="quarter" idx="4"/>
          </p:nvPr>
        </p:nvSpPr>
        <p:spPr/>
        <p:txBody>
          <a:bodyPr/>
          <a:lstStyle/>
          <a:p>
            <a:fld id="{7BCC8D0D-EAEC-449D-9161-023DFF90F2E2}" type="slidenum">
              <a:rPr lang="en-US" smtClean="0"/>
              <a:pPr/>
              <a:t>37</a:t>
            </a:fld>
            <a:endParaRPr lang="en-US" dirty="0"/>
          </a:p>
        </p:txBody>
      </p:sp>
      <p:sp>
        <p:nvSpPr>
          <p:cNvPr id="6" name="Date Placeholder 5"/>
          <p:cNvSpPr>
            <a:spLocks noGrp="1"/>
          </p:cNvSpPr>
          <p:nvPr>
            <p:ph type="dt" sz="half" idx="2"/>
          </p:nvPr>
        </p:nvSpPr>
        <p:spPr/>
        <p:txBody>
          <a:bodyPr/>
          <a:lstStyle/>
          <a:p>
            <a:r>
              <a:rPr lang="en-US" dirty="0" smtClean="0"/>
              <a:t>02/02/2021</a:t>
            </a:r>
            <a:endParaRPr lang="en-US" dirty="0"/>
          </a:p>
        </p:txBody>
      </p:sp>
    </p:spTree>
    <p:extLst>
      <p:ext uri="{BB962C8B-B14F-4D97-AF65-F5344CB8AC3E}">
        <p14:creationId xmlns:p14="http://schemas.microsoft.com/office/powerpoint/2010/main" val="3717472392"/>
      </p:ext>
    </p:extLst>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Layout of Multi-employee Distribution Form</a:t>
            </a:r>
            <a:br>
              <a:rPr lang="en-US" sz="3200" dirty="0"/>
            </a:br>
            <a:endParaRPr lang="en-US" sz="3200" dirty="0"/>
          </a:p>
        </p:txBody>
      </p:sp>
      <p:sp>
        <p:nvSpPr>
          <p:cNvPr id="3" name="Content Placeholder 2"/>
          <p:cNvSpPr>
            <a:spLocks noGrp="1"/>
          </p:cNvSpPr>
          <p:nvPr>
            <p:ph idx="1"/>
          </p:nvPr>
        </p:nvSpPr>
        <p:spPr>
          <a:noFill/>
        </p:spPr>
        <p:txBody>
          <a:bodyPr/>
          <a:lstStyle/>
          <a:p>
            <a:endParaRPr lang="en-US" sz="2400" dirty="0"/>
          </a:p>
          <a:p>
            <a:endParaRPr lang="en-US" sz="2000" dirty="0"/>
          </a:p>
        </p:txBody>
      </p:sp>
      <p:sp>
        <p:nvSpPr>
          <p:cNvPr id="4" name="Footer Placeholder 3"/>
          <p:cNvSpPr>
            <a:spLocks noGrp="1"/>
          </p:cNvSpPr>
          <p:nvPr>
            <p:ph type="ftr" sz="quarter" idx="3"/>
          </p:nvPr>
        </p:nvSpPr>
        <p:spPr/>
        <p:txBody>
          <a:bodyPr/>
          <a:lstStyle/>
          <a:p>
            <a:r>
              <a:rPr lang="en-US" smtClean="0"/>
              <a:t>Budget and Resource Management</a:t>
            </a:r>
            <a:endParaRPr lang="en-US" dirty="0"/>
          </a:p>
        </p:txBody>
      </p:sp>
      <p:sp>
        <p:nvSpPr>
          <p:cNvPr id="5" name="Slide Number Placeholder 4"/>
          <p:cNvSpPr>
            <a:spLocks noGrp="1"/>
          </p:cNvSpPr>
          <p:nvPr>
            <p:ph type="sldNum" sz="quarter" idx="4"/>
          </p:nvPr>
        </p:nvSpPr>
        <p:spPr/>
        <p:txBody>
          <a:bodyPr/>
          <a:lstStyle/>
          <a:p>
            <a:fld id="{7BCC8D0D-EAEC-449D-9161-023DFF90F2E2}" type="slidenum">
              <a:rPr lang="en-US" smtClean="0"/>
              <a:pPr/>
              <a:t>38</a:t>
            </a:fld>
            <a:endParaRPr lang="en-US" dirty="0"/>
          </a:p>
        </p:txBody>
      </p:sp>
      <p:sp>
        <p:nvSpPr>
          <p:cNvPr id="6" name="Date Placeholder 5"/>
          <p:cNvSpPr>
            <a:spLocks noGrp="1"/>
          </p:cNvSpPr>
          <p:nvPr>
            <p:ph type="dt" sz="half" idx="2"/>
          </p:nvPr>
        </p:nvSpPr>
        <p:spPr/>
        <p:txBody>
          <a:bodyPr/>
          <a:lstStyle/>
          <a:p>
            <a:r>
              <a:rPr lang="en-US" dirty="0" smtClean="0"/>
              <a:t>02/02/2021</a:t>
            </a:r>
            <a:endParaRPr lang="en-US" dirty="0"/>
          </a:p>
        </p:txBody>
      </p:sp>
      <p:pic>
        <p:nvPicPr>
          <p:cNvPr id="8" name="Picture 7"/>
          <p:cNvPicPr>
            <a:picLocks noChangeAspect="1"/>
          </p:cNvPicPr>
          <p:nvPr/>
        </p:nvPicPr>
        <p:blipFill>
          <a:blip r:embed="rId3"/>
          <a:stretch>
            <a:fillRect/>
          </a:stretch>
        </p:blipFill>
        <p:spPr>
          <a:xfrm>
            <a:off x="690890" y="1583863"/>
            <a:ext cx="10674286" cy="3177143"/>
          </a:xfrm>
          <a:prstGeom prst="rect">
            <a:avLst/>
          </a:prstGeom>
        </p:spPr>
      </p:pic>
    </p:spTree>
    <p:extLst>
      <p:ext uri="{BB962C8B-B14F-4D97-AF65-F5344CB8AC3E}">
        <p14:creationId xmlns:p14="http://schemas.microsoft.com/office/powerpoint/2010/main" val="1321691802"/>
      </p:ext>
    </p:extLst>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4294967295"/>
          </p:nvPr>
        </p:nvSpPr>
        <p:spPr>
          <a:xfrm>
            <a:off x="0" y="3666067"/>
            <a:ext cx="11045825" cy="533400"/>
          </a:xfrm>
        </p:spPr>
        <p:txBody>
          <a:bodyPr/>
          <a:lstStyle/>
          <a:p>
            <a:pPr marL="0" indent="0" algn="r">
              <a:buNone/>
            </a:pPr>
            <a:r>
              <a:rPr lang="en-US" sz="3600" dirty="0" smtClean="0">
                <a:latin typeface="+mn-lt"/>
              </a:rPr>
              <a:t>To-Be-Hired Employee Forms</a:t>
            </a:r>
            <a:endParaRPr lang="en-US" sz="3600" dirty="0">
              <a:latin typeface="+mn-lt"/>
            </a:endParaRPr>
          </a:p>
        </p:txBody>
      </p:sp>
      <p:sp>
        <p:nvSpPr>
          <p:cNvPr id="2" name="Footer Placeholder 1"/>
          <p:cNvSpPr>
            <a:spLocks noGrp="1"/>
          </p:cNvSpPr>
          <p:nvPr>
            <p:ph type="ftr" sz="quarter" idx="3"/>
          </p:nvPr>
        </p:nvSpPr>
        <p:spPr/>
        <p:txBody>
          <a:bodyPr/>
          <a:lstStyle/>
          <a:p>
            <a:r>
              <a:rPr lang="en-US" smtClean="0"/>
              <a:t>Budget and Resource Management</a:t>
            </a:r>
            <a:endParaRPr lang="en-US" dirty="0"/>
          </a:p>
        </p:txBody>
      </p:sp>
      <p:sp>
        <p:nvSpPr>
          <p:cNvPr id="4" name="Slide Number Placeholder 3"/>
          <p:cNvSpPr>
            <a:spLocks noGrp="1"/>
          </p:cNvSpPr>
          <p:nvPr>
            <p:ph type="sldNum" sz="quarter" idx="4"/>
          </p:nvPr>
        </p:nvSpPr>
        <p:spPr/>
        <p:txBody>
          <a:bodyPr/>
          <a:lstStyle/>
          <a:p>
            <a:fld id="{7BCC8D0D-EAEC-449D-9161-023DFF90F2E2}" type="slidenum">
              <a:rPr lang="en-US" smtClean="0"/>
              <a:pPr/>
              <a:t>39</a:t>
            </a:fld>
            <a:endParaRPr lang="en-US" dirty="0"/>
          </a:p>
        </p:txBody>
      </p:sp>
      <p:sp>
        <p:nvSpPr>
          <p:cNvPr id="5" name="Date Placeholder 4"/>
          <p:cNvSpPr>
            <a:spLocks noGrp="1"/>
          </p:cNvSpPr>
          <p:nvPr>
            <p:ph type="dt" sz="half" idx="2"/>
          </p:nvPr>
        </p:nvSpPr>
        <p:spPr/>
        <p:txBody>
          <a:bodyPr/>
          <a:lstStyle/>
          <a:p>
            <a:r>
              <a:rPr lang="en-US" dirty="0" smtClean="0"/>
              <a:t>02/02/2021</a:t>
            </a:r>
            <a:endParaRPr lang="en-US" dirty="0"/>
          </a:p>
        </p:txBody>
      </p:sp>
    </p:spTree>
    <p:extLst>
      <p:ext uri="{BB962C8B-B14F-4D97-AF65-F5344CB8AC3E}">
        <p14:creationId xmlns:p14="http://schemas.microsoft.com/office/powerpoint/2010/main" val="1645325037"/>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0" y="2590800"/>
            <a:ext cx="11430000" cy="575094"/>
          </a:xfrm>
        </p:spPr>
        <p:txBody>
          <a:bodyPr/>
          <a:lstStyle/>
          <a:p>
            <a:pPr algn="r"/>
            <a:r>
              <a:rPr lang="en-US" sz="3600" dirty="0"/>
              <a:t>Employee Planning Overview and Concepts</a:t>
            </a:r>
          </a:p>
        </p:txBody>
      </p:sp>
      <p:sp>
        <p:nvSpPr>
          <p:cNvPr id="3" name="Footer Placeholder 2"/>
          <p:cNvSpPr>
            <a:spLocks noGrp="1"/>
          </p:cNvSpPr>
          <p:nvPr>
            <p:ph type="ftr" sz="quarter" idx="3"/>
          </p:nvPr>
        </p:nvSpPr>
        <p:spPr/>
        <p:txBody>
          <a:bodyPr/>
          <a:lstStyle/>
          <a:p>
            <a:r>
              <a:rPr lang="en-US" smtClean="0"/>
              <a:t>Budget and Resource Management</a:t>
            </a:r>
            <a:endParaRPr lang="en-US" dirty="0"/>
          </a:p>
        </p:txBody>
      </p:sp>
      <p:sp>
        <p:nvSpPr>
          <p:cNvPr id="4" name="Slide Number Placeholder 3"/>
          <p:cNvSpPr>
            <a:spLocks noGrp="1"/>
          </p:cNvSpPr>
          <p:nvPr>
            <p:ph type="sldNum" sz="quarter" idx="4"/>
          </p:nvPr>
        </p:nvSpPr>
        <p:spPr/>
        <p:txBody>
          <a:bodyPr/>
          <a:lstStyle/>
          <a:p>
            <a:fld id="{7BCC8D0D-EAEC-449D-9161-023DFF90F2E2}" type="slidenum">
              <a:rPr lang="en-US" smtClean="0"/>
              <a:pPr/>
              <a:t>4</a:t>
            </a:fld>
            <a:endParaRPr lang="en-US" dirty="0"/>
          </a:p>
        </p:txBody>
      </p:sp>
      <p:sp>
        <p:nvSpPr>
          <p:cNvPr id="5" name="Date Placeholder 4"/>
          <p:cNvSpPr>
            <a:spLocks noGrp="1"/>
          </p:cNvSpPr>
          <p:nvPr>
            <p:ph type="dt" sz="half" idx="2"/>
          </p:nvPr>
        </p:nvSpPr>
        <p:spPr/>
        <p:txBody>
          <a:bodyPr/>
          <a:lstStyle/>
          <a:p>
            <a:r>
              <a:rPr lang="en-US" dirty="0" smtClean="0"/>
              <a:t>02/02/2021</a:t>
            </a:r>
            <a:endParaRPr lang="en-US" dirty="0"/>
          </a:p>
        </p:txBody>
      </p:sp>
    </p:spTree>
    <p:extLst>
      <p:ext uri="{BB962C8B-B14F-4D97-AF65-F5344CB8AC3E}">
        <p14:creationId xmlns:p14="http://schemas.microsoft.com/office/powerpoint/2010/main" val="3075274362"/>
      </p:ext>
    </p:extLst>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To-Be-Hired Employee is a provision for a new hire(s) or salary savings </a:t>
            </a:r>
            <a:endParaRPr lang="en-US" dirty="0"/>
          </a:p>
        </p:txBody>
      </p:sp>
      <p:sp>
        <p:nvSpPr>
          <p:cNvPr id="3" name="Content Placeholder 2"/>
          <p:cNvSpPr>
            <a:spLocks noGrp="1"/>
          </p:cNvSpPr>
          <p:nvPr>
            <p:ph idx="1"/>
          </p:nvPr>
        </p:nvSpPr>
        <p:spPr>
          <a:xfrm>
            <a:off x="573024" y="1334814"/>
            <a:ext cx="11100731" cy="4740165"/>
          </a:xfrm>
          <a:noFill/>
        </p:spPr>
        <p:txBody>
          <a:bodyPr/>
          <a:lstStyle/>
          <a:p>
            <a:r>
              <a:rPr lang="en-US" sz="2200" dirty="0" smtClean="0"/>
              <a:t>A line </a:t>
            </a:r>
            <a:r>
              <a:rPr lang="en-US" sz="2200" dirty="0"/>
              <a:t>item that shows expected plans </a:t>
            </a:r>
            <a:endParaRPr lang="en-US" sz="2200" dirty="0" smtClean="0"/>
          </a:p>
          <a:p>
            <a:pPr lvl="1"/>
            <a:r>
              <a:rPr lang="en-US" dirty="0" smtClean="0"/>
              <a:t>Provisions </a:t>
            </a:r>
            <a:r>
              <a:rPr lang="en-US" dirty="0"/>
              <a:t>for planned new </a:t>
            </a:r>
            <a:r>
              <a:rPr lang="en-US" dirty="0" smtClean="0"/>
              <a:t>hires</a:t>
            </a:r>
          </a:p>
          <a:p>
            <a:pPr lvl="1"/>
            <a:r>
              <a:rPr lang="en-US" dirty="0" smtClean="0"/>
              <a:t>Negative </a:t>
            </a:r>
            <a:r>
              <a:rPr lang="en-US" dirty="0"/>
              <a:t>provisions for salary </a:t>
            </a:r>
            <a:r>
              <a:rPr lang="en-US" dirty="0" smtClean="0"/>
              <a:t>savings</a:t>
            </a:r>
          </a:p>
          <a:p>
            <a:r>
              <a:rPr lang="en-US" sz="2200" dirty="0" smtClean="0"/>
              <a:t>These provisions may be individuals or groups and job code may or may not be specified</a:t>
            </a:r>
          </a:p>
          <a:p>
            <a:pPr lvl="1"/>
            <a:r>
              <a:rPr lang="en-US" dirty="0" err="1" smtClean="0"/>
              <a:t>NoTitleCode</a:t>
            </a:r>
            <a:r>
              <a:rPr lang="en-US" dirty="0" smtClean="0"/>
              <a:t> rolls up to Staff (Union Code 99)</a:t>
            </a:r>
          </a:p>
          <a:p>
            <a:r>
              <a:rPr lang="en-US" sz="2200" dirty="0" smtClean="0"/>
              <a:t>Almost identical to Individual Employee </a:t>
            </a:r>
            <a:r>
              <a:rPr lang="en-US" sz="2200" dirty="0"/>
              <a:t>f</a:t>
            </a:r>
            <a:r>
              <a:rPr lang="en-US" sz="2200" dirty="0" smtClean="0"/>
              <a:t>orms</a:t>
            </a:r>
          </a:p>
          <a:p>
            <a:pPr lvl="1"/>
            <a:r>
              <a:rPr lang="en-US" dirty="0" smtClean="0"/>
              <a:t>Salary level may be planned across salary components</a:t>
            </a:r>
          </a:p>
          <a:p>
            <a:pPr lvl="1"/>
            <a:r>
              <a:rPr lang="en-US" dirty="0" smtClean="0"/>
              <a:t>Benefits rates can be adjusted</a:t>
            </a:r>
          </a:p>
          <a:p>
            <a:pPr lvl="1"/>
            <a:r>
              <a:rPr lang="en-US" dirty="0" smtClean="0"/>
              <a:t>Salary and benefits can be distributed for each salary component across multiple DFPs</a:t>
            </a:r>
            <a:endParaRPr lang="en-US" dirty="0"/>
          </a:p>
          <a:p>
            <a:endParaRPr lang="en-US" sz="2400" dirty="0"/>
          </a:p>
        </p:txBody>
      </p:sp>
      <p:sp>
        <p:nvSpPr>
          <p:cNvPr id="4" name="Footer Placeholder 3"/>
          <p:cNvSpPr>
            <a:spLocks noGrp="1"/>
          </p:cNvSpPr>
          <p:nvPr>
            <p:ph type="ftr" sz="quarter" idx="3"/>
          </p:nvPr>
        </p:nvSpPr>
        <p:spPr/>
        <p:txBody>
          <a:bodyPr/>
          <a:lstStyle/>
          <a:p>
            <a:r>
              <a:rPr lang="en-US" smtClean="0"/>
              <a:t>Budget and Resource Management</a:t>
            </a:r>
            <a:endParaRPr lang="en-US" dirty="0"/>
          </a:p>
        </p:txBody>
      </p:sp>
      <p:sp>
        <p:nvSpPr>
          <p:cNvPr id="5" name="Slide Number Placeholder 4"/>
          <p:cNvSpPr>
            <a:spLocks noGrp="1"/>
          </p:cNvSpPr>
          <p:nvPr>
            <p:ph type="sldNum" sz="quarter" idx="4"/>
          </p:nvPr>
        </p:nvSpPr>
        <p:spPr/>
        <p:txBody>
          <a:bodyPr/>
          <a:lstStyle/>
          <a:p>
            <a:fld id="{7BCC8D0D-EAEC-449D-9161-023DFF90F2E2}" type="slidenum">
              <a:rPr lang="en-US" smtClean="0"/>
              <a:pPr/>
              <a:t>40</a:t>
            </a:fld>
            <a:endParaRPr lang="en-US" dirty="0"/>
          </a:p>
        </p:txBody>
      </p:sp>
      <p:sp>
        <p:nvSpPr>
          <p:cNvPr id="6" name="Date Placeholder 5"/>
          <p:cNvSpPr>
            <a:spLocks noGrp="1"/>
          </p:cNvSpPr>
          <p:nvPr>
            <p:ph type="dt" sz="half" idx="2"/>
          </p:nvPr>
        </p:nvSpPr>
        <p:spPr/>
        <p:txBody>
          <a:bodyPr/>
          <a:lstStyle/>
          <a:p>
            <a:r>
              <a:rPr lang="en-US" dirty="0" smtClean="0"/>
              <a:t>02/02/2021</a:t>
            </a:r>
            <a:endParaRPr lang="en-US" dirty="0"/>
          </a:p>
        </p:txBody>
      </p:sp>
    </p:spTree>
    <p:extLst>
      <p:ext uri="{BB962C8B-B14F-4D97-AF65-F5344CB8AC3E}">
        <p14:creationId xmlns:p14="http://schemas.microsoft.com/office/powerpoint/2010/main" val="1513888347"/>
      </p:ext>
    </p:extLst>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2" y="426659"/>
            <a:ext cx="10786535" cy="467820"/>
          </a:xfrm>
        </p:spPr>
        <p:txBody>
          <a:bodyPr/>
          <a:lstStyle/>
          <a:p>
            <a:r>
              <a:rPr lang="en-US" dirty="0" smtClean="0"/>
              <a:t>TBH forms have a few differences</a:t>
            </a:r>
            <a:endParaRPr lang="en-US" dirty="0"/>
          </a:p>
        </p:txBody>
      </p:sp>
      <p:sp>
        <p:nvSpPr>
          <p:cNvPr id="10" name="Content Placeholder 9"/>
          <p:cNvSpPr>
            <a:spLocks noGrp="1"/>
          </p:cNvSpPr>
          <p:nvPr>
            <p:ph idx="1"/>
          </p:nvPr>
        </p:nvSpPr>
        <p:spPr>
          <a:xfrm>
            <a:off x="609602" y="1838382"/>
            <a:ext cx="11100731" cy="4011503"/>
          </a:xfrm>
        </p:spPr>
        <p:txBody>
          <a:bodyPr/>
          <a:lstStyle/>
          <a:p>
            <a:r>
              <a:rPr lang="en-US" sz="2200" dirty="0" smtClean="0"/>
              <a:t>The TBH Landing Page lists the to-be-hired provisions created within your </a:t>
            </a:r>
            <a:r>
              <a:rPr lang="en-US" sz="2200" dirty="0" err="1" smtClean="0"/>
              <a:t>MyOrg</a:t>
            </a:r>
            <a:endParaRPr lang="en-US" sz="2200" dirty="0" smtClean="0"/>
          </a:p>
          <a:p>
            <a:r>
              <a:rPr lang="en-US" sz="2200" dirty="0" smtClean="0"/>
              <a:t>The Search TBH Form is where you modify data about your TBHs</a:t>
            </a:r>
            <a:endParaRPr lang="en-US" sz="2200" dirty="0"/>
          </a:p>
        </p:txBody>
      </p:sp>
      <p:sp>
        <p:nvSpPr>
          <p:cNvPr id="3" name="Footer Placeholder 2"/>
          <p:cNvSpPr>
            <a:spLocks noGrp="1"/>
          </p:cNvSpPr>
          <p:nvPr>
            <p:ph type="ftr" sz="quarter" idx="3"/>
          </p:nvPr>
        </p:nvSpPr>
        <p:spPr/>
        <p:txBody>
          <a:bodyPr/>
          <a:lstStyle/>
          <a:p>
            <a:r>
              <a:rPr lang="en-US" smtClean="0"/>
              <a:t>Budget and Resource Management</a:t>
            </a:r>
            <a:endParaRPr lang="en-US" dirty="0"/>
          </a:p>
        </p:txBody>
      </p:sp>
      <p:sp>
        <p:nvSpPr>
          <p:cNvPr id="4" name="Slide Number Placeholder 3"/>
          <p:cNvSpPr>
            <a:spLocks noGrp="1"/>
          </p:cNvSpPr>
          <p:nvPr>
            <p:ph type="sldNum" sz="quarter" idx="4"/>
          </p:nvPr>
        </p:nvSpPr>
        <p:spPr/>
        <p:txBody>
          <a:bodyPr/>
          <a:lstStyle/>
          <a:p>
            <a:fld id="{7BCC8D0D-EAEC-449D-9161-023DFF90F2E2}" type="slidenum">
              <a:rPr lang="en-US" smtClean="0"/>
              <a:pPr/>
              <a:t>41</a:t>
            </a:fld>
            <a:endParaRPr lang="en-US" dirty="0"/>
          </a:p>
        </p:txBody>
      </p:sp>
      <p:sp>
        <p:nvSpPr>
          <p:cNvPr id="5" name="Date Placeholder 4"/>
          <p:cNvSpPr>
            <a:spLocks noGrp="1"/>
          </p:cNvSpPr>
          <p:nvPr>
            <p:ph type="dt" sz="half" idx="2"/>
          </p:nvPr>
        </p:nvSpPr>
        <p:spPr/>
        <p:txBody>
          <a:bodyPr/>
          <a:lstStyle/>
          <a:p>
            <a:r>
              <a:rPr lang="en-US" dirty="0" smtClean="0"/>
              <a:t>02/02/2021</a:t>
            </a:r>
            <a:endParaRPr lang="en-US" dirty="0"/>
          </a:p>
        </p:txBody>
      </p:sp>
    </p:spTree>
    <p:extLst>
      <p:ext uri="{BB962C8B-B14F-4D97-AF65-F5344CB8AC3E}">
        <p14:creationId xmlns:p14="http://schemas.microsoft.com/office/powerpoint/2010/main" val="2698259142"/>
      </p:ext>
    </p:extLst>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TBH landing page is where you add new to-be-hired provisions</a:t>
            </a:r>
            <a:endParaRPr lang="en-US" dirty="0"/>
          </a:p>
        </p:txBody>
      </p:sp>
      <p:sp>
        <p:nvSpPr>
          <p:cNvPr id="10" name="Content Placeholder 9"/>
          <p:cNvSpPr>
            <a:spLocks noGrp="1"/>
          </p:cNvSpPr>
          <p:nvPr>
            <p:ph idx="1"/>
          </p:nvPr>
        </p:nvSpPr>
        <p:spPr>
          <a:xfrm>
            <a:off x="609602" y="1259561"/>
            <a:ext cx="11100731" cy="4011503"/>
          </a:xfrm>
        </p:spPr>
        <p:txBody>
          <a:bodyPr/>
          <a:lstStyle/>
          <a:p>
            <a:r>
              <a:rPr lang="en-US" sz="2000" dirty="0" smtClean="0"/>
              <a:t>To add a TBH, right-click on the right-most row header and select </a:t>
            </a:r>
            <a:r>
              <a:rPr lang="en-US" sz="2000" b="1" dirty="0" smtClean="0"/>
              <a:t>Add a TBH</a:t>
            </a:r>
          </a:p>
          <a:p>
            <a:pPr lvl="1"/>
            <a:r>
              <a:rPr lang="en-US" dirty="0" smtClean="0"/>
              <a:t>If no rows are currently displaying, right-click on the missing row-header</a:t>
            </a:r>
          </a:p>
          <a:p>
            <a:r>
              <a:rPr lang="en-US" sz="2000" dirty="0" smtClean="0"/>
              <a:t>Similarly, to delete a TBH or adjust data for a TBH, right-click on the right-most row header for the TBH you want to delete or adjust</a:t>
            </a:r>
            <a:endParaRPr lang="en-US" sz="2000" b="1" dirty="0" smtClean="0"/>
          </a:p>
        </p:txBody>
      </p:sp>
      <p:sp>
        <p:nvSpPr>
          <p:cNvPr id="3" name="Footer Placeholder 2"/>
          <p:cNvSpPr>
            <a:spLocks noGrp="1"/>
          </p:cNvSpPr>
          <p:nvPr>
            <p:ph type="ftr" sz="quarter" idx="3"/>
          </p:nvPr>
        </p:nvSpPr>
        <p:spPr/>
        <p:txBody>
          <a:bodyPr/>
          <a:lstStyle/>
          <a:p>
            <a:r>
              <a:rPr lang="en-US" smtClean="0"/>
              <a:t>Budget and Resource Management</a:t>
            </a:r>
            <a:endParaRPr lang="en-US" dirty="0"/>
          </a:p>
        </p:txBody>
      </p:sp>
      <p:sp>
        <p:nvSpPr>
          <p:cNvPr id="4" name="Slide Number Placeholder 3"/>
          <p:cNvSpPr>
            <a:spLocks noGrp="1"/>
          </p:cNvSpPr>
          <p:nvPr>
            <p:ph type="sldNum" sz="quarter" idx="4"/>
          </p:nvPr>
        </p:nvSpPr>
        <p:spPr/>
        <p:txBody>
          <a:bodyPr/>
          <a:lstStyle/>
          <a:p>
            <a:fld id="{7BCC8D0D-EAEC-449D-9161-023DFF90F2E2}" type="slidenum">
              <a:rPr lang="en-US" smtClean="0"/>
              <a:pPr/>
              <a:t>42</a:t>
            </a:fld>
            <a:endParaRPr lang="en-US" dirty="0"/>
          </a:p>
        </p:txBody>
      </p:sp>
      <p:sp>
        <p:nvSpPr>
          <p:cNvPr id="5" name="Date Placeholder 4"/>
          <p:cNvSpPr>
            <a:spLocks noGrp="1"/>
          </p:cNvSpPr>
          <p:nvPr>
            <p:ph type="dt" sz="half" idx="2"/>
          </p:nvPr>
        </p:nvSpPr>
        <p:spPr/>
        <p:txBody>
          <a:bodyPr/>
          <a:lstStyle/>
          <a:p>
            <a:r>
              <a:rPr lang="en-US" dirty="0" smtClean="0"/>
              <a:t>02/02/2021</a:t>
            </a:r>
            <a:endParaRPr lang="en-US" dirty="0"/>
          </a:p>
        </p:txBody>
      </p:sp>
      <p:pic>
        <p:nvPicPr>
          <p:cNvPr id="8" name="Picture 7"/>
          <p:cNvPicPr>
            <a:picLocks noChangeAspect="1"/>
          </p:cNvPicPr>
          <p:nvPr/>
        </p:nvPicPr>
        <p:blipFill>
          <a:blip r:embed="rId3"/>
          <a:stretch>
            <a:fillRect/>
          </a:stretch>
        </p:blipFill>
        <p:spPr>
          <a:xfrm>
            <a:off x="2724297" y="2909245"/>
            <a:ext cx="6557143" cy="3257143"/>
          </a:xfrm>
          <a:prstGeom prst="rect">
            <a:avLst/>
          </a:prstGeom>
        </p:spPr>
      </p:pic>
    </p:spTree>
    <p:extLst>
      <p:ext uri="{BB962C8B-B14F-4D97-AF65-F5344CB8AC3E}">
        <p14:creationId xmlns:p14="http://schemas.microsoft.com/office/powerpoint/2010/main" val="944752146"/>
      </p:ext>
    </p:extLst>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To add a TBH, use the right-click menu from the TBH landing page</a:t>
            </a:r>
            <a:endParaRPr lang="en-US" dirty="0"/>
          </a:p>
        </p:txBody>
      </p:sp>
      <p:sp>
        <p:nvSpPr>
          <p:cNvPr id="5" name="Content Placeholder 4"/>
          <p:cNvSpPr>
            <a:spLocks noGrp="1"/>
          </p:cNvSpPr>
          <p:nvPr>
            <p:ph idx="1"/>
          </p:nvPr>
        </p:nvSpPr>
        <p:spPr>
          <a:xfrm>
            <a:off x="609602" y="1228031"/>
            <a:ext cx="11100731" cy="4011503"/>
          </a:xfrm>
        </p:spPr>
        <p:txBody>
          <a:bodyPr/>
          <a:lstStyle/>
          <a:p>
            <a:pPr marL="0" indent="0">
              <a:buNone/>
            </a:pPr>
            <a:r>
              <a:rPr lang="en-US" sz="2200" dirty="0" smtClean="0"/>
              <a:t>After selecting this option via the right-click menu:</a:t>
            </a:r>
          </a:p>
          <a:p>
            <a:r>
              <a:rPr lang="en-US" dirty="0"/>
              <a:t>Prompt box opens to create the TBH provision</a:t>
            </a:r>
          </a:p>
          <a:p>
            <a:r>
              <a:rPr lang="en-US" dirty="0"/>
              <a:t>Fields with Asterisks (*) are required to create a new TBH</a:t>
            </a:r>
          </a:p>
          <a:p>
            <a:pPr marL="514350" indent="-514350"/>
            <a:endParaRPr lang="en-US" sz="1800" dirty="0"/>
          </a:p>
          <a:p>
            <a:pPr marL="514350" indent="-514350"/>
            <a:endParaRPr lang="en-US" sz="1800" dirty="0"/>
          </a:p>
          <a:p>
            <a:pPr marL="514350" indent="-514350"/>
            <a:endParaRPr lang="en-US" sz="1800" dirty="0"/>
          </a:p>
          <a:p>
            <a:pPr marL="514350" indent="-514350"/>
            <a:endParaRPr lang="en-US" sz="1800" dirty="0"/>
          </a:p>
          <a:p>
            <a:pPr marL="514350" indent="-514350"/>
            <a:endParaRPr lang="en-US" sz="1800" dirty="0"/>
          </a:p>
          <a:p>
            <a:pPr marL="514350" indent="-514350"/>
            <a:endParaRPr lang="en-US" sz="1800" dirty="0"/>
          </a:p>
          <a:p>
            <a:pPr marL="514350" indent="-514350"/>
            <a:endParaRPr lang="en-US" sz="1800" dirty="0"/>
          </a:p>
          <a:p>
            <a:pPr marL="0" indent="0">
              <a:buNone/>
            </a:pPr>
            <a:endParaRPr lang="en-US" dirty="0"/>
          </a:p>
        </p:txBody>
      </p:sp>
      <p:sp>
        <p:nvSpPr>
          <p:cNvPr id="2" name="Footer Placeholder 1"/>
          <p:cNvSpPr>
            <a:spLocks noGrp="1"/>
          </p:cNvSpPr>
          <p:nvPr>
            <p:ph type="ftr" sz="quarter" idx="3"/>
          </p:nvPr>
        </p:nvSpPr>
        <p:spPr/>
        <p:txBody>
          <a:bodyPr/>
          <a:lstStyle/>
          <a:p>
            <a:r>
              <a:rPr lang="en-US" smtClean="0"/>
              <a:t>Budget and Resource Management</a:t>
            </a:r>
            <a:endParaRPr lang="en-US" dirty="0"/>
          </a:p>
        </p:txBody>
      </p:sp>
      <p:sp>
        <p:nvSpPr>
          <p:cNvPr id="3" name="Slide Number Placeholder 2"/>
          <p:cNvSpPr>
            <a:spLocks noGrp="1"/>
          </p:cNvSpPr>
          <p:nvPr>
            <p:ph type="sldNum" sz="quarter" idx="4"/>
          </p:nvPr>
        </p:nvSpPr>
        <p:spPr/>
        <p:txBody>
          <a:bodyPr/>
          <a:lstStyle/>
          <a:p>
            <a:fld id="{7BCC8D0D-EAEC-449D-9161-023DFF90F2E2}" type="slidenum">
              <a:rPr lang="en-US" smtClean="0"/>
              <a:pPr/>
              <a:t>43</a:t>
            </a:fld>
            <a:endParaRPr lang="en-US" dirty="0"/>
          </a:p>
        </p:txBody>
      </p:sp>
      <p:sp>
        <p:nvSpPr>
          <p:cNvPr id="6" name="Date Placeholder 5"/>
          <p:cNvSpPr>
            <a:spLocks noGrp="1"/>
          </p:cNvSpPr>
          <p:nvPr>
            <p:ph type="dt" sz="half" idx="2"/>
          </p:nvPr>
        </p:nvSpPr>
        <p:spPr/>
        <p:txBody>
          <a:bodyPr/>
          <a:lstStyle/>
          <a:p>
            <a:r>
              <a:rPr lang="en-US" dirty="0" smtClean="0"/>
              <a:t>02/02/2021</a:t>
            </a:r>
            <a:endParaRPr lang="en-US" dirty="0"/>
          </a:p>
        </p:txBody>
      </p:sp>
      <p:pic>
        <p:nvPicPr>
          <p:cNvPr id="8" name="Picture 7"/>
          <p:cNvPicPr/>
          <p:nvPr/>
        </p:nvPicPr>
        <p:blipFill>
          <a:blip r:embed="rId3"/>
          <a:stretch>
            <a:fillRect/>
          </a:stretch>
        </p:blipFill>
        <p:spPr>
          <a:xfrm>
            <a:off x="3236809" y="2510126"/>
            <a:ext cx="5532120" cy="3648075"/>
          </a:xfrm>
          <a:prstGeom prst="rect">
            <a:avLst/>
          </a:prstGeom>
        </p:spPr>
      </p:pic>
    </p:spTree>
    <p:extLst>
      <p:ext uri="{BB962C8B-B14F-4D97-AF65-F5344CB8AC3E}">
        <p14:creationId xmlns:p14="http://schemas.microsoft.com/office/powerpoint/2010/main" val="629663107"/>
      </p:ext>
    </p:extLst>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2" y="426659"/>
            <a:ext cx="7924798" cy="1091056"/>
          </a:xfrm>
        </p:spPr>
        <p:txBody>
          <a:bodyPr/>
          <a:lstStyle/>
          <a:p>
            <a:r>
              <a:rPr lang="en-US" dirty="0" smtClean="0"/>
              <a:t>Data Elements for Adding </a:t>
            </a:r>
            <a:r>
              <a:rPr lang="en-US" dirty="0"/>
              <a:t>a </a:t>
            </a:r>
            <a:r>
              <a:rPr lang="en-US" dirty="0" smtClean="0"/>
              <a:t>TBH</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06384349"/>
              </p:ext>
            </p:extLst>
          </p:nvPr>
        </p:nvGraphicFramePr>
        <p:xfrm>
          <a:off x="508376" y="953133"/>
          <a:ext cx="11166762" cy="5345505"/>
        </p:xfrm>
        <a:graphic>
          <a:graphicData uri="http://schemas.openxmlformats.org/drawingml/2006/table">
            <a:tbl>
              <a:tblPr firstRow="1" bandRow="1">
                <a:tableStyleId>{5C22544A-7EE6-4342-B048-85BDC9FD1C3A}</a:tableStyleId>
              </a:tblPr>
              <a:tblGrid>
                <a:gridCol w="2105888">
                  <a:extLst>
                    <a:ext uri="{9D8B030D-6E8A-4147-A177-3AD203B41FA5}">
                      <a16:colId xmlns:a16="http://schemas.microsoft.com/office/drawing/2014/main" val="20000"/>
                    </a:ext>
                  </a:extLst>
                </a:gridCol>
                <a:gridCol w="9060874">
                  <a:extLst>
                    <a:ext uri="{9D8B030D-6E8A-4147-A177-3AD203B41FA5}">
                      <a16:colId xmlns:a16="http://schemas.microsoft.com/office/drawing/2014/main" val="20001"/>
                    </a:ext>
                  </a:extLst>
                </a:gridCol>
              </a:tblGrid>
              <a:tr h="181607">
                <a:tc>
                  <a:txBody>
                    <a:bodyPr/>
                    <a:lstStyle/>
                    <a:p>
                      <a:pPr marL="457200" marR="0">
                        <a:spcBef>
                          <a:spcPts val="0"/>
                        </a:spcBef>
                        <a:spcAft>
                          <a:spcPts val="0"/>
                        </a:spcAft>
                      </a:pPr>
                      <a:r>
                        <a:rPr lang="en-US" sz="1200" dirty="0">
                          <a:effectLst/>
                          <a:latin typeface="+mj-lt"/>
                        </a:rPr>
                        <a:t>Field</a:t>
                      </a:r>
                      <a:endParaRPr lang="en-US" sz="1200" dirty="0">
                        <a:effectLst/>
                        <a:latin typeface="+mj-lt"/>
                        <a:ea typeface="Calibri" panose="020F0502020204030204" pitchFamily="34" charset="0"/>
                        <a:cs typeface="Times New Roman" panose="02020603050405020304" pitchFamily="18" charset="0"/>
                      </a:endParaRPr>
                    </a:p>
                  </a:txBody>
                  <a:tcPr marL="40498" marR="40498" marT="0" marB="0"/>
                </a:tc>
                <a:tc>
                  <a:txBody>
                    <a:bodyPr/>
                    <a:lstStyle/>
                    <a:p>
                      <a:pPr marL="457200" marR="0">
                        <a:spcBef>
                          <a:spcPts val="0"/>
                        </a:spcBef>
                        <a:spcAft>
                          <a:spcPts val="0"/>
                        </a:spcAft>
                      </a:pPr>
                      <a:r>
                        <a:rPr lang="en-US" sz="1200" dirty="0">
                          <a:effectLst/>
                          <a:latin typeface="+mj-lt"/>
                        </a:rPr>
                        <a:t>Details</a:t>
                      </a:r>
                      <a:endParaRPr lang="en-US" sz="1200" dirty="0">
                        <a:effectLst/>
                        <a:latin typeface="+mj-lt"/>
                        <a:ea typeface="Calibri" panose="020F0502020204030204" pitchFamily="34" charset="0"/>
                        <a:cs typeface="Times New Roman" panose="02020603050405020304" pitchFamily="18" charset="0"/>
                      </a:endParaRPr>
                    </a:p>
                  </a:txBody>
                  <a:tcPr marL="40498" marR="40498" marT="0" marB="0"/>
                </a:tc>
                <a:extLst>
                  <a:ext uri="{0D108BD9-81ED-4DB2-BD59-A6C34878D82A}">
                    <a16:rowId xmlns:a16="http://schemas.microsoft.com/office/drawing/2014/main" val="10000"/>
                  </a:ext>
                </a:extLst>
              </a:tr>
              <a:tr h="203260">
                <a:tc>
                  <a:txBody>
                    <a:bodyPr/>
                    <a:lstStyle/>
                    <a:p>
                      <a:pPr marL="0" marR="0">
                        <a:lnSpc>
                          <a:spcPct val="115000"/>
                        </a:lnSpc>
                        <a:spcBef>
                          <a:spcPts val="0"/>
                        </a:spcBef>
                        <a:spcAft>
                          <a:spcPts val="0"/>
                        </a:spcAft>
                      </a:pPr>
                      <a:r>
                        <a:rPr lang="en-US" sz="1200" dirty="0" smtClean="0">
                          <a:effectLst/>
                          <a:latin typeface="+mj-lt"/>
                          <a:ea typeface="Calibri" panose="020F0502020204030204" pitchFamily="34" charset="0"/>
                          <a:cs typeface="Times New Roman" panose="02020603050405020304" pitchFamily="18" charset="0"/>
                        </a:rPr>
                        <a:t>Name</a:t>
                      </a:r>
                      <a:endParaRPr lang="en-US" sz="1200" dirty="0">
                        <a:effectLst/>
                        <a:latin typeface="+mj-lt"/>
                        <a:ea typeface="Calibri" panose="020F0502020204030204" pitchFamily="34" charset="0"/>
                        <a:cs typeface="Times New Roman" panose="02020603050405020304" pitchFamily="18" charset="0"/>
                      </a:endParaRPr>
                    </a:p>
                  </a:txBody>
                  <a:tcPr marL="40498" marR="40498" marT="0" marB="0"/>
                </a:tc>
                <a:tc>
                  <a:txBody>
                    <a:bodyPr/>
                    <a:lstStyle/>
                    <a:p>
                      <a:pPr marL="342900" lvl="0" indent="-342900">
                        <a:spcBef>
                          <a:spcPts val="0"/>
                        </a:spcBef>
                        <a:spcAft>
                          <a:spcPts val="0"/>
                        </a:spcAft>
                        <a:buFont typeface="Symbol" panose="05050102010706020507" pitchFamily="18" charset="2"/>
                        <a:buChar char=""/>
                      </a:pPr>
                      <a:r>
                        <a:rPr lang="en-US" sz="1200" dirty="0" smtClean="0">
                          <a:effectLst/>
                          <a:latin typeface="+mj-lt"/>
                          <a:ea typeface="Calibri" panose="020F0502020204030204" pitchFamily="34" charset="0"/>
                          <a:cs typeface="Arial" panose="020B0604020202020204" pitchFamily="34" charset="0"/>
                        </a:rPr>
                        <a:t>Enter the unique name </a:t>
                      </a:r>
                      <a:endParaRPr lang="en-US" sz="1200" dirty="0">
                        <a:effectLst/>
                        <a:latin typeface="+mj-lt"/>
                        <a:ea typeface="Calibri" panose="020F0502020204030204" pitchFamily="34" charset="0"/>
                        <a:cs typeface="Arial" panose="020B0604020202020204" pitchFamily="34" charset="0"/>
                      </a:endParaRPr>
                    </a:p>
                  </a:txBody>
                  <a:tcPr marL="40498" marR="40498" marT="0" marB="0"/>
                </a:tc>
                <a:extLst>
                  <a:ext uri="{0D108BD9-81ED-4DB2-BD59-A6C34878D82A}">
                    <a16:rowId xmlns:a16="http://schemas.microsoft.com/office/drawing/2014/main" val="3262860718"/>
                  </a:ext>
                </a:extLst>
              </a:tr>
              <a:tr h="212436">
                <a:tc>
                  <a:txBody>
                    <a:bodyPr/>
                    <a:lstStyle/>
                    <a:p>
                      <a:pPr marL="0" marR="0">
                        <a:lnSpc>
                          <a:spcPct val="115000"/>
                        </a:lnSpc>
                        <a:spcBef>
                          <a:spcPts val="0"/>
                        </a:spcBef>
                        <a:spcAft>
                          <a:spcPts val="0"/>
                        </a:spcAft>
                      </a:pPr>
                      <a:r>
                        <a:rPr lang="en-US" sz="1200" dirty="0">
                          <a:effectLst/>
                          <a:latin typeface="+mj-lt"/>
                        </a:rPr>
                        <a:t>Salary Level Planning </a:t>
                      </a:r>
                      <a:r>
                        <a:rPr lang="en-US" sz="1200" dirty="0" err="1">
                          <a:effectLst/>
                          <a:latin typeface="+mj-lt"/>
                        </a:rPr>
                        <a:t>DeptID</a:t>
                      </a:r>
                      <a:endParaRPr lang="en-US" sz="1200" dirty="0">
                        <a:effectLst/>
                        <a:latin typeface="+mj-lt"/>
                        <a:ea typeface="Calibri" panose="020F0502020204030204" pitchFamily="34" charset="0"/>
                        <a:cs typeface="Times New Roman" panose="02020603050405020304" pitchFamily="18" charset="0"/>
                      </a:endParaRPr>
                    </a:p>
                  </a:txBody>
                  <a:tcPr marL="40498" marR="40498" marT="0" marB="0"/>
                </a:tc>
                <a:tc>
                  <a:txBody>
                    <a:bodyPr/>
                    <a:lstStyle/>
                    <a:p>
                      <a:pPr marL="342900" lvl="0" indent="-342900">
                        <a:spcBef>
                          <a:spcPts val="0"/>
                        </a:spcBef>
                        <a:spcAft>
                          <a:spcPts val="0"/>
                        </a:spcAft>
                        <a:buFont typeface="Symbol" panose="05050102010706020507" pitchFamily="18" charset="2"/>
                        <a:buChar char=""/>
                      </a:pPr>
                      <a:r>
                        <a:rPr lang="en-US" sz="1200" dirty="0">
                          <a:effectLst/>
                          <a:latin typeface="+mj-lt"/>
                        </a:rPr>
                        <a:t>Enter the Home </a:t>
                      </a:r>
                      <a:r>
                        <a:rPr lang="en-US" sz="1200" dirty="0" err="1">
                          <a:effectLst/>
                          <a:latin typeface="+mj-lt"/>
                        </a:rPr>
                        <a:t>DeptID</a:t>
                      </a:r>
                      <a:r>
                        <a:rPr lang="en-US" sz="1200" dirty="0">
                          <a:effectLst/>
                          <a:latin typeface="+mj-lt"/>
                        </a:rPr>
                        <a:t>, preceded by the letter “D”; must be a planning-level </a:t>
                      </a:r>
                      <a:r>
                        <a:rPr lang="en-US" sz="1200" dirty="0" err="1">
                          <a:effectLst/>
                          <a:latin typeface="+mj-lt"/>
                        </a:rPr>
                        <a:t>DeptID</a:t>
                      </a:r>
                      <a:endParaRPr lang="en-US" sz="1200" dirty="0">
                        <a:effectLst/>
                        <a:latin typeface="+mj-lt"/>
                        <a:ea typeface="Calibri" panose="020F0502020204030204" pitchFamily="34" charset="0"/>
                        <a:cs typeface="Arial" panose="020B0604020202020204" pitchFamily="34" charset="0"/>
                      </a:endParaRPr>
                    </a:p>
                  </a:txBody>
                  <a:tcPr marL="40498" marR="40498" marT="0" marB="0"/>
                </a:tc>
                <a:extLst>
                  <a:ext uri="{0D108BD9-81ED-4DB2-BD59-A6C34878D82A}">
                    <a16:rowId xmlns:a16="http://schemas.microsoft.com/office/drawing/2014/main" val="10001"/>
                  </a:ext>
                </a:extLst>
              </a:tr>
              <a:tr h="203200">
                <a:tc>
                  <a:txBody>
                    <a:bodyPr/>
                    <a:lstStyle/>
                    <a:p>
                      <a:pPr marL="0" marR="0">
                        <a:lnSpc>
                          <a:spcPct val="115000"/>
                        </a:lnSpc>
                        <a:spcBef>
                          <a:spcPts val="0"/>
                        </a:spcBef>
                        <a:spcAft>
                          <a:spcPts val="0"/>
                        </a:spcAft>
                      </a:pPr>
                      <a:r>
                        <a:rPr lang="en-US" sz="1200">
                          <a:effectLst/>
                          <a:latin typeface="+mj-lt"/>
                        </a:rPr>
                        <a:t>Year</a:t>
                      </a:r>
                      <a:endParaRPr lang="en-US" sz="1200">
                        <a:effectLst/>
                        <a:latin typeface="+mj-lt"/>
                        <a:ea typeface="Calibri" panose="020F0502020204030204" pitchFamily="34" charset="0"/>
                        <a:cs typeface="Times New Roman" panose="02020603050405020304" pitchFamily="18" charset="0"/>
                      </a:endParaRPr>
                    </a:p>
                  </a:txBody>
                  <a:tcPr marL="40498" marR="40498" marT="0" marB="0"/>
                </a:tc>
                <a:tc>
                  <a:txBody>
                    <a:bodyPr/>
                    <a:lstStyle/>
                    <a:p>
                      <a:pPr marL="342900" lvl="0" indent="-342900">
                        <a:spcBef>
                          <a:spcPts val="0"/>
                        </a:spcBef>
                        <a:spcAft>
                          <a:spcPts val="0"/>
                        </a:spcAft>
                        <a:buFont typeface="Symbol" panose="05050102010706020507" pitchFamily="18" charset="2"/>
                        <a:buChar char=""/>
                      </a:pPr>
                      <a:r>
                        <a:rPr lang="en-US" sz="1200" dirty="0">
                          <a:effectLst/>
                          <a:latin typeface="+mj-lt"/>
                        </a:rPr>
                        <a:t>Enter the specific fiscal year for the Forecast or Year 1 (e.g. </a:t>
                      </a:r>
                      <a:r>
                        <a:rPr lang="en-US" sz="1200" dirty="0" smtClean="0">
                          <a:effectLst/>
                          <a:latin typeface="+mj-lt"/>
                        </a:rPr>
                        <a:t>FY21 </a:t>
                      </a:r>
                      <a:r>
                        <a:rPr lang="en-US" sz="1200" dirty="0">
                          <a:effectLst/>
                          <a:latin typeface="+mj-lt"/>
                        </a:rPr>
                        <a:t>or </a:t>
                      </a:r>
                      <a:r>
                        <a:rPr lang="en-US" sz="1200" dirty="0" smtClean="0">
                          <a:effectLst/>
                          <a:latin typeface="+mj-lt"/>
                        </a:rPr>
                        <a:t>2020-21)</a:t>
                      </a:r>
                      <a:endParaRPr lang="en-US" sz="1200" dirty="0">
                        <a:effectLst/>
                        <a:latin typeface="+mj-lt"/>
                        <a:ea typeface="Calibri" panose="020F0502020204030204" pitchFamily="34" charset="0"/>
                        <a:cs typeface="Arial" panose="020B0604020202020204" pitchFamily="34" charset="0"/>
                      </a:endParaRPr>
                    </a:p>
                  </a:txBody>
                  <a:tcPr marL="40498" marR="40498" marT="0" marB="0"/>
                </a:tc>
                <a:extLst>
                  <a:ext uri="{0D108BD9-81ED-4DB2-BD59-A6C34878D82A}">
                    <a16:rowId xmlns:a16="http://schemas.microsoft.com/office/drawing/2014/main" val="10002"/>
                  </a:ext>
                </a:extLst>
              </a:tr>
              <a:tr h="184728">
                <a:tc>
                  <a:txBody>
                    <a:bodyPr/>
                    <a:lstStyle/>
                    <a:p>
                      <a:pPr marL="0" marR="0">
                        <a:lnSpc>
                          <a:spcPct val="115000"/>
                        </a:lnSpc>
                        <a:spcBef>
                          <a:spcPts val="0"/>
                        </a:spcBef>
                        <a:spcAft>
                          <a:spcPts val="0"/>
                        </a:spcAft>
                      </a:pPr>
                      <a:r>
                        <a:rPr lang="en-US" sz="1200">
                          <a:effectLst/>
                          <a:latin typeface="+mj-lt"/>
                        </a:rPr>
                        <a:t>Planning Scenario</a:t>
                      </a:r>
                      <a:endParaRPr lang="en-US" sz="1200">
                        <a:effectLst/>
                        <a:latin typeface="+mj-lt"/>
                        <a:ea typeface="Calibri" panose="020F0502020204030204" pitchFamily="34" charset="0"/>
                        <a:cs typeface="Times New Roman" panose="02020603050405020304" pitchFamily="18" charset="0"/>
                      </a:endParaRPr>
                    </a:p>
                  </a:txBody>
                  <a:tcPr marL="40498" marR="40498" marT="0" marB="0"/>
                </a:tc>
                <a:tc>
                  <a:txBody>
                    <a:bodyPr/>
                    <a:lstStyle/>
                    <a:p>
                      <a:pPr marL="342900" lvl="0" indent="-342900">
                        <a:spcBef>
                          <a:spcPts val="0"/>
                        </a:spcBef>
                        <a:spcAft>
                          <a:spcPts val="0"/>
                        </a:spcAft>
                        <a:buFont typeface="Symbol" panose="05050102010706020507" pitchFamily="18" charset="2"/>
                        <a:buChar char=""/>
                      </a:pPr>
                      <a:r>
                        <a:rPr lang="en-US" sz="1200" dirty="0">
                          <a:effectLst/>
                          <a:latin typeface="+mj-lt"/>
                        </a:rPr>
                        <a:t>Enter “Forecast” or “Plan”</a:t>
                      </a:r>
                      <a:endParaRPr lang="en-US" sz="1200" dirty="0">
                        <a:effectLst/>
                        <a:latin typeface="+mj-lt"/>
                        <a:ea typeface="Calibri" panose="020F0502020204030204" pitchFamily="34" charset="0"/>
                        <a:cs typeface="Arial" panose="020B0604020202020204" pitchFamily="34" charset="0"/>
                      </a:endParaRPr>
                    </a:p>
                  </a:txBody>
                  <a:tcPr marL="40498" marR="40498" marT="0" marB="0"/>
                </a:tc>
                <a:extLst>
                  <a:ext uri="{0D108BD9-81ED-4DB2-BD59-A6C34878D82A}">
                    <a16:rowId xmlns:a16="http://schemas.microsoft.com/office/drawing/2014/main" val="10003"/>
                  </a:ext>
                </a:extLst>
              </a:tr>
              <a:tr h="197912">
                <a:tc>
                  <a:txBody>
                    <a:bodyPr/>
                    <a:lstStyle/>
                    <a:p>
                      <a:pPr marL="0" marR="0">
                        <a:lnSpc>
                          <a:spcPct val="115000"/>
                        </a:lnSpc>
                        <a:spcBef>
                          <a:spcPts val="0"/>
                        </a:spcBef>
                        <a:spcAft>
                          <a:spcPts val="0"/>
                        </a:spcAft>
                      </a:pPr>
                      <a:r>
                        <a:rPr lang="en-US" sz="1200">
                          <a:effectLst/>
                          <a:latin typeface="+mj-lt"/>
                        </a:rPr>
                        <a:t>Planning Version</a:t>
                      </a:r>
                      <a:endParaRPr lang="en-US" sz="1200">
                        <a:effectLst/>
                        <a:latin typeface="+mj-lt"/>
                        <a:ea typeface="Calibri" panose="020F0502020204030204" pitchFamily="34" charset="0"/>
                        <a:cs typeface="Times New Roman" panose="02020603050405020304" pitchFamily="18" charset="0"/>
                      </a:endParaRPr>
                    </a:p>
                  </a:txBody>
                  <a:tcPr marL="40498" marR="40498" marT="0" marB="0"/>
                </a:tc>
                <a:tc>
                  <a:txBody>
                    <a:bodyPr/>
                    <a:lstStyle/>
                    <a:p>
                      <a:pPr marL="342900" lvl="0" indent="-342900">
                        <a:spcBef>
                          <a:spcPts val="0"/>
                        </a:spcBef>
                        <a:spcAft>
                          <a:spcPts val="0"/>
                        </a:spcAft>
                        <a:buFont typeface="Symbol" panose="05050102010706020507" pitchFamily="18" charset="2"/>
                        <a:buChar char=""/>
                      </a:pPr>
                      <a:r>
                        <a:rPr lang="en-US" sz="1200" dirty="0">
                          <a:effectLst/>
                          <a:latin typeface="+mj-lt"/>
                        </a:rPr>
                        <a:t>Enter </a:t>
                      </a:r>
                      <a:r>
                        <a:rPr lang="en-US" sz="1200" dirty="0" smtClean="0">
                          <a:effectLst/>
                          <a:latin typeface="+mj-lt"/>
                        </a:rPr>
                        <a:t>Working (only option</a:t>
                      </a:r>
                      <a:r>
                        <a:rPr lang="en-US" sz="1200" baseline="0" dirty="0" smtClean="0">
                          <a:effectLst/>
                          <a:latin typeface="+mj-lt"/>
                        </a:rPr>
                        <a:t> available)</a:t>
                      </a:r>
                      <a:endParaRPr lang="en-US" sz="1200" dirty="0">
                        <a:effectLst/>
                        <a:latin typeface="+mj-lt"/>
                        <a:ea typeface="Calibri" panose="020F0502020204030204" pitchFamily="34" charset="0"/>
                        <a:cs typeface="Arial" panose="020B0604020202020204" pitchFamily="34" charset="0"/>
                      </a:endParaRPr>
                    </a:p>
                  </a:txBody>
                  <a:tcPr marL="40498" marR="40498" marT="0" marB="0"/>
                </a:tc>
                <a:extLst>
                  <a:ext uri="{0D108BD9-81ED-4DB2-BD59-A6C34878D82A}">
                    <a16:rowId xmlns:a16="http://schemas.microsoft.com/office/drawing/2014/main" val="10004"/>
                  </a:ext>
                </a:extLst>
              </a:tr>
              <a:tr h="579960">
                <a:tc>
                  <a:txBody>
                    <a:bodyPr/>
                    <a:lstStyle/>
                    <a:p>
                      <a:pPr marL="0" marR="0">
                        <a:lnSpc>
                          <a:spcPct val="115000"/>
                        </a:lnSpc>
                        <a:spcBef>
                          <a:spcPts val="0"/>
                        </a:spcBef>
                        <a:spcAft>
                          <a:spcPts val="0"/>
                        </a:spcAft>
                      </a:pPr>
                      <a:r>
                        <a:rPr lang="en-US" sz="1200" dirty="0" smtClean="0">
                          <a:effectLst/>
                          <a:latin typeface="+mj-lt"/>
                        </a:rPr>
                        <a:t>Job Code</a:t>
                      </a:r>
                      <a:endParaRPr lang="en-US" sz="1200" dirty="0">
                        <a:effectLst/>
                        <a:latin typeface="+mj-lt"/>
                        <a:ea typeface="Calibri" panose="020F0502020204030204" pitchFamily="34" charset="0"/>
                        <a:cs typeface="Times New Roman" panose="02020603050405020304" pitchFamily="18" charset="0"/>
                      </a:endParaRPr>
                    </a:p>
                  </a:txBody>
                  <a:tcPr marL="40498" marR="40498" marT="0" marB="0"/>
                </a:tc>
                <a:tc>
                  <a:txBody>
                    <a:bodyPr/>
                    <a:lstStyle/>
                    <a:p>
                      <a:pPr marL="342900" lvl="0" indent="-342900">
                        <a:spcBef>
                          <a:spcPts val="0"/>
                        </a:spcBef>
                        <a:spcAft>
                          <a:spcPts val="0"/>
                        </a:spcAft>
                        <a:buFont typeface="Symbol" panose="05050102010706020507" pitchFamily="18" charset="2"/>
                        <a:buChar char=""/>
                      </a:pPr>
                      <a:r>
                        <a:rPr lang="en-US" sz="1200" dirty="0">
                          <a:effectLst/>
                          <a:latin typeface="+mj-lt"/>
                        </a:rPr>
                        <a:t>Select a specific </a:t>
                      </a:r>
                      <a:r>
                        <a:rPr lang="en-US" sz="1200" dirty="0" smtClean="0">
                          <a:effectLst/>
                          <a:latin typeface="+mj-lt"/>
                        </a:rPr>
                        <a:t>Job </a:t>
                      </a:r>
                      <a:r>
                        <a:rPr lang="en-US" sz="1200" dirty="0">
                          <a:effectLst/>
                          <a:latin typeface="+mj-lt"/>
                        </a:rPr>
                        <a:t>Code; the code must be preceded by the letter </a:t>
                      </a:r>
                      <a:r>
                        <a:rPr lang="en-US" sz="1200" dirty="0" smtClean="0">
                          <a:effectLst/>
                          <a:latin typeface="+mj-lt"/>
                        </a:rPr>
                        <a:t>“J”</a:t>
                      </a:r>
                      <a:endParaRPr lang="en-US" sz="1200" dirty="0">
                        <a:effectLst/>
                        <a:latin typeface="+mj-lt"/>
                      </a:endParaRPr>
                    </a:p>
                    <a:p>
                      <a:pPr marL="342900" lvl="0" indent="-342900">
                        <a:spcBef>
                          <a:spcPts val="0"/>
                        </a:spcBef>
                        <a:spcAft>
                          <a:spcPts val="0"/>
                        </a:spcAft>
                        <a:buFont typeface="Symbol" panose="05050102010706020507" pitchFamily="18" charset="2"/>
                        <a:buChar char=""/>
                      </a:pPr>
                      <a:r>
                        <a:rPr lang="en-US" sz="1200" dirty="0">
                          <a:effectLst/>
                          <a:latin typeface="+mj-lt"/>
                        </a:rPr>
                        <a:t>Select </a:t>
                      </a:r>
                      <a:r>
                        <a:rPr lang="en-US" sz="1200" dirty="0" err="1">
                          <a:effectLst/>
                          <a:latin typeface="+mj-lt"/>
                        </a:rPr>
                        <a:t>NoTitleCode</a:t>
                      </a:r>
                      <a:r>
                        <a:rPr lang="en-US" sz="1200" dirty="0">
                          <a:effectLst/>
                          <a:latin typeface="+mj-lt"/>
                        </a:rPr>
                        <a:t> to plan for many employees with different job functions or if you don’t yet know what the </a:t>
                      </a:r>
                      <a:r>
                        <a:rPr lang="en-US" sz="1200" dirty="0" smtClean="0">
                          <a:effectLst/>
                          <a:latin typeface="+mj-lt"/>
                        </a:rPr>
                        <a:t>job code </a:t>
                      </a:r>
                      <a:r>
                        <a:rPr lang="en-US" sz="1200" dirty="0">
                          <a:effectLst/>
                          <a:latin typeface="+mj-lt"/>
                        </a:rPr>
                        <a:t>will be</a:t>
                      </a:r>
                    </a:p>
                    <a:p>
                      <a:pPr marL="342900" lvl="0" indent="-342900">
                        <a:spcBef>
                          <a:spcPts val="0"/>
                        </a:spcBef>
                        <a:spcAft>
                          <a:spcPts val="0"/>
                        </a:spcAft>
                        <a:buFont typeface="Symbol" panose="05050102010706020507" pitchFamily="18" charset="2"/>
                        <a:buChar char=""/>
                      </a:pPr>
                      <a:r>
                        <a:rPr lang="en-US" sz="1200" dirty="0">
                          <a:effectLst/>
                          <a:latin typeface="+mj-lt"/>
                        </a:rPr>
                        <a:t>Note that “</a:t>
                      </a:r>
                      <a:r>
                        <a:rPr lang="en-US" sz="1200" dirty="0" err="1">
                          <a:effectLst/>
                          <a:latin typeface="+mj-lt"/>
                        </a:rPr>
                        <a:t>NoTitleCode</a:t>
                      </a:r>
                      <a:r>
                        <a:rPr lang="en-US" sz="1200" dirty="0">
                          <a:effectLst/>
                          <a:latin typeface="+mj-lt"/>
                        </a:rPr>
                        <a:t>” flows to General Planning “staff” </a:t>
                      </a:r>
                      <a:r>
                        <a:rPr lang="en-US" sz="1200" dirty="0" smtClean="0">
                          <a:effectLst/>
                          <a:latin typeface="+mj-lt"/>
                        </a:rPr>
                        <a:t>salary </a:t>
                      </a:r>
                      <a:r>
                        <a:rPr lang="en-US" sz="1200" dirty="0">
                          <a:effectLst/>
                          <a:latin typeface="+mj-lt"/>
                        </a:rPr>
                        <a:t>and benefit accounts upon integration</a:t>
                      </a:r>
                      <a:endParaRPr lang="en-US" sz="1200" dirty="0">
                        <a:effectLst/>
                        <a:latin typeface="+mj-lt"/>
                        <a:ea typeface="Calibri" panose="020F0502020204030204" pitchFamily="34" charset="0"/>
                        <a:cs typeface="Arial" panose="020B0604020202020204" pitchFamily="34" charset="0"/>
                      </a:endParaRPr>
                    </a:p>
                  </a:txBody>
                  <a:tcPr marL="40498" marR="40498" marT="0" marB="0"/>
                </a:tc>
                <a:extLst>
                  <a:ext uri="{0D108BD9-81ED-4DB2-BD59-A6C34878D82A}">
                    <a16:rowId xmlns:a16="http://schemas.microsoft.com/office/drawing/2014/main" val="10005"/>
                  </a:ext>
                </a:extLst>
              </a:tr>
              <a:tr h="578244">
                <a:tc>
                  <a:txBody>
                    <a:bodyPr/>
                    <a:lstStyle/>
                    <a:p>
                      <a:pPr marL="0" marR="0">
                        <a:lnSpc>
                          <a:spcPct val="115000"/>
                        </a:lnSpc>
                        <a:spcBef>
                          <a:spcPts val="0"/>
                        </a:spcBef>
                        <a:spcAft>
                          <a:spcPts val="0"/>
                        </a:spcAft>
                      </a:pPr>
                      <a:r>
                        <a:rPr lang="en-US" sz="1200">
                          <a:effectLst/>
                          <a:latin typeface="+mj-lt"/>
                        </a:rPr>
                        <a:t>Hire Date</a:t>
                      </a:r>
                      <a:endParaRPr lang="en-US" sz="1200">
                        <a:effectLst/>
                        <a:latin typeface="+mj-lt"/>
                        <a:ea typeface="Calibri" panose="020F0502020204030204" pitchFamily="34" charset="0"/>
                        <a:cs typeface="Times New Roman" panose="02020603050405020304" pitchFamily="18" charset="0"/>
                      </a:endParaRPr>
                    </a:p>
                  </a:txBody>
                  <a:tcPr marL="40498" marR="40498" marT="0" marB="0"/>
                </a:tc>
                <a:tc>
                  <a:txBody>
                    <a:bodyPr/>
                    <a:lstStyle/>
                    <a:p>
                      <a:pPr marL="342900" lvl="0" indent="-342900">
                        <a:spcBef>
                          <a:spcPts val="0"/>
                        </a:spcBef>
                        <a:spcAft>
                          <a:spcPts val="0"/>
                        </a:spcAft>
                        <a:buFont typeface="Symbol" panose="05050102010706020507" pitchFamily="18" charset="2"/>
                        <a:buChar char=""/>
                      </a:pPr>
                      <a:r>
                        <a:rPr lang="en-US" sz="1200" dirty="0">
                          <a:effectLst/>
                          <a:latin typeface="+mj-lt"/>
                        </a:rPr>
                        <a:t>Enter a date in the format M/D/YY or use the calendar look-up feature</a:t>
                      </a:r>
                    </a:p>
                    <a:p>
                      <a:pPr marL="342900" lvl="0" indent="-342900">
                        <a:spcBef>
                          <a:spcPts val="0"/>
                        </a:spcBef>
                        <a:spcAft>
                          <a:spcPts val="0"/>
                        </a:spcAft>
                        <a:buFont typeface="Symbol" panose="05050102010706020507" pitchFamily="18" charset="2"/>
                        <a:buChar char=""/>
                      </a:pPr>
                      <a:r>
                        <a:rPr lang="en-US" sz="1200" dirty="0">
                          <a:effectLst/>
                          <a:latin typeface="+mj-lt"/>
                        </a:rPr>
                        <a:t>The data entered will prepopulate the months for the salary rate level, benefit rate level, and DFP distributions. For example, if the planning scenario is Forecast and </a:t>
                      </a:r>
                      <a:r>
                        <a:rPr lang="en-US" sz="1200" dirty="0" smtClean="0">
                          <a:effectLst/>
                          <a:latin typeface="+mj-lt"/>
                        </a:rPr>
                        <a:t>3/1/21 </a:t>
                      </a:r>
                      <a:r>
                        <a:rPr lang="en-US" sz="1200" dirty="0">
                          <a:effectLst/>
                          <a:latin typeface="+mj-lt"/>
                        </a:rPr>
                        <a:t>entered as the hire date, March-June </a:t>
                      </a:r>
                      <a:r>
                        <a:rPr lang="en-US" sz="1200" dirty="0" smtClean="0">
                          <a:effectLst/>
                          <a:latin typeface="+mj-lt"/>
                        </a:rPr>
                        <a:t>of </a:t>
                      </a:r>
                      <a:r>
                        <a:rPr lang="en-US" sz="1200" dirty="0">
                          <a:effectLst/>
                          <a:latin typeface="+mj-lt"/>
                        </a:rPr>
                        <a:t>the Forecast will pre-populate. </a:t>
                      </a:r>
                      <a:endParaRPr lang="en-US" sz="1200" dirty="0">
                        <a:effectLst/>
                        <a:latin typeface="+mj-lt"/>
                        <a:ea typeface="Calibri" panose="020F0502020204030204" pitchFamily="34" charset="0"/>
                        <a:cs typeface="Arial" panose="020B0604020202020204" pitchFamily="34" charset="0"/>
                      </a:endParaRPr>
                    </a:p>
                  </a:txBody>
                  <a:tcPr marL="40498" marR="40498" marT="0" marB="0"/>
                </a:tc>
                <a:extLst>
                  <a:ext uri="{0D108BD9-81ED-4DB2-BD59-A6C34878D82A}">
                    <a16:rowId xmlns:a16="http://schemas.microsoft.com/office/drawing/2014/main" val="10006"/>
                  </a:ext>
                </a:extLst>
              </a:tr>
              <a:tr h="1120724">
                <a:tc>
                  <a:txBody>
                    <a:bodyPr/>
                    <a:lstStyle/>
                    <a:p>
                      <a:pPr marL="0" marR="0">
                        <a:lnSpc>
                          <a:spcPct val="115000"/>
                        </a:lnSpc>
                        <a:spcBef>
                          <a:spcPts val="0"/>
                        </a:spcBef>
                        <a:spcAft>
                          <a:spcPts val="0"/>
                        </a:spcAft>
                      </a:pPr>
                      <a:r>
                        <a:rPr lang="en-US" sz="1200">
                          <a:effectLst/>
                          <a:latin typeface="+mj-lt"/>
                        </a:rPr>
                        <a:t>Total FTE (Full Time Equivalent)</a:t>
                      </a:r>
                      <a:endParaRPr lang="en-US" sz="1200">
                        <a:effectLst/>
                        <a:latin typeface="+mj-lt"/>
                        <a:ea typeface="Calibri" panose="020F0502020204030204" pitchFamily="34" charset="0"/>
                        <a:cs typeface="Times New Roman" panose="02020603050405020304" pitchFamily="18" charset="0"/>
                      </a:endParaRPr>
                    </a:p>
                  </a:txBody>
                  <a:tcPr marL="40498" marR="40498" marT="0" marB="0"/>
                </a:tc>
                <a:tc>
                  <a:txBody>
                    <a:bodyPr/>
                    <a:lstStyle/>
                    <a:p>
                      <a:pPr marL="342900" lvl="0" indent="-342900">
                        <a:spcBef>
                          <a:spcPts val="0"/>
                        </a:spcBef>
                        <a:spcAft>
                          <a:spcPts val="0"/>
                        </a:spcAft>
                        <a:buFont typeface="Symbol" panose="05050102010706020507" pitchFamily="18" charset="2"/>
                        <a:buChar char=""/>
                      </a:pPr>
                      <a:r>
                        <a:rPr lang="en-US" sz="1200" dirty="0">
                          <a:effectLst/>
                          <a:latin typeface="+mj-lt"/>
                        </a:rPr>
                        <a:t>Enter 1 for a specific individual full time requisition </a:t>
                      </a:r>
                    </a:p>
                    <a:p>
                      <a:pPr marL="342900" lvl="0" indent="-342900">
                        <a:spcBef>
                          <a:spcPts val="0"/>
                        </a:spcBef>
                        <a:spcAft>
                          <a:spcPts val="0"/>
                        </a:spcAft>
                        <a:buFont typeface="Symbol" panose="05050102010706020507" pitchFamily="18" charset="2"/>
                        <a:buChar char=""/>
                      </a:pPr>
                      <a:r>
                        <a:rPr lang="en-US" sz="1200" dirty="0">
                          <a:effectLst/>
                          <a:latin typeface="+mj-lt"/>
                        </a:rPr>
                        <a:t>More than one headcount can equate to one full time equivalent employee (e.g. you can have 1 FTE but 2 headcount if TBH represents 2 part-time provisions) </a:t>
                      </a:r>
                    </a:p>
                    <a:p>
                      <a:pPr marL="342900" lvl="0" indent="-342900">
                        <a:spcBef>
                          <a:spcPts val="0"/>
                        </a:spcBef>
                        <a:spcAft>
                          <a:spcPts val="0"/>
                        </a:spcAft>
                        <a:buFont typeface="Symbol" panose="05050102010706020507" pitchFamily="18" charset="2"/>
                        <a:buChar char=""/>
                      </a:pPr>
                      <a:r>
                        <a:rPr lang="en-US" sz="1200" dirty="0">
                          <a:effectLst/>
                          <a:latin typeface="+mj-lt"/>
                        </a:rPr>
                        <a:t>Type a decimal for one part time hire (such as .50 for one half time) </a:t>
                      </a:r>
                    </a:p>
                    <a:p>
                      <a:pPr marL="342900" lvl="0" indent="-342900">
                        <a:spcBef>
                          <a:spcPts val="0"/>
                        </a:spcBef>
                        <a:spcAft>
                          <a:spcPts val="0"/>
                        </a:spcAft>
                        <a:buFont typeface="Symbol" panose="05050102010706020507" pitchFamily="18" charset="2"/>
                        <a:buChar char=""/>
                      </a:pPr>
                      <a:r>
                        <a:rPr lang="en-US" sz="1200" dirty="0">
                          <a:effectLst/>
                          <a:latin typeface="+mj-lt"/>
                        </a:rPr>
                        <a:t>Type a whole number greater than 1 to indicate group provisions; can be multiple full time or part time individuals, and it can be for similar </a:t>
                      </a:r>
                      <a:r>
                        <a:rPr lang="en-US" sz="1200" dirty="0" smtClean="0">
                          <a:effectLst/>
                          <a:latin typeface="+mj-lt"/>
                        </a:rPr>
                        <a:t>job </a:t>
                      </a:r>
                      <a:r>
                        <a:rPr lang="en-US" sz="1200" dirty="0">
                          <a:effectLst/>
                          <a:latin typeface="+mj-lt"/>
                        </a:rPr>
                        <a:t>codes or generic </a:t>
                      </a:r>
                      <a:r>
                        <a:rPr lang="en-US" sz="1200" dirty="0" smtClean="0">
                          <a:effectLst/>
                          <a:latin typeface="+mj-lt"/>
                        </a:rPr>
                        <a:t>job </a:t>
                      </a:r>
                      <a:r>
                        <a:rPr lang="en-US" sz="1200" dirty="0">
                          <a:effectLst/>
                          <a:latin typeface="+mj-lt"/>
                        </a:rPr>
                        <a:t>codes</a:t>
                      </a:r>
                      <a:endParaRPr lang="en-US" sz="1200" dirty="0">
                        <a:effectLst/>
                        <a:latin typeface="+mj-lt"/>
                        <a:ea typeface="Calibri" panose="020F0502020204030204" pitchFamily="34" charset="0"/>
                        <a:cs typeface="Arial" panose="020B0604020202020204" pitchFamily="34" charset="0"/>
                      </a:endParaRPr>
                    </a:p>
                  </a:txBody>
                  <a:tcPr marL="40498" marR="40498" marT="0" marB="0"/>
                </a:tc>
                <a:extLst>
                  <a:ext uri="{0D108BD9-81ED-4DB2-BD59-A6C34878D82A}">
                    <a16:rowId xmlns:a16="http://schemas.microsoft.com/office/drawing/2014/main" val="10007"/>
                  </a:ext>
                </a:extLst>
              </a:tr>
              <a:tr h="212437">
                <a:tc>
                  <a:txBody>
                    <a:bodyPr/>
                    <a:lstStyle/>
                    <a:p>
                      <a:pPr marL="0" marR="0">
                        <a:lnSpc>
                          <a:spcPct val="115000"/>
                        </a:lnSpc>
                        <a:spcBef>
                          <a:spcPts val="0"/>
                        </a:spcBef>
                        <a:spcAft>
                          <a:spcPts val="0"/>
                        </a:spcAft>
                      </a:pPr>
                      <a:r>
                        <a:rPr lang="en-US" sz="1200">
                          <a:effectLst/>
                          <a:latin typeface="+mj-lt"/>
                        </a:rPr>
                        <a:t>Total Headcount</a:t>
                      </a:r>
                      <a:endParaRPr lang="en-US" sz="1200">
                        <a:effectLst/>
                        <a:latin typeface="+mj-lt"/>
                        <a:ea typeface="Calibri" panose="020F0502020204030204" pitchFamily="34" charset="0"/>
                        <a:cs typeface="Times New Roman" panose="02020603050405020304" pitchFamily="18" charset="0"/>
                      </a:endParaRPr>
                    </a:p>
                  </a:txBody>
                  <a:tcPr marL="40498" marR="40498" marT="0" marB="0"/>
                </a:tc>
                <a:tc>
                  <a:txBody>
                    <a:bodyPr/>
                    <a:lstStyle/>
                    <a:p>
                      <a:pPr marL="342900" lvl="0" indent="-342900">
                        <a:spcBef>
                          <a:spcPts val="0"/>
                        </a:spcBef>
                        <a:spcAft>
                          <a:spcPts val="0"/>
                        </a:spcAft>
                        <a:buFont typeface="Symbol" panose="05050102010706020507" pitchFamily="18" charset="2"/>
                        <a:buChar char=""/>
                      </a:pPr>
                      <a:r>
                        <a:rPr lang="en-US" sz="1200" dirty="0">
                          <a:effectLst/>
                          <a:latin typeface="+mj-lt"/>
                        </a:rPr>
                        <a:t>Enter the number of individuals this FTE entry represents </a:t>
                      </a:r>
                      <a:endParaRPr lang="en-US" sz="1200" dirty="0">
                        <a:effectLst/>
                        <a:latin typeface="+mj-lt"/>
                        <a:ea typeface="Calibri" panose="020F0502020204030204" pitchFamily="34" charset="0"/>
                        <a:cs typeface="Arial" panose="020B0604020202020204" pitchFamily="34" charset="0"/>
                      </a:endParaRPr>
                    </a:p>
                  </a:txBody>
                  <a:tcPr marL="40498" marR="40498" marT="0" marB="0"/>
                </a:tc>
                <a:extLst>
                  <a:ext uri="{0D108BD9-81ED-4DB2-BD59-A6C34878D82A}">
                    <a16:rowId xmlns:a16="http://schemas.microsoft.com/office/drawing/2014/main" val="10008"/>
                  </a:ext>
                </a:extLst>
              </a:tr>
              <a:tr h="193963">
                <a:tc>
                  <a:txBody>
                    <a:bodyPr/>
                    <a:lstStyle/>
                    <a:p>
                      <a:pPr marL="0" marR="0">
                        <a:lnSpc>
                          <a:spcPct val="115000"/>
                        </a:lnSpc>
                        <a:spcBef>
                          <a:spcPts val="0"/>
                        </a:spcBef>
                        <a:spcAft>
                          <a:spcPts val="0"/>
                        </a:spcAft>
                      </a:pPr>
                      <a:r>
                        <a:rPr lang="en-US" sz="1200">
                          <a:effectLst/>
                          <a:latin typeface="+mj-lt"/>
                        </a:rPr>
                        <a:t>Grade or Step </a:t>
                      </a:r>
                      <a:endParaRPr lang="en-US" sz="1200">
                        <a:effectLst/>
                        <a:latin typeface="+mj-lt"/>
                        <a:ea typeface="Calibri" panose="020F0502020204030204" pitchFamily="34" charset="0"/>
                        <a:cs typeface="Times New Roman" panose="02020603050405020304" pitchFamily="18" charset="0"/>
                      </a:endParaRPr>
                    </a:p>
                  </a:txBody>
                  <a:tcPr marL="40498" marR="40498" marT="0" marB="0"/>
                </a:tc>
                <a:tc>
                  <a:txBody>
                    <a:bodyPr/>
                    <a:lstStyle/>
                    <a:p>
                      <a:pPr marL="342900" lvl="0" indent="-342900">
                        <a:spcBef>
                          <a:spcPts val="0"/>
                        </a:spcBef>
                        <a:spcAft>
                          <a:spcPts val="0"/>
                        </a:spcAft>
                        <a:buFont typeface="Symbol" panose="05050102010706020507" pitchFamily="18" charset="2"/>
                        <a:buChar char=""/>
                      </a:pPr>
                      <a:r>
                        <a:rPr lang="en-US" sz="1200" dirty="0">
                          <a:effectLst/>
                          <a:latin typeface="+mj-lt"/>
                        </a:rPr>
                        <a:t>Defaults </a:t>
                      </a:r>
                      <a:r>
                        <a:rPr lang="en-US" sz="1200" dirty="0" err="1">
                          <a:effectLst/>
                          <a:latin typeface="+mj-lt"/>
                        </a:rPr>
                        <a:t>NoGradeStep</a:t>
                      </a:r>
                      <a:r>
                        <a:rPr lang="en-US" sz="1200" dirty="0">
                          <a:effectLst/>
                          <a:latin typeface="+mj-lt"/>
                        </a:rPr>
                        <a:t>; selections can be made from the dropdown list</a:t>
                      </a:r>
                      <a:endParaRPr lang="en-US" sz="1200" dirty="0">
                        <a:effectLst/>
                        <a:latin typeface="+mj-lt"/>
                        <a:ea typeface="Calibri" panose="020F0502020204030204" pitchFamily="34" charset="0"/>
                        <a:cs typeface="Arial" panose="020B0604020202020204" pitchFamily="34" charset="0"/>
                      </a:endParaRPr>
                    </a:p>
                  </a:txBody>
                  <a:tcPr marL="40498" marR="40498" marT="0" marB="0"/>
                </a:tc>
                <a:extLst>
                  <a:ext uri="{0D108BD9-81ED-4DB2-BD59-A6C34878D82A}">
                    <a16:rowId xmlns:a16="http://schemas.microsoft.com/office/drawing/2014/main" val="10009"/>
                  </a:ext>
                </a:extLst>
              </a:tr>
              <a:tr h="767599">
                <a:tc>
                  <a:txBody>
                    <a:bodyPr/>
                    <a:lstStyle/>
                    <a:p>
                      <a:pPr marL="0" marR="0">
                        <a:lnSpc>
                          <a:spcPct val="115000"/>
                        </a:lnSpc>
                        <a:spcBef>
                          <a:spcPts val="0"/>
                        </a:spcBef>
                        <a:spcAft>
                          <a:spcPts val="0"/>
                        </a:spcAft>
                      </a:pPr>
                      <a:r>
                        <a:rPr lang="en-US" sz="1200">
                          <a:effectLst/>
                          <a:latin typeface="+mj-lt"/>
                        </a:rPr>
                        <a:t>Base&amp;Neg Salary</a:t>
                      </a:r>
                      <a:endParaRPr lang="en-US" sz="1200">
                        <a:effectLst/>
                        <a:latin typeface="+mj-lt"/>
                        <a:ea typeface="Calibri" panose="020F0502020204030204" pitchFamily="34" charset="0"/>
                        <a:cs typeface="Times New Roman" panose="02020603050405020304" pitchFamily="18" charset="0"/>
                      </a:endParaRPr>
                    </a:p>
                  </a:txBody>
                  <a:tcPr marL="40498" marR="40498" marT="0" marB="0"/>
                </a:tc>
                <a:tc>
                  <a:txBody>
                    <a:bodyPr/>
                    <a:lstStyle/>
                    <a:p>
                      <a:pPr marL="342900" lvl="0" indent="-342900">
                        <a:spcBef>
                          <a:spcPts val="0"/>
                        </a:spcBef>
                        <a:spcAft>
                          <a:spcPts val="0"/>
                        </a:spcAft>
                        <a:buFont typeface="Symbol" panose="05050102010706020507" pitchFamily="18" charset="2"/>
                        <a:buChar char=""/>
                      </a:pPr>
                      <a:r>
                        <a:rPr lang="en-US" sz="1200" dirty="0">
                          <a:effectLst/>
                          <a:latin typeface="+mj-lt"/>
                        </a:rPr>
                        <a:t>Enter a whole number (with no commas) </a:t>
                      </a:r>
                    </a:p>
                    <a:p>
                      <a:pPr marL="342900" lvl="0" indent="-342900">
                        <a:spcBef>
                          <a:spcPts val="0"/>
                        </a:spcBef>
                        <a:spcAft>
                          <a:spcPts val="0"/>
                        </a:spcAft>
                        <a:buFont typeface="Symbol" panose="05050102010706020507" pitchFamily="18" charset="2"/>
                        <a:buChar char=""/>
                      </a:pPr>
                      <a:r>
                        <a:rPr lang="en-US" sz="1200" dirty="0">
                          <a:effectLst/>
                          <a:latin typeface="+mj-lt"/>
                        </a:rPr>
                        <a:t>Enter the annualized salary; the monthly amount is pro-rated based on hire date entered</a:t>
                      </a:r>
                    </a:p>
                    <a:p>
                      <a:pPr marL="342900" lvl="0" indent="-342900">
                        <a:spcBef>
                          <a:spcPts val="0"/>
                        </a:spcBef>
                        <a:spcAft>
                          <a:spcPts val="0"/>
                        </a:spcAft>
                        <a:buFont typeface="Symbol" panose="05050102010706020507" pitchFamily="18" charset="2"/>
                        <a:buChar char=""/>
                      </a:pPr>
                      <a:r>
                        <a:rPr lang="en-US" sz="1200" dirty="0">
                          <a:effectLst/>
                          <a:latin typeface="+mj-lt"/>
                        </a:rPr>
                        <a:t>If TBH is a group provision, the value should be combined total base and negotiated salary of the FTE and headcount (e.g. 5 FTE/headcount @ $50,000 = $250,000)</a:t>
                      </a:r>
                      <a:endParaRPr lang="en-US" sz="1200" dirty="0">
                        <a:effectLst/>
                        <a:latin typeface="+mj-lt"/>
                        <a:ea typeface="Calibri" panose="020F0502020204030204" pitchFamily="34" charset="0"/>
                        <a:cs typeface="Arial" panose="020B0604020202020204" pitchFamily="34" charset="0"/>
                      </a:endParaRPr>
                    </a:p>
                  </a:txBody>
                  <a:tcPr marL="40498" marR="40498" marT="0" marB="0"/>
                </a:tc>
                <a:extLst>
                  <a:ext uri="{0D108BD9-81ED-4DB2-BD59-A6C34878D82A}">
                    <a16:rowId xmlns:a16="http://schemas.microsoft.com/office/drawing/2014/main" val="10010"/>
                  </a:ext>
                </a:extLst>
              </a:tr>
              <a:tr h="639665">
                <a:tc>
                  <a:txBody>
                    <a:bodyPr/>
                    <a:lstStyle/>
                    <a:p>
                      <a:pPr marL="0" marR="0">
                        <a:lnSpc>
                          <a:spcPct val="115000"/>
                        </a:lnSpc>
                        <a:spcBef>
                          <a:spcPts val="0"/>
                        </a:spcBef>
                        <a:spcAft>
                          <a:spcPts val="0"/>
                        </a:spcAft>
                      </a:pPr>
                      <a:r>
                        <a:rPr lang="en-US" sz="1200" dirty="0" smtClean="0">
                          <a:effectLst/>
                          <a:latin typeface="+mj-lt"/>
                        </a:rPr>
                        <a:t>Benefits </a:t>
                      </a:r>
                      <a:r>
                        <a:rPr lang="en-US" sz="1200" dirty="0" err="1">
                          <a:effectLst/>
                          <a:latin typeface="+mj-lt"/>
                        </a:rPr>
                        <a:t>Adj</a:t>
                      </a:r>
                      <a:r>
                        <a:rPr lang="en-US" sz="1200" dirty="0">
                          <a:effectLst/>
                          <a:latin typeface="+mj-lt"/>
                        </a:rPr>
                        <a:t> %</a:t>
                      </a:r>
                      <a:endParaRPr lang="en-US" sz="1200" dirty="0">
                        <a:effectLst/>
                        <a:latin typeface="+mj-lt"/>
                        <a:ea typeface="Calibri" panose="020F0502020204030204" pitchFamily="34" charset="0"/>
                        <a:cs typeface="Times New Roman" panose="02020603050405020304" pitchFamily="18" charset="0"/>
                      </a:endParaRPr>
                    </a:p>
                  </a:txBody>
                  <a:tcPr marL="40498" marR="40498" marT="0" marB="0"/>
                </a:tc>
                <a:tc>
                  <a:txBody>
                    <a:bodyPr/>
                    <a:lstStyle/>
                    <a:p>
                      <a:pPr marL="342900" lvl="0" indent="-342900">
                        <a:spcBef>
                          <a:spcPts val="0"/>
                        </a:spcBef>
                        <a:spcAft>
                          <a:spcPts val="0"/>
                        </a:spcAft>
                        <a:buFont typeface="Symbol" panose="05050102010706020507" pitchFamily="18" charset="2"/>
                        <a:buChar char=""/>
                      </a:pPr>
                      <a:r>
                        <a:rPr lang="en-US" sz="1200" dirty="0">
                          <a:effectLst/>
                          <a:latin typeface="+mj-lt"/>
                        </a:rPr>
                        <a:t>Enter the percentage benefits rate to be applied to the base and negotiated salary</a:t>
                      </a:r>
                    </a:p>
                    <a:p>
                      <a:pPr marL="342900" lvl="0" indent="-342900">
                        <a:spcBef>
                          <a:spcPts val="0"/>
                        </a:spcBef>
                        <a:spcAft>
                          <a:spcPts val="0"/>
                        </a:spcAft>
                        <a:buFont typeface="Symbol" panose="05050102010706020507" pitchFamily="18" charset="2"/>
                        <a:buChar char=""/>
                      </a:pPr>
                      <a:r>
                        <a:rPr lang="en-US" sz="1200" dirty="0">
                          <a:effectLst/>
                          <a:latin typeface="+mj-lt"/>
                        </a:rPr>
                        <a:t>Simply enter the value without formatting.  Do not use the % sign or the decimal. For example, if you want to enter a 15% benefits rate, simply enter 15, not 15% or 0.15.</a:t>
                      </a:r>
                      <a:endParaRPr lang="en-US" sz="1200" dirty="0">
                        <a:effectLst/>
                        <a:latin typeface="+mj-lt"/>
                        <a:ea typeface="Calibri" panose="020F0502020204030204" pitchFamily="34" charset="0"/>
                        <a:cs typeface="Arial" panose="020B0604020202020204" pitchFamily="34" charset="0"/>
                      </a:endParaRPr>
                    </a:p>
                  </a:txBody>
                  <a:tcPr marL="40498" marR="40498" marT="0" marB="0"/>
                </a:tc>
                <a:extLst>
                  <a:ext uri="{0D108BD9-81ED-4DB2-BD59-A6C34878D82A}">
                    <a16:rowId xmlns:a16="http://schemas.microsoft.com/office/drawing/2014/main" val="10011"/>
                  </a:ext>
                </a:extLst>
              </a:tr>
            </a:tbl>
          </a:graphicData>
        </a:graphic>
      </p:graphicFrame>
      <p:sp>
        <p:nvSpPr>
          <p:cNvPr id="2" name="Footer Placeholder 1"/>
          <p:cNvSpPr>
            <a:spLocks noGrp="1"/>
          </p:cNvSpPr>
          <p:nvPr>
            <p:ph type="ftr" sz="quarter" idx="3"/>
          </p:nvPr>
        </p:nvSpPr>
        <p:spPr/>
        <p:txBody>
          <a:bodyPr/>
          <a:lstStyle/>
          <a:p>
            <a:r>
              <a:rPr lang="en-US" smtClean="0"/>
              <a:t>Budget and Resource Management</a:t>
            </a:r>
            <a:endParaRPr lang="en-US" dirty="0"/>
          </a:p>
        </p:txBody>
      </p:sp>
      <p:sp>
        <p:nvSpPr>
          <p:cNvPr id="3" name="Slide Number Placeholder 2"/>
          <p:cNvSpPr>
            <a:spLocks noGrp="1"/>
          </p:cNvSpPr>
          <p:nvPr>
            <p:ph type="sldNum" sz="quarter" idx="4"/>
          </p:nvPr>
        </p:nvSpPr>
        <p:spPr/>
        <p:txBody>
          <a:bodyPr/>
          <a:lstStyle/>
          <a:p>
            <a:fld id="{7BCC8D0D-EAEC-449D-9161-023DFF90F2E2}" type="slidenum">
              <a:rPr lang="en-US" smtClean="0"/>
              <a:pPr/>
              <a:t>44</a:t>
            </a:fld>
            <a:endParaRPr lang="en-US" dirty="0"/>
          </a:p>
        </p:txBody>
      </p:sp>
      <p:sp>
        <p:nvSpPr>
          <p:cNvPr id="6" name="Date Placeholder 5"/>
          <p:cNvSpPr>
            <a:spLocks noGrp="1"/>
          </p:cNvSpPr>
          <p:nvPr>
            <p:ph type="dt" sz="half" idx="2"/>
          </p:nvPr>
        </p:nvSpPr>
        <p:spPr/>
        <p:txBody>
          <a:bodyPr/>
          <a:lstStyle/>
          <a:p>
            <a:r>
              <a:rPr lang="en-US" dirty="0" smtClean="0"/>
              <a:t>02/02/2021</a:t>
            </a:r>
            <a:endParaRPr lang="en-US" dirty="0"/>
          </a:p>
        </p:txBody>
      </p:sp>
    </p:spTree>
    <p:extLst>
      <p:ext uri="{BB962C8B-B14F-4D97-AF65-F5344CB8AC3E}">
        <p14:creationId xmlns:p14="http://schemas.microsoft.com/office/powerpoint/2010/main" val="3376489912"/>
      </p:ext>
    </p:extLst>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To remove a TBH, also use the right-click menu from the TBH landing page</a:t>
            </a:r>
            <a:endParaRPr lang="en-US" dirty="0"/>
          </a:p>
        </p:txBody>
      </p:sp>
      <p:sp>
        <p:nvSpPr>
          <p:cNvPr id="5" name="Content Placeholder 4"/>
          <p:cNvSpPr>
            <a:spLocks noGrp="1"/>
          </p:cNvSpPr>
          <p:nvPr>
            <p:ph idx="1"/>
          </p:nvPr>
        </p:nvSpPr>
        <p:spPr>
          <a:xfrm>
            <a:off x="452503" y="1270072"/>
            <a:ext cx="11100731" cy="4011503"/>
          </a:xfrm>
        </p:spPr>
        <p:txBody>
          <a:bodyPr/>
          <a:lstStyle/>
          <a:p>
            <a:r>
              <a:rPr lang="en-US" sz="2000" dirty="0"/>
              <a:t>Why remove a previously-entered TBH?</a:t>
            </a:r>
          </a:p>
          <a:p>
            <a:pPr lvl="1"/>
            <a:r>
              <a:rPr lang="en-US" dirty="0"/>
              <a:t>Employee(s) have been hired for this position</a:t>
            </a:r>
          </a:p>
          <a:p>
            <a:pPr lvl="1"/>
            <a:r>
              <a:rPr lang="en-US" dirty="0"/>
              <a:t>No longer need to hire anyone for this position</a:t>
            </a:r>
          </a:p>
          <a:p>
            <a:r>
              <a:rPr lang="en-US" sz="2000" dirty="0"/>
              <a:t>Right-click menu from Landing Page, choose Remove a TBH</a:t>
            </a:r>
          </a:p>
          <a:p>
            <a:r>
              <a:rPr lang="en-US" sz="2000" dirty="0"/>
              <a:t>Prompt will warn you</a:t>
            </a:r>
          </a:p>
          <a:p>
            <a:pPr lvl="1"/>
            <a:endParaRPr lang="en-US" sz="2800" dirty="0"/>
          </a:p>
        </p:txBody>
      </p:sp>
      <p:sp>
        <p:nvSpPr>
          <p:cNvPr id="17" name="Right Arrow 16"/>
          <p:cNvSpPr/>
          <p:nvPr/>
        </p:nvSpPr>
        <p:spPr bwMode="auto">
          <a:xfrm>
            <a:off x="5901343" y="4234530"/>
            <a:ext cx="685800" cy="304800"/>
          </a:xfrm>
          <a:prstGeom prst="rightArrow">
            <a:avLst/>
          </a:prstGeom>
          <a:ln>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endParaRPr lang="en-US">
              <a:solidFill>
                <a:schemeClr val="tx1"/>
              </a:solidFill>
              <a:latin typeface="Arial" charset="0"/>
            </a:endParaRPr>
          </a:p>
        </p:txBody>
      </p:sp>
      <p:sp>
        <p:nvSpPr>
          <p:cNvPr id="2" name="Footer Placeholder 1"/>
          <p:cNvSpPr>
            <a:spLocks noGrp="1"/>
          </p:cNvSpPr>
          <p:nvPr>
            <p:ph type="ftr" sz="quarter" idx="3"/>
          </p:nvPr>
        </p:nvSpPr>
        <p:spPr/>
        <p:txBody>
          <a:bodyPr/>
          <a:lstStyle/>
          <a:p>
            <a:r>
              <a:rPr lang="en-US" smtClean="0"/>
              <a:t>Budget and Resource Management</a:t>
            </a:r>
            <a:endParaRPr lang="en-US" dirty="0"/>
          </a:p>
        </p:txBody>
      </p:sp>
      <p:sp>
        <p:nvSpPr>
          <p:cNvPr id="3" name="Slide Number Placeholder 2"/>
          <p:cNvSpPr>
            <a:spLocks noGrp="1"/>
          </p:cNvSpPr>
          <p:nvPr>
            <p:ph type="sldNum" sz="quarter" idx="4"/>
          </p:nvPr>
        </p:nvSpPr>
        <p:spPr/>
        <p:txBody>
          <a:bodyPr/>
          <a:lstStyle/>
          <a:p>
            <a:fld id="{7BCC8D0D-EAEC-449D-9161-023DFF90F2E2}" type="slidenum">
              <a:rPr lang="en-US" smtClean="0"/>
              <a:pPr/>
              <a:t>45</a:t>
            </a:fld>
            <a:endParaRPr lang="en-US" dirty="0"/>
          </a:p>
        </p:txBody>
      </p:sp>
      <p:sp>
        <p:nvSpPr>
          <p:cNvPr id="6" name="Date Placeholder 5"/>
          <p:cNvSpPr>
            <a:spLocks noGrp="1"/>
          </p:cNvSpPr>
          <p:nvPr>
            <p:ph type="dt" sz="half" idx="2"/>
          </p:nvPr>
        </p:nvSpPr>
        <p:spPr/>
        <p:txBody>
          <a:bodyPr/>
          <a:lstStyle/>
          <a:p>
            <a:r>
              <a:rPr lang="en-US" dirty="0" smtClean="0"/>
              <a:t>02/02/2021</a:t>
            </a:r>
            <a:endParaRPr lang="en-US" dirty="0"/>
          </a:p>
        </p:txBody>
      </p:sp>
      <p:pic>
        <p:nvPicPr>
          <p:cNvPr id="8" name="Picture 7"/>
          <p:cNvPicPr>
            <a:picLocks noChangeAspect="1"/>
          </p:cNvPicPr>
          <p:nvPr/>
        </p:nvPicPr>
        <p:blipFill>
          <a:blip r:embed="rId3"/>
          <a:stretch>
            <a:fillRect/>
          </a:stretch>
        </p:blipFill>
        <p:spPr>
          <a:xfrm>
            <a:off x="7005133" y="3905977"/>
            <a:ext cx="3504762" cy="961905"/>
          </a:xfrm>
          <a:prstGeom prst="rect">
            <a:avLst/>
          </a:prstGeom>
        </p:spPr>
      </p:pic>
      <p:pic>
        <p:nvPicPr>
          <p:cNvPr id="9" name="Picture 8"/>
          <p:cNvPicPr>
            <a:picLocks noChangeAspect="1"/>
          </p:cNvPicPr>
          <p:nvPr/>
        </p:nvPicPr>
        <p:blipFill>
          <a:blip r:embed="rId4"/>
          <a:stretch>
            <a:fillRect/>
          </a:stretch>
        </p:blipFill>
        <p:spPr>
          <a:xfrm>
            <a:off x="3273632" y="3056845"/>
            <a:ext cx="2285714" cy="3114286"/>
          </a:xfrm>
          <a:prstGeom prst="rect">
            <a:avLst/>
          </a:prstGeom>
        </p:spPr>
      </p:pic>
    </p:spTree>
    <p:extLst>
      <p:ext uri="{BB962C8B-B14F-4D97-AF65-F5344CB8AC3E}">
        <p14:creationId xmlns:p14="http://schemas.microsoft.com/office/powerpoint/2010/main" val="1344917374"/>
      </p:ext>
    </p:extLst>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Planners can leverage the TBH forms to plan for a group of employees</a:t>
            </a:r>
            <a:endParaRPr lang="en-US" dirty="0"/>
          </a:p>
        </p:txBody>
      </p:sp>
      <p:sp>
        <p:nvSpPr>
          <p:cNvPr id="5" name="Content Placeholder 4"/>
          <p:cNvSpPr>
            <a:spLocks noGrp="1"/>
          </p:cNvSpPr>
          <p:nvPr>
            <p:ph idx="1"/>
          </p:nvPr>
        </p:nvSpPr>
        <p:spPr/>
        <p:txBody>
          <a:bodyPr/>
          <a:lstStyle/>
          <a:p>
            <a:pPr marL="0" indent="0">
              <a:buNone/>
            </a:pPr>
            <a:r>
              <a:rPr lang="en-US" sz="2200" dirty="0" smtClean="0"/>
              <a:t>Examples</a:t>
            </a:r>
            <a:r>
              <a:rPr lang="en-US" sz="2200" dirty="0"/>
              <a:t>: </a:t>
            </a:r>
            <a:endParaRPr lang="en-US" sz="2200" dirty="0" smtClean="0"/>
          </a:p>
          <a:p>
            <a:r>
              <a:rPr lang="en-US" sz="2000" dirty="0" smtClean="0"/>
              <a:t>Include </a:t>
            </a:r>
            <a:r>
              <a:rPr lang="en-US" sz="2000" dirty="0"/>
              <a:t>a line item for five new </a:t>
            </a:r>
            <a:r>
              <a:rPr lang="en-US" sz="2000" dirty="0" smtClean="0"/>
              <a:t>faculty recruitments</a:t>
            </a:r>
          </a:p>
          <a:p>
            <a:r>
              <a:rPr lang="en-US" sz="2000" dirty="0" smtClean="0"/>
              <a:t>Plan </a:t>
            </a:r>
            <a:r>
              <a:rPr lang="en-US" sz="2000" dirty="0"/>
              <a:t>for twenty </a:t>
            </a:r>
            <a:r>
              <a:rPr lang="en-US" sz="2000" dirty="0" smtClean="0"/>
              <a:t>new half-time </a:t>
            </a:r>
            <a:r>
              <a:rPr lang="en-US" sz="2000" dirty="0"/>
              <a:t>staff </a:t>
            </a:r>
            <a:r>
              <a:rPr lang="en-US" sz="2000" dirty="0" smtClean="0"/>
              <a:t>employees</a:t>
            </a:r>
          </a:p>
          <a:p>
            <a:r>
              <a:rPr lang="en-US" sz="2000" dirty="0" smtClean="0"/>
              <a:t>Add </a:t>
            </a:r>
            <a:r>
              <a:rPr lang="en-US" sz="2000" dirty="0"/>
              <a:t>a “dummy” TBH that covers the expected salary and/or benefit increases for the entire </a:t>
            </a:r>
            <a:r>
              <a:rPr lang="en-US" sz="2000" dirty="0" smtClean="0"/>
              <a:t>DeptID</a:t>
            </a:r>
            <a:endParaRPr lang="en-US" sz="2000" dirty="0"/>
          </a:p>
          <a:p>
            <a:pPr lvl="2"/>
            <a:endParaRPr lang="en-US" sz="2800" dirty="0"/>
          </a:p>
          <a:p>
            <a:pPr lvl="2"/>
            <a:endParaRPr lang="en-US" sz="2800" dirty="0"/>
          </a:p>
          <a:p>
            <a:pPr marL="0" indent="0">
              <a:buNone/>
            </a:pPr>
            <a:endParaRPr lang="en-US" dirty="0" smtClean="0"/>
          </a:p>
        </p:txBody>
      </p:sp>
      <p:sp>
        <p:nvSpPr>
          <p:cNvPr id="2" name="Footer Placeholder 1"/>
          <p:cNvSpPr>
            <a:spLocks noGrp="1"/>
          </p:cNvSpPr>
          <p:nvPr>
            <p:ph type="ftr" sz="quarter" idx="3"/>
          </p:nvPr>
        </p:nvSpPr>
        <p:spPr/>
        <p:txBody>
          <a:bodyPr/>
          <a:lstStyle/>
          <a:p>
            <a:r>
              <a:rPr lang="en-US" smtClean="0"/>
              <a:t>Budget and Resource Management</a:t>
            </a:r>
            <a:endParaRPr lang="en-US" dirty="0"/>
          </a:p>
        </p:txBody>
      </p:sp>
      <p:sp>
        <p:nvSpPr>
          <p:cNvPr id="3" name="Slide Number Placeholder 2"/>
          <p:cNvSpPr>
            <a:spLocks noGrp="1"/>
          </p:cNvSpPr>
          <p:nvPr>
            <p:ph type="sldNum" sz="quarter" idx="4"/>
          </p:nvPr>
        </p:nvSpPr>
        <p:spPr/>
        <p:txBody>
          <a:bodyPr/>
          <a:lstStyle/>
          <a:p>
            <a:fld id="{7BCC8D0D-EAEC-449D-9161-023DFF90F2E2}" type="slidenum">
              <a:rPr lang="en-US" smtClean="0"/>
              <a:pPr/>
              <a:t>46</a:t>
            </a:fld>
            <a:endParaRPr lang="en-US" dirty="0"/>
          </a:p>
        </p:txBody>
      </p:sp>
      <p:sp>
        <p:nvSpPr>
          <p:cNvPr id="6" name="Date Placeholder 5"/>
          <p:cNvSpPr>
            <a:spLocks noGrp="1"/>
          </p:cNvSpPr>
          <p:nvPr>
            <p:ph type="dt" sz="half" idx="2"/>
          </p:nvPr>
        </p:nvSpPr>
        <p:spPr/>
        <p:txBody>
          <a:bodyPr/>
          <a:lstStyle/>
          <a:p>
            <a:r>
              <a:rPr lang="en-US" dirty="0" smtClean="0"/>
              <a:t>02/02/2021</a:t>
            </a:r>
            <a:endParaRPr lang="en-US" dirty="0"/>
          </a:p>
        </p:txBody>
      </p:sp>
    </p:spTree>
    <p:extLst>
      <p:ext uri="{BB962C8B-B14F-4D97-AF65-F5344CB8AC3E}">
        <p14:creationId xmlns:p14="http://schemas.microsoft.com/office/powerpoint/2010/main" val="167987952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2" y="426659"/>
            <a:ext cx="10786535" cy="467820"/>
          </a:xfrm>
        </p:spPr>
        <p:txBody>
          <a:bodyPr/>
          <a:lstStyle/>
          <a:p>
            <a:r>
              <a:rPr lang="en-US" dirty="0" smtClean="0"/>
              <a:t>TBH provisions should be named following </a:t>
            </a:r>
            <a:r>
              <a:rPr lang="en-US" dirty="0" err="1" smtClean="0"/>
              <a:t>DeptID</a:t>
            </a:r>
            <a:r>
              <a:rPr lang="en-US" dirty="0" smtClean="0"/>
              <a:t> hierarchy protocol</a:t>
            </a:r>
            <a:endParaRPr lang="en-US" dirty="0"/>
          </a:p>
        </p:txBody>
      </p:sp>
      <p:sp>
        <p:nvSpPr>
          <p:cNvPr id="2" name="Content Placeholder 1"/>
          <p:cNvSpPr>
            <a:spLocks noGrp="1"/>
          </p:cNvSpPr>
          <p:nvPr>
            <p:ph idx="1"/>
          </p:nvPr>
        </p:nvSpPr>
        <p:spPr>
          <a:xfrm>
            <a:off x="609602" y="1256307"/>
            <a:ext cx="11100731" cy="4638067"/>
          </a:xfrm>
        </p:spPr>
        <p:txBody>
          <a:bodyPr/>
          <a:lstStyle/>
          <a:p>
            <a:r>
              <a:rPr lang="en-US" sz="2000" dirty="0" smtClean="0"/>
              <a:t>Unique </a:t>
            </a:r>
            <a:r>
              <a:rPr lang="en-US" sz="2000" dirty="0"/>
              <a:t>TBH identification </a:t>
            </a:r>
            <a:r>
              <a:rPr lang="en-US" sz="2000" dirty="0" smtClean="0"/>
              <a:t>numbers removed</a:t>
            </a:r>
          </a:p>
          <a:p>
            <a:pPr lvl="1"/>
            <a:r>
              <a:rPr lang="en-US" sz="2000" dirty="0" smtClean="0"/>
              <a:t>Some still around; can delete and replace with unique names</a:t>
            </a:r>
          </a:p>
          <a:p>
            <a:r>
              <a:rPr lang="en-US" sz="2000" dirty="0" smtClean="0"/>
              <a:t>Unique names still required.  Some examples:</a:t>
            </a:r>
          </a:p>
          <a:p>
            <a:pPr lvl="1"/>
            <a:r>
              <a:rPr lang="en-US" sz="2000" dirty="0" smtClean="0"/>
              <a:t>SOD TBH Provisions: “</a:t>
            </a:r>
            <a:r>
              <a:rPr lang="en-US" sz="2000" dirty="0" err="1" smtClean="0"/>
              <a:t>D_M_Residents</a:t>
            </a:r>
            <a:r>
              <a:rPr lang="en-US" sz="2000" dirty="0" smtClean="0"/>
              <a:t>”</a:t>
            </a:r>
          </a:p>
          <a:p>
            <a:pPr lvl="1"/>
            <a:r>
              <a:rPr lang="en-US" sz="2000" dirty="0" smtClean="0"/>
              <a:t>SON TBH Provisions: “N_OSA_TA_2312”</a:t>
            </a:r>
          </a:p>
          <a:p>
            <a:pPr lvl="1"/>
            <a:r>
              <a:rPr lang="en-US" sz="2000" dirty="0" smtClean="0"/>
              <a:t>SOP TBH Provisions: “P_CP”</a:t>
            </a:r>
          </a:p>
          <a:p>
            <a:pPr lvl="1"/>
            <a:r>
              <a:rPr lang="en-US" sz="2000" dirty="0" smtClean="0"/>
              <a:t>FAS TBH Provisions: “</a:t>
            </a:r>
            <a:r>
              <a:rPr lang="en-US" sz="2000" dirty="0" err="1" smtClean="0"/>
              <a:t>F_RE_Assets&amp;Dev</a:t>
            </a:r>
            <a:r>
              <a:rPr lang="en-US" sz="2000" dirty="0" smtClean="0"/>
              <a:t> Operating Analyst 5”</a:t>
            </a:r>
          </a:p>
          <a:p>
            <a:pPr lvl="1"/>
            <a:r>
              <a:rPr lang="en-US" sz="2000" dirty="0" smtClean="0"/>
              <a:t>EVCP TBH Provisions: “E_VCR”</a:t>
            </a:r>
          </a:p>
          <a:p>
            <a:pPr lvl="1"/>
            <a:r>
              <a:rPr lang="en-US" sz="2000" dirty="0" smtClean="0"/>
              <a:t>CO TBH Provisions: “C_VCDO”</a:t>
            </a:r>
          </a:p>
          <a:p>
            <a:pPr lvl="1"/>
            <a:r>
              <a:rPr lang="en-US" sz="2000" dirty="0" smtClean="0"/>
              <a:t>UDAR TBH Provisions: “V_U16_516302_Project Manager”</a:t>
            </a:r>
          </a:p>
          <a:p>
            <a:pPr lvl="1"/>
            <a:r>
              <a:rPr lang="en-US" sz="2000" dirty="0" smtClean="0"/>
              <a:t>UR TBH Provisions: “R_MR”</a:t>
            </a:r>
          </a:p>
          <a:p>
            <a:endParaRPr lang="en-US" dirty="0"/>
          </a:p>
        </p:txBody>
      </p:sp>
      <p:sp>
        <p:nvSpPr>
          <p:cNvPr id="3" name="Footer Placeholder 2"/>
          <p:cNvSpPr>
            <a:spLocks noGrp="1"/>
          </p:cNvSpPr>
          <p:nvPr>
            <p:ph type="ftr" sz="quarter" idx="3"/>
          </p:nvPr>
        </p:nvSpPr>
        <p:spPr/>
        <p:txBody>
          <a:bodyPr/>
          <a:lstStyle/>
          <a:p>
            <a:r>
              <a:rPr lang="en-US" smtClean="0"/>
              <a:t>Budget and Resource Management</a:t>
            </a:r>
            <a:endParaRPr lang="en-US" dirty="0"/>
          </a:p>
        </p:txBody>
      </p:sp>
      <p:sp>
        <p:nvSpPr>
          <p:cNvPr id="5" name="Slide Number Placeholder 4"/>
          <p:cNvSpPr>
            <a:spLocks noGrp="1"/>
          </p:cNvSpPr>
          <p:nvPr>
            <p:ph type="sldNum" sz="quarter" idx="4"/>
          </p:nvPr>
        </p:nvSpPr>
        <p:spPr/>
        <p:txBody>
          <a:bodyPr/>
          <a:lstStyle/>
          <a:p>
            <a:fld id="{7BCC8D0D-EAEC-449D-9161-023DFF90F2E2}" type="slidenum">
              <a:rPr lang="en-US" smtClean="0"/>
              <a:pPr/>
              <a:t>47</a:t>
            </a:fld>
            <a:endParaRPr lang="en-US" dirty="0"/>
          </a:p>
        </p:txBody>
      </p:sp>
      <p:sp>
        <p:nvSpPr>
          <p:cNvPr id="6" name="Date Placeholder 5"/>
          <p:cNvSpPr>
            <a:spLocks noGrp="1"/>
          </p:cNvSpPr>
          <p:nvPr>
            <p:ph type="dt" sz="half" idx="2"/>
          </p:nvPr>
        </p:nvSpPr>
        <p:spPr/>
        <p:txBody>
          <a:bodyPr/>
          <a:lstStyle/>
          <a:p>
            <a:r>
              <a:rPr lang="en-US" dirty="0" smtClean="0"/>
              <a:t>02/02/2021</a:t>
            </a:r>
            <a:endParaRPr lang="en-US" dirty="0"/>
          </a:p>
        </p:txBody>
      </p:sp>
    </p:spTree>
    <p:extLst>
      <p:ext uri="{BB962C8B-B14F-4D97-AF65-F5344CB8AC3E}">
        <p14:creationId xmlns:p14="http://schemas.microsoft.com/office/powerpoint/2010/main" val="3391535905"/>
      </p:ext>
    </p:extLst>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4294967295"/>
          </p:nvPr>
        </p:nvSpPr>
        <p:spPr>
          <a:xfrm>
            <a:off x="0" y="3598334"/>
            <a:ext cx="11045825" cy="533400"/>
          </a:xfrm>
        </p:spPr>
        <p:txBody>
          <a:bodyPr/>
          <a:lstStyle/>
          <a:p>
            <a:pPr marL="0" indent="0" algn="r">
              <a:buNone/>
            </a:pPr>
            <a:r>
              <a:rPr lang="en-US" sz="3600" dirty="0" smtClean="0">
                <a:latin typeface="+mn-lt"/>
              </a:rPr>
              <a:t>Global Assumptions and Seeding</a:t>
            </a:r>
            <a:endParaRPr lang="en-US" sz="3600" dirty="0">
              <a:latin typeface="+mn-lt"/>
            </a:endParaRPr>
          </a:p>
        </p:txBody>
      </p:sp>
      <p:sp>
        <p:nvSpPr>
          <p:cNvPr id="2" name="Footer Placeholder 1"/>
          <p:cNvSpPr>
            <a:spLocks noGrp="1"/>
          </p:cNvSpPr>
          <p:nvPr>
            <p:ph type="ftr" sz="quarter" idx="3"/>
          </p:nvPr>
        </p:nvSpPr>
        <p:spPr/>
        <p:txBody>
          <a:bodyPr/>
          <a:lstStyle/>
          <a:p>
            <a:r>
              <a:rPr lang="en-US" smtClean="0"/>
              <a:t>Budget and Resource Management</a:t>
            </a:r>
            <a:endParaRPr lang="en-US" dirty="0"/>
          </a:p>
        </p:txBody>
      </p:sp>
      <p:sp>
        <p:nvSpPr>
          <p:cNvPr id="4" name="Slide Number Placeholder 3"/>
          <p:cNvSpPr>
            <a:spLocks noGrp="1"/>
          </p:cNvSpPr>
          <p:nvPr>
            <p:ph type="sldNum" sz="quarter" idx="4"/>
          </p:nvPr>
        </p:nvSpPr>
        <p:spPr/>
        <p:txBody>
          <a:bodyPr/>
          <a:lstStyle/>
          <a:p>
            <a:fld id="{7BCC8D0D-EAEC-449D-9161-023DFF90F2E2}" type="slidenum">
              <a:rPr lang="en-US" smtClean="0"/>
              <a:pPr/>
              <a:t>48</a:t>
            </a:fld>
            <a:endParaRPr lang="en-US" dirty="0"/>
          </a:p>
        </p:txBody>
      </p:sp>
      <p:sp>
        <p:nvSpPr>
          <p:cNvPr id="5" name="Date Placeholder 4"/>
          <p:cNvSpPr>
            <a:spLocks noGrp="1"/>
          </p:cNvSpPr>
          <p:nvPr>
            <p:ph type="dt" sz="half" idx="2"/>
          </p:nvPr>
        </p:nvSpPr>
        <p:spPr/>
        <p:txBody>
          <a:bodyPr/>
          <a:lstStyle/>
          <a:p>
            <a:r>
              <a:rPr lang="en-US" dirty="0" smtClean="0"/>
              <a:t>02/02/2021</a:t>
            </a:r>
            <a:endParaRPr lang="en-US" dirty="0"/>
          </a:p>
        </p:txBody>
      </p:sp>
    </p:spTree>
    <p:extLst>
      <p:ext uri="{BB962C8B-B14F-4D97-AF65-F5344CB8AC3E}">
        <p14:creationId xmlns:p14="http://schemas.microsoft.com/office/powerpoint/2010/main" val="1171395595"/>
      </p:ext>
    </p:extLst>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2503" y="411118"/>
            <a:ext cx="10786535" cy="467820"/>
          </a:xfrm>
        </p:spPr>
        <p:txBody>
          <a:bodyPr/>
          <a:lstStyle/>
          <a:p>
            <a:r>
              <a:rPr lang="en-US" dirty="0" smtClean="0"/>
              <a:t>Salary Global Assumptions are set by BRM, Level 1 and 2 Coordinators</a:t>
            </a:r>
            <a:endParaRPr lang="en-US" dirty="0"/>
          </a:p>
        </p:txBody>
      </p:sp>
      <p:sp>
        <p:nvSpPr>
          <p:cNvPr id="3" name="Content Placeholder 2"/>
          <p:cNvSpPr>
            <a:spLocks noGrp="1"/>
          </p:cNvSpPr>
          <p:nvPr>
            <p:ph idx="1"/>
          </p:nvPr>
        </p:nvSpPr>
        <p:spPr>
          <a:xfrm>
            <a:off x="452503" y="1253067"/>
            <a:ext cx="11100731" cy="4842933"/>
          </a:xfrm>
        </p:spPr>
        <p:txBody>
          <a:bodyPr/>
          <a:lstStyle/>
          <a:p>
            <a:r>
              <a:rPr lang="en-US" sz="2000" dirty="0"/>
              <a:t>Budget and Resource Management office (BRM) initially sets global assumptions </a:t>
            </a:r>
            <a:r>
              <a:rPr lang="en-US" sz="2000" dirty="0" smtClean="0"/>
              <a:t>only for </a:t>
            </a:r>
            <a:r>
              <a:rPr lang="en-US" sz="2000" dirty="0"/>
              <a:t>salary increases </a:t>
            </a:r>
            <a:endParaRPr lang="en-US" sz="2000" dirty="0" smtClean="0"/>
          </a:p>
          <a:p>
            <a:pPr lvl="1"/>
            <a:r>
              <a:rPr lang="en-US" dirty="0" smtClean="0"/>
              <a:t>These </a:t>
            </a:r>
            <a:r>
              <a:rPr lang="en-US" dirty="0"/>
              <a:t>assumptions are based on information from Human </a:t>
            </a:r>
            <a:r>
              <a:rPr lang="en-US" dirty="0" smtClean="0"/>
              <a:t>Resources</a:t>
            </a:r>
          </a:p>
          <a:p>
            <a:r>
              <a:rPr lang="en-US" sz="2000" dirty="0" smtClean="0"/>
              <a:t>Level 1 and 2 Coordinators can adjust salary global assumptions by Union Code for their control points and departments  </a:t>
            </a:r>
          </a:p>
          <a:p>
            <a:r>
              <a:rPr lang="en-US" sz="2000" dirty="0" smtClean="0"/>
              <a:t>Global assumptions apply to base and negotiated salary only</a:t>
            </a:r>
          </a:p>
          <a:p>
            <a:pPr lvl="1"/>
            <a:r>
              <a:rPr lang="en-US" dirty="0" smtClean="0"/>
              <a:t>Planners may use the Override Global % field on the Salary Level form </a:t>
            </a:r>
          </a:p>
          <a:p>
            <a:pPr lvl="1"/>
            <a:r>
              <a:rPr lang="en-US" dirty="0"/>
              <a:t>Planners may use salary and benefit adjustment accounts in General Planning to make changes for these expense categories for Year 2</a:t>
            </a:r>
          </a:p>
          <a:p>
            <a:pPr lvl="1"/>
            <a:r>
              <a:rPr lang="en-US" dirty="0"/>
              <a:t>Global Assumptions do not apply to TBH provisions during Year 2; salary and benefits carry forward without any </a:t>
            </a:r>
            <a:r>
              <a:rPr lang="en-US" dirty="0" smtClean="0"/>
              <a:t>adjustments</a:t>
            </a:r>
            <a:endParaRPr lang="en-US" dirty="0"/>
          </a:p>
        </p:txBody>
      </p:sp>
      <p:sp>
        <p:nvSpPr>
          <p:cNvPr id="4" name="Footer Placeholder 3"/>
          <p:cNvSpPr>
            <a:spLocks noGrp="1"/>
          </p:cNvSpPr>
          <p:nvPr>
            <p:ph type="ftr" sz="quarter" idx="3"/>
          </p:nvPr>
        </p:nvSpPr>
        <p:spPr/>
        <p:txBody>
          <a:bodyPr/>
          <a:lstStyle/>
          <a:p>
            <a:r>
              <a:rPr lang="en-US" smtClean="0"/>
              <a:t>Budget and Resource Management</a:t>
            </a:r>
            <a:endParaRPr lang="en-US" dirty="0"/>
          </a:p>
        </p:txBody>
      </p:sp>
      <p:sp>
        <p:nvSpPr>
          <p:cNvPr id="5" name="Slide Number Placeholder 4"/>
          <p:cNvSpPr>
            <a:spLocks noGrp="1"/>
          </p:cNvSpPr>
          <p:nvPr>
            <p:ph type="sldNum" sz="quarter" idx="4"/>
          </p:nvPr>
        </p:nvSpPr>
        <p:spPr/>
        <p:txBody>
          <a:bodyPr/>
          <a:lstStyle/>
          <a:p>
            <a:fld id="{7BCC8D0D-EAEC-449D-9161-023DFF90F2E2}" type="slidenum">
              <a:rPr lang="en-US" smtClean="0"/>
              <a:pPr/>
              <a:t>49</a:t>
            </a:fld>
            <a:endParaRPr lang="en-US" dirty="0"/>
          </a:p>
        </p:txBody>
      </p:sp>
      <p:sp>
        <p:nvSpPr>
          <p:cNvPr id="6" name="Date Placeholder 5"/>
          <p:cNvSpPr>
            <a:spLocks noGrp="1"/>
          </p:cNvSpPr>
          <p:nvPr>
            <p:ph type="dt" sz="half" idx="2"/>
          </p:nvPr>
        </p:nvSpPr>
        <p:spPr/>
        <p:txBody>
          <a:bodyPr/>
          <a:lstStyle/>
          <a:p>
            <a:r>
              <a:rPr lang="en-US" dirty="0" smtClean="0"/>
              <a:t>02/02/2021</a:t>
            </a:r>
            <a:endParaRPr lang="en-US" dirty="0"/>
          </a:p>
        </p:txBody>
      </p:sp>
    </p:spTree>
    <p:extLst>
      <p:ext uri="{BB962C8B-B14F-4D97-AF65-F5344CB8AC3E}">
        <p14:creationId xmlns:p14="http://schemas.microsoft.com/office/powerpoint/2010/main" val="1134572869"/>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Employee Planning Features</a:t>
            </a:r>
            <a:endParaRPr lang="en-US" dirty="0"/>
          </a:p>
        </p:txBody>
      </p:sp>
      <p:sp>
        <p:nvSpPr>
          <p:cNvPr id="3" name="Content Placeholder 2"/>
          <p:cNvSpPr>
            <a:spLocks noGrp="1"/>
          </p:cNvSpPr>
          <p:nvPr>
            <p:ph idx="1"/>
          </p:nvPr>
        </p:nvSpPr>
        <p:spPr>
          <a:xfrm>
            <a:off x="609602" y="1221577"/>
            <a:ext cx="11100731" cy="4601154"/>
          </a:xfrm>
        </p:spPr>
        <p:txBody>
          <a:bodyPr/>
          <a:lstStyle/>
          <a:p>
            <a:r>
              <a:rPr lang="en-US" sz="2400" dirty="0"/>
              <a:t>UPlan module allows detailed salary planning for:</a:t>
            </a:r>
          </a:p>
          <a:p>
            <a:pPr lvl="1"/>
            <a:r>
              <a:rPr lang="en-US" sz="2000" dirty="0"/>
              <a:t>Individual employees</a:t>
            </a:r>
          </a:p>
          <a:p>
            <a:pPr lvl="1"/>
            <a:r>
              <a:rPr lang="en-US" sz="2000" dirty="0"/>
              <a:t>To-be-hired (TBH) employees or reductions for an individual or </a:t>
            </a:r>
            <a:r>
              <a:rPr lang="en-US" sz="2000" dirty="0" smtClean="0"/>
              <a:t>group</a:t>
            </a:r>
            <a:endParaRPr lang="en-US" sz="2000" dirty="0"/>
          </a:p>
          <a:p>
            <a:r>
              <a:rPr lang="en-US" sz="2400" dirty="0"/>
              <a:t>Data fed from </a:t>
            </a:r>
            <a:r>
              <a:rPr lang="en-US" sz="2400" dirty="0" smtClean="0"/>
              <a:t>UCPath</a:t>
            </a:r>
            <a:endParaRPr lang="en-US" sz="2200" dirty="0"/>
          </a:p>
          <a:p>
            <a:pPr lvl="1"/>
            <a:r>
              <a:rPr lang="en-US" sz="2000" dirty="0"/>
              <a:t>To avoid duplicative </a:t>
            </a:r>
            <a:r>
              <a:rPr lang="en-US" sz="2000" dirty="0" smtClean="0"/>
              <a:t>work</a:t>
            </a:r>
            <a:endParaRPr lang="en-US" sz="2000" dirty="0"/>
          </a:p>
          <a:p>
            <a:r>
              <a:rPr lang="en-US" sz="2400" dirty="0"/>
              <a:t>For each employee and TBH, users can:</a:t>
            </a:r>
          </a:p>
          <a:p>
            <a:pPr lvl="1"/>
            <a:r>
              <a:rPr lang="en-US" sz="2000" b="1" dirty="0"/>
              <a:t>Adjust</a:t>
            </a:r>
            <a:r>
              <a:rPr lang="en-US" sz="2000" dirty="0"/>
              <a:t> the salary and benefit levels </a:t>
            </a:r>
          </a:p>
          <a:p>
            <a:pPr lvl="1"/>
            <a:r>
              <a:rPr lang="en-US" sz="2000" b="1" dirty="0"/>
              <a:t>Distribute</a:t>
            </a:r>
            <a:r>
              <a:rPr lang="en-US" sz="2000" dirty="0"/>
              <a:t> salary and benefits costs across DFPs on a monthly basis</a:t>
            </a:r>
          </a:p>
          <a:p>
            <a:pPr lvl="1"/>
            <a:r>
              <a:rPr lang="en-US" sz="2000" b="1" dirty="0"/>
              <a:t>Identify</a:t>
            </a:r>
            <a:r>
              <a:rPr lang="en-US" sz="2000" dirty="0"/>
              <a:t> sources of funds to cover the NIH OTC amount</a:t>
            </a:r>
          </a:p>
          <a:p>
            <a:r>
              <a:rPr lang="en-US" sz="2400" dirty="0" smtClean="0"/>
              <a:t>Employee Planning is enabled for the same timeline as General: current year Forecast (Year 0) and the next two fiscal years’ Plan (Years 1, 2)</a:t>
            </a:r>
            <a:endParaRPr lang="en-US" sz="2400" dirty="0"/>
          </a:p>
          <a:p>
            <a:pPr marL="0" indent="0">
              <a:buNone/>
            </a:pPr>
            <a:endParaRPr lang="en-US" sz="2600" dirty="0"/>
          </a:p>
          <a:p>
            <a:pPr lvl="2"/>
            <a:endParaRPr lang="en-US" dirty="0" smtClean="0"/>
          </a:p>
          <a:p>
            <a:endParaRPr lang="en-US" dirty="0" smtClean="0"/>
          </a:p>
        </p:txBody>
      </p:sp>
      <p:sp>
        <p:nvSpPr>
          <p:cNvPr id="4" name="Footer Placeholder 3"/>
          <p:cNvSpPr>
            <a:spLocks noGrp="1"/>
          </p:cNvSpPr>
          <p:nvPr>
            <p:ph type="ftr" sz="quarter" idx="3"/>
          </p:nvPr>
        </p:nvSpPr>
        <p:spPr/>
        <p:txBody>
          <a:bodyPr/>
          <a:lstStyle/>
          <a:p>
            <a:r>
              <a:rPr lang="en-US" smtClean="0"/>
              <a:t>Budget and Resource Management</a:t>
            </a:r>
            <a:endParaRPr lang="en-US" dirty="0"/>
          </a:p>
        </p:txBody>
      </p:sp>
      <p:sp>
        <p:nvSpPr>
          <p:cNvPr id="5" name="Slide Number Placeholder 4"/>
          <p:cNvSpPr>
            <a:spLocks noGrp="1"/>
          </p:cNvSpPr>
          <p:nvPr>
            <p:ph type="sldNum" sz="quarter" idx="4"/>
          </p:nvPr>
        </p:nvSpPr>
        <p:spPr/>
        <p:txBody>
          <a:bodyPr/>
          <a:lstStyle/>
          <a:p>
            <a:fld id="{7BCC8D0D-EAEC-449D-9161-023DFF90F2E2}" type="slidenum">
              <a:rPr lang="en-US" smtClean="0"/>
              <a:pPr/>
              <a:t>5</a:t>
            </a:fld>
            <a:endParaRPr lang="en-US" dirty="0"/>
          </a:p>
        </p:txBody>
      </p:sp>
      <p:sp>
        <p:nvSpPr>
          <p:cNvPr id="6" name="Date Placeholder 5"/>
          <p:cNvSpPr>
            <a:spLocks noGrp="1"/>
          </p:cNvSpPr>
          <p:nvPr>
            <p:ph type="dt" sz="half" idx="2"/>
          </p:nvPr>
        </p:nvSpPr>
        <p:spPr>
          <a:xfrm>
            <a:off x="8139386" y="6452362"/>
            <a:ext cx="1236257" cy="155747"/>
          </a:xfrm>
        </p:spPr>
        <p:txBody>
          <a:bodyPr/>
          <a:lstStyle/>
          <a:p>
            <a:r>
              <a:rPr lang="en-US" dirty="0" smtClean="0"/>
              <a:t>02/02/2021</a:t>
            </a:r>
            <a:endParaRPr lang="en-US" dirty="0"/>
          </a:p>
        </p:txBody>
      </p:sp>
    </p:spTree>
    <p:extLst>
      <p:ext uri="{BB962C8B-B14F-4D97-AF65-F5344CB8AC3E}">
        <p14:creationId xmlns:p14="http://schemas.microsoft.com/office/powerpoint/2010/main" val="209928684"/>
      </p:ext>
    </p:extLst>
  </p:cSld>
  <p:clrMapOvr>
    <a:masterClrMapping/>
  </p:clrMapOvr>
  <p:transition>
    <p:fad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2" y="426659"/>
            <a:ext cx="10786535" cy="467820"/>
          </a:xfrm>
        </p:spPr>
        <p:txBody>
          <a:bodyPr/>
          <a:lstStyle/>
          <a:p>
            <a:r>
              <a:rPr lang="en-US" dirty="0" smtClean="0"/>
              <a:t>Salary Global Assumptions Form</a:t>
            </a:r>
            <a:endParaRPr lang="en-US" dirty="0"/>
          </a:p>
        </p:txBody>
      </p:sp>
      <p:sp>
        <p:nvSpPr>
          <p:cNvPr id="3" name="Footer Placeholder 2"/>
          <p:cNvSpPr>
            <a:spLocks noGrp="1"/>
          </p:cNvSpPr>
          <p:nvPr>
            <p:ph type="ftr" sz="quarter" idx="3"/>
          </p:nvPr>
        </p:nvSpPr>
        <p:spPr/>
        <p:txBody>
          <a:bodyPr/>
          <a:lstStyle/>
          <a:p>
            <a:r>
              <a:rPr lang="en-US" smtClean="0"/>
              <a:t>Budget and Resource Management</a:t>
            </a:r>
            <a:endParaRPr lang="en-US" dirty="0"/>
          </a:p>
        </p:txBody>
      </p:sp>
      <p:sp>
        <p:nvSpPr>
          <p:cNvPr id="4" name="Slide Number Placeholder 3"/>
          <p:cNvSpPr>
            <a:spLocks noGrp="1"/>
          </p:cNvSpPr>
          <p:nvPr>
            <p:ph type="sldNum" sz="quarter" idx="4"/>
          </p:nvPr>
        </p:nvSpPr>
        <p:spPr/>
        <p:txBody>
          <a:bodyPr/>
          <a:lstStyle/>
          <a:p>
            <a:fld id="{7BCC8D0D-EAEC-449D-9161-023DFF90F2E2}" type="slidenum">
              <a:rPr lang="en-US" smtClean="0"/>
              <a:pPr/>
              <a:t>50</a:t>
            </a:fld>
            <a:endParaRPr lang="en-US" dirty="0"/>
          </a:p>
        </p:txBody>
      </p:sp>
      <p:sp>
        <p:nvSpPr>
          <p:cNvPr id="5" name="Date Placeholder 4"/>
          <p:cNvSpPr>
            <a:spLocks noGrp="1"/>
          </p:cNvSpPr>
          <p:nvPr>
            <p:ph type="dt" sz="half" idx="2"/>
          </p:nvPr>
        </p:nvSpPr>
        <p:spPr/>
        <p:txBody>
          <a:bodyPr/>
          <a:lstStyle/>
          <a:p>
            <a:r>
              <a:rPr lang="en-US" dirty="0" smtClean="0"/>
              <a:t>02/02/2021</a:t>
            </a:r>
            <a:endParaRPr lang="en-US" dirty="0"/>
          </a:p>
        </p:txBody>
      </p:sp>
      <p:pic>
        <p:nvPicPr>
          <p:cNvPr id="7" name="Picture 6"/>
          <p:cNvPicPr>
            <a:picLocks noChangeAspect="1"/>
          </p:cNvPicPr>
          <p:nvPr/>
        </p:nvPicPr>
        <p:blipFill>
          <a:blip r:embed="rId3"/>
          <a:stretch>
            <a:fillRect/>
          </a:stretch>
        </p:blipFill>
        <p:spPr>
          <a:xfrm>
            <a:off x="1076916" y="1129377"/>
            <a:ext cx="9851905" cy="4719524"/>
          </a:xfrm>
          <a:prstGeom prst="rect">
            <a:avLst/>
          </a:prstGeom>
        </p:spPr>
      </p:pic>
    </p:spTree>
    <p:extLst>
      <p:ext uri="{BB962C8B-B14F-4D97-AF65-F5344CB8AC3E}">
        <p14:creationId xmlns:p14="http://schemas.microsoft.com/office/powerpoint/2010/main" val="939660641"/>
      </p:ext>
    </p:extLst>
  </p:cSld>
  <p:clrMapOvr>
    <a:masterClrMapping/>
  </p:clrMapOvr>
  <p:transition>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Responsibilities in Employee Planning</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325939908"/>
              </p:ext>
            </p:extLst>
          </p:nvPr>
        </p:nvGraphicFramePr>
        <p:xfrm>
          <a:off x="573088" y="1511300"/>
          <a:ext cx="11101388" cy="3752065"/>
        </p:xfrm>
        <a:graphic>
          <a:graphicData uri="http://schemas.openxmlformats.org/drawingml/2006/table">
            <a:tbl>
              <a:tblPr firstRow="1" bandRow="1">
                <a:tableStyleId>{5C22544A-7EE6-4342-B048-85BDC9FD1C3A}</a:tableStyleId>
              </a:tblPr>
              <a:tblGrid>
                <a:gridCol w="3083719">
                  <a:extLst>
                    <a:ext uri="{9D8B030D-6E8A-4147-A177-3AD203B41FA5}">
                      <a16:colId xmlns:a16="http://schemas.microsoft.com/office/drawing/2014/main" val="20000"/>
                    </a:ext>
                  </a:extLst>
                </a:gridCol>
                <a:gridCol w="8017669">
                  <a:extLst>
                    <a:ext uri="{9D8B030D-6E8A-4147-A177-3AD203B41FA5}">
                      <a16:colId xmlns:a16="http://schemas.microsoft.com/office/drawing/2014/main" val="20001"/>
                    </a:ext>
                  </a:extLst>
                </a:gridCol>
              </a:tblGrid>
              <a:tr h="346414">
                <a:tc>
                  <a:txBody>
                    <a:bodyPr/>
                    <a:lstStyle/>
                    <a:p>
                      <a:pPr marL="0" marR="0">
                        <a:lnSpc>
                          <a:spcPct val="100000"/>
                        </a:lnSpc>
                        <a:spcBef>
                          <a:spcPts val="0"/>
                        </a:spcBef>
                        <a:spcAft>
                          <a:spcPts val="0"/>
                        </a:spcAft>
                      </a:pPr>
                      <a:r>
                        <a:rPr lang="en-US" sz="1800" dirty="0">
                          <a:effectLst/>
                          <a:latin typeface="Arial" panose="020B0604020202020204" pitchFamily="34" charset="0"/>
                          <a:cs typeface="Arial" panose="020B0604020202020204" pitchFamily="34" charset="0"/>
                        </a:rPr>
                        <a:t>Role</a:t>
                      </a:r>
                      <a:endParaRPr lang="en-US" sz="1800" dirty="0">
                        <a:effectLst/>
                        <a:latin typeface="Arial" panose="020B0604020202020204" pitchFamily="34" charset="0"/>
                        <a:ea typeface="Calibri"/>
                        <a:cs typeface="Arial" panose="020B0604020202020204" pitchFamily="34" charset="0"/>
                      </a:endParaRPr>
                    </a:p>
                  </a:txBody>
                  <a:tcPr marL="100356" marR="100356" marT="0" marB="0"/>
                </a:tc>
                <a:tc>
                  <a:txBody>
                    <a:bodyPr/>
                    <a:lstStyle/>
                    <a:p>
                      <a:pPr marL="0" marR="0">
                        <a:lnSpc>
                          <a:spcPct val="100000"/>
                        </a:lnSpc>
                        <a:spcBef>
                          <a:spcPts val="0"/>
                        </a:spcBef>
                        <a:spcAft>
                          <a:spcPts val="0"/>
                        </a:spcAft>
                      </a:pPr>
                      <a:r>
                        <a:rPr lang="en-US" sz="1800" dirty="0">
                          <a:effectLst/>
                          <a:latin typeface="Arial" panose="020B0604020202020204" pitchFamily="34" charset="0"/>
                          <a:cs typeface="Arial" panose="020B0604020202020204" pitchFamily="34" charset="0"/>
                        </a:rPr>
                        <a:t>Actions</a:t>
                      </a:r>
                      <a:endParaRPr lang="en-US" sz="1800" dirty="0">
                        <a:effectLst/>
                        <a:latin typeface="Arial" panose="020B0604020202020204" pitchFamily="34" charset="0"/>
                        <a:ea typeface="Calibri"/>
                        <a:cs typeface="Arial" panose="020B0604020202020204" pitchFamily="34" charset="0"/>
                      </a:endParaRPr>
                    </a:p>
                  </a:txBody>
                  <a:tcPr marL="100356" marR="100356" marT="0" marB="0"/>
                </a:tc>
                <a:extLst>
                  <a:ext uri="{0D108BD9-81ED-4DB2-BD59-A6C34878D82A}">
                    <a16:rowId xmlns:a16="http://schemas.microsoft.com/office/drawing/2014/main" val="10000"/>
                  </a:ext>
                </a:extLst>
              </a:tr>
              <a:tr h="415586">
                <a:tc>
                  <a:txBody>
                    <a:bodyPr/>
                    <a:lstStyle/>
                    <a:p>
                      <a:pPr marL="0" marR="0">
                        <a:lnSpc>
                          <a:spcPct val="100000"/>
                        </a:lnSpc>
                        <a:spcBef>
                          <a:spcPts val="0"/>
                        </a:spcBef>
                        <a:spcAft>
                          <a:spcPts val="0"/>
                        </a:spcAft>
                      </a:pPr>
                      <a:r>
                        <a:rPr lang="en-US" sz="1800" dirty="0">
                          <a:solidFill>
                            <a:schemeClr val="tx1"/>
                          </a:solidFill>
                          <a:effectLst/>
                          <a:latin typeface="Arial" panose="020B0604020202020204" pitchFamily="34" charset="0"/>
                          <a:cs typeface="Arial" panose="020B0604020202020204" pitchFamily="34" charset="0"/>
                        </a:rPr>
                        <a:t>UPlan </a:t>
                      </a:r>
                      <a:r>
                        <a:rPr lang="en-US" sz="1800" dirty="0" smtClean="0">
                          <a:solidFill>
                            <a:schemeClr val="tx1"/>
                          </a:solidFill>
                          <a:effectLst/>
                          <a:latin typeface="Arial" panose="020B0604020202020204" pitchFamily="34" charset="0"/>
                          <a:cs typeface="Arial" panose="020B0604020202020204" pitchFamily="34" charset="0"/>
                        </a:rPr>
                        <a:t>Administrator (BRM)</a:t>
                      </a:r>
                      <a:endParaRPr lang="en-US" sz="1800" dirty="0">
                        <a:solidFill>
                          <a:schemeClr val="tx1"/>
                        </a:solidFill>
                        <a:effectLst/>
                        <a:latin typeface="Arial" panose="020B0604020202020204" pitchFamily="34" charset="0"/>
                        <a:ea typeface="Calibri"/>
                        <a:cs typeface="Arial" panose="020B0604020202020204" pitchFamily="34" charset="0"/>
                      </a:endParaRPr>
                    </a:p>
                  </a:txBody>
                  <a:tcPr marL="100356" marR="100356" marT="0" marB="0"/>
                </a:tc>
                <a:tc>
                  <a:txBody>
                    <a:bodyPr/>
                    <a:lstStyle/>
                    <a:p>
                      <a:pPr marL="0" marR="0">
                        <a:lnSpc>
                          <a:spcPct val="100000"/>
                        </a:lnSpc>
                        <a:spcBef>
                          <a:spcPts val="0"/>
                        </a:spcBef>
                        <a:spcAft>
                          <a:spcPts val="0"/>
                        </a:spcAft>
                      </a:pPr>
                      <a:r>
                        <a:rPr lang="en-US" sz="1800" dirty="0">
                          <a:solidFill>
                            <a:schemeClr val="tx1"/>
                          </a:solidFill>
                          <a:effectLst/>
                          <a:latin typeface="Arial" panose="020B0604020202020204" pitchFamily="34" charset="0"/>
                          <a:cs typeface="Arial" panose="020B0604020202020204" pitchFamily="34" charset="0"/>
                        </a:rPr>
                        <a:t>Sets initial global </a:t>
                      </a:r>
                      <a:r>
                        <a:rPr lang="en-US" sz="1800" dirty="0" smtClean="0">
                          <a:solidFill>
                            <a:schemeClr val="tx1"/>
                          </a:solidFill>
                          <a:effectLst/>
                          <a:latin typeface="Arial" panose="020B0604020202020204" pitchFamily="34" charset="0"/>
                          <a:cs typeface="Arial" panose="020B0604020202020204" pitchFamily="34" charset="0"/>
                        </a:rPr>
                        <a:t>assumptions</a:t>
                      </a:r>
                      <a:endParaRPr lang="en-US" sz="1800" dirty="0">
                        <a:solidFill>
                          <a:schemeClr val="tx1"/>
                        </a:solidFill>
                        <a:effectLst/>
                        <a:latin typeface="Arial" panose="020B0604020202020204" pitchFamily="34" charset="0"/>
                        <a:ea typeface="Calibri"/>
                        <a:cs typeface="Arial" panose="020B0604020202020204" pitchFamily="34" charset="0"/>
                      </a:endParaRPr>
                    </a:p>
                  </a:txBody>
                  <a:tcPr marL="100356" marR="100356" marT="0" marB="0"/>
                </a:tc>
                <a:extLst>
                  <a:ext uri="{0D108BD9-81ED-4DB2-BD59-A6C34878D82A}">
                    <a16:rowId xmlns:a16="http://schemas.microsoft.com/office/drawing/2014/main" val="10001"/>
                  </a:ext>
                </a:extLst>
              </a:tr>
              <a:tr h="692827">
                <a:tc>
                  <a:txBody>
                    <a:bodyPr/>
                    <a:lstStyle/>
                    <a:p>
                      <a:pPr marL="0" marR="0">
                        <a:lnSpc>
                          <a:spcPct val="100000"/>
                        </a:lnSpc>
                        <a:spcBef>
                          <a:spcPts val="0"/>
                        </a:spcBef>
                        <a:spcAft>
                          <a:spcPts val="0"/>
                        </a:spcAft>
                      </a:pPr>
                      <a:r>
                        <a:rPr lang="en-US" sz="1800" dirty="0">
                          <a:solidFill>
                            <a:schemeClr val="tx1"/>
                          </a:solidFill>
                          <a:effectLst/>
                          <a:latin typeface="Arial" panose="020B0604020202020204" pitchFamily="34" charset="0"/>
                          <a:cs typeface="Arial" panose="020B0604020202020204" pitchFamily="34" charset="0"/>
                        </a:rPr>
                        <a:t>Level 1 </a:t>
                      </a:r>
                      <a:r>
                        <a:rPr lang="en-US" sz="1800" dirty="0" smtClean="0">
                          <a:solidFill>
                            <a:schemeClr val="tx1"/>
                          </a:solidFill>
                          <a:effectLst/>
                          <a:latin typeface="Arial" panose="020B0604020202020204" pitchFamily="34" charset="0"/>
                          <a:cs typeface="Arial" panose="020B0604020202020204" pitchFamily="34" charset="0"/>
                        </a:rPr>
                        <a:t>Coordinator</a:t>
                      </a:r>
                      <a:endParaRPr lang="en-US" sz="1800" dirty="0">
                        <a:solidFill>
                          <a:schemeClr val="tx1"/>
                        </a:solidFill>
                        <a:effectLst/>
                        <a:latin typeface="Arial" panose="020B0604020202020204" pitchFamily="34" charset="0"/>
                        <a:ea typeface="Calibri"/>
                        <a:cs typeface="Arial" panose="020B0604020202020204" pitchFamily="34" charset="0"/>
                      </a:endParaRPr>
                    </a:p>
                  </a:txBody>
                  <a:tcPr marL="100356" marR="100356" marT="0" marB="0"/>
                </a:tc>
                <a:tc>
                  <a:txBody>
                    <a:bodyPr/>
                    <a:lstStyle/>
                    <a:p>
                      <a:pPr marL="0" marR="0">
                        <a:lnSpc>
                          <a:spcPct val="100000"/>
                        </a:lnSpc>
                        <a:spcBef>
                          <a:spcPts val="0"/>
                        </a:spcBef>
                        <a:spcAft>
                          <a:spcPts val="0"/>
                        </a:spcAft>
                      </a:pPr>
                      <a:r>
                        <a:rPr lang="en-US" sz="1800" dirty="0">
                          <a:solidFill>
                            <a:schemeClr val="tx1"/>
                          </a:solidFill>
                          <a:effectLst/>
                          <a:latin typeface="Arial" panose="020B0604020202020204" pitchFamily="34" charset="0"/>
                          <a:cs typeface="Arial" panose="020B0604020202020204" pitchFamily="34" charset="0"/>
                        </a:rPr>
                        <a:t>Adjust global </a:t>
                      </a:r>
                      <a:r>
                        <a:rPr lang="en-US" sz="1800" dirty="0" smtClean="0">
                          <a:solidFill>
                            <a:schemeClr val="tx1"/>
                          </a:solidFill>
                          <a:effectLst/>
                          <a:latin typeface="Arial" panose="020B0604020202020204" pitchFamily="34" charset="0"/>
                          <a:cs typeface="Arial" panose="020B0604020202020204" pitchFamily="34" charset="0"/>
                        </a:rPr>
                        <a:t>assumptions for all departments</a:t>
                      </a:r>
                      <a:r>
                        <a:rPr lang="en-US" sz="1800" baseline="0" dirty="0" smtClean="0">
                          <a:solidFill>
                            <a:schemeClr val="tx1"/>
                          </a:solidFill>
                          <a:effectLst/>
                          <a:latin typeface="Arial" panose="020B0604020202020204" pitchFamily="34" charset="0"/>
                          <a:cs typeface="Arial" panose="020B0604020202020204" pitchFamily="34" charset="0"/>
                        </a:rPr>
                        <a:t> </a:t>
                      </a:r>
                      <a:r>
                        <a:rPr lang="en-US" sz="1800" dirty="0" smtClean="0">
                          <a:solidFill>
                            <a:schemeClr val="tx1"/>
                          </a:solidFill>
                          <a:effectLst/>
                          <a:latin typeface="Arial" panose="020B0604020202020204" pitchFamily="34" charset="0"/>
                          <a:cs typeface="Arial" panose="020B0604020202020204" pitchFamily="34" charset="0"/>
                        </a:rPr>
                        <a:t>within </a:t>
                      </a:r>
                      <a:r>
                        <a:rPr lang="en-US" sz="1800" dirty="0">
                          <a:solidFill>
                            <a:schemeClr val="tx1"/>
                          </a:solidFill>
                          <a:effectLst/>
                          <a:latin typeface="Arial" panose="020B0604020202020204" pitchFamily="34" charset="0"/>
                          <a:cs typeface="Arial" panose="020B0604020202020204" pitchFamily="34" charset="0"/>
                        </a:rPr>
                        <a:t>the control </a:t>
                      </a:r>
                      <a:r>
                        <a:rPr lang="en-US" sz="1800" dirty="0" smtClean="0">
                          <a:solidFill>
                            <a:schemeClr val="tx1"/>
                          </a:solidFill>
                          <a:effectLst/>
                          <a:latin typeface="Arial" panose="020B0604020202020204" pitchFamily="34" charset="0"/>
                          <a:cs typeface="Arial" panose="020B0604020202020204" pitchFamily="34" charset="0"/>
                        </a:rPr>
                        <a:t>point</a:t>
                      </a:r>
                      <a:endParaRPr lang="en-US" sz="1800" dirty="0">
                        <a:solidFill>
                          <a:schemeClr val="tx1"/>
                        </a:solidFill>
                        <a:effectLst/>
                        <a:latin typeface="Arial" panose="020B0604020202020204" pitchFamily="34" charset="0"/>
                        <a:ea typeface="Calibri"/>
                        <a:cs typeface="Arial" panose="020B0604020202020204" pitchFamily="34" charset="0"/>
                      </a:endParaRPr>
                    </a:p>
                  </a:txBody>
                  <a:tcPr marL="100356" marR="100356" marT="0" marB="0"/>
                </a:tc>
                <a:extLst>
                  <a:ext uri="{0D108BD9-81ED-4DB2-BD59-A6C34878D82A}">
                    <a16:rowId xmlns:a16="http://schemas.microsoft.com/office/drawing/2014/main" val="10002"/>
                  </a:ext>
                </a:extLst>
              </a:tr>
              <a:tr h="696022">
                <a:tc>
                  <a:txBody>
                    <a:bodyPr/>
                    <a:lstStyle/>
                    <a:p>
                      <a:pPr marL="0" marR="0">
                        <a:lnSpc>
                          <a:spcPct val="100000"/>
                        </a:lnSpc>
                        <a:spcBef>
                          <a:spcPts val="0"/>
                        </a:spcBef>
                        <a:spcAft>
                          <a:spcPts val="0"/>
                        </a:spcAft>
                      </a:pPr>
                      <a:r>
                        <a:rPr lang="en-US" sz="1800" dirty="0">
                          <a:solidFill>
                            <a:schemeClr val="tx1"/>
                          </a:solidFill>
                          <a:effectLst/>
                          <a:latin typeface="Arial" panose="020B0604020202020204" pitchFamily="34" charset="0"/>
                          <a:cs typeface="Arial" panose="020B0604020202020204" pitchFamily="34" charset="0"/>
                        </a:rPr>
                        <a:t>Level 2 </a:t>
                      </a:r>
                      <a:r>
                        <a:rPr lang="en-US" sz="1800" dirty="0" smtClean="0">
                          <a:solidFill>
                            <a:schemeClr val="tx1"/>
                          </a:solidFill>
                          <a:effectLst/>
                          <a:latin typeface="Arial" panose="020B0604020202020204" pitchFamily="34" charset="0"/>
                          <a:cs typeface="Arial" panose="020B0604020202020204" pitchFamily="34" charset="0"/>
                        </a:rPr>
                        <a:t>Coordinator</a:t>
                      </a:r>
                      <a:endParaRPr lang="en-US" sz="1800" dirty="0">
                        <a:solidFill>
                          <a:schemeClr val="tx1"/>
                        </a:solidFill>
                        <a:effectLst/>
                        <a:latin typeface="Arial" panose="020B0604020202020204" pitchFamily="34" charset="0"/>
                        <a:ea typeface="Calibri"/>
                        <a:cs typeface="Arial" panose="020B0604020202020204" pitchFamily="34" charset="0"/>
                      </a:endParaRPr>
                    </a:p>
                  </a:txBody>
                  <a:tcPr marL="100356" marR="100356" marT="0" marB="0"/>
                </a:tc>
                <a:tc>
                  <a:txBody>
                    <a:bodyPr/>
                    <a:lstStyle/>
                    <a:p>
                      <a:pPr marL="0" marR="0">
                        <a:lnSpc>
                          <a:spcPct val="100000"/>
                        </a:lnSpc>
                        <a:spcBef>
                          <a:spcPts val="0"/>
                        </a:spcBef>
                        <a:spcAft>
                          <a:spcPts val="0"/>
                        </a:spcAft>
                      </a:pPr>
                      <a:r>
                        <a:rPr lang="en-US" sz="1800" dirty="0">
                          <a:solidFill>
                            <a:schemeClr val="tx1"/>
                          </a:solidFill>
                          <a:effectLst/>
                          <a:latin typeface="Arial" panose="020B0604020202020204" pitchFamily="34" charset="0"/>
                          <a:cs typeface="Arial" panose="020B0604020202020204" pitchFamily="34" charset="0"/>
                        </a:rPr>
                        <a:t>Adjust global </a:t>
                      </a:r>
                      <a:r>
                        <a:rPr lang="en-US" sz="1800" dirty="0" smtClean="0">
                          <a:solidFill>
                            <a:schemeClr val="tx1"/>
                          </a:solidFill>
                          <a:effectLst/>
                          <a:latin typeface="Arial" panose="020B0604020202020204" pitchFamily="34" charset="0"/>
                          <a:cs typeface="Arial" panose="020B0604020202020204" pitchFamily="34" charset="0"/>
                        </a:rPr>
                        <a:t>assumptions for all DeptIDs within the department</a:t>
                      </a:r>
                      <a:endParaRPr lang="en-US" sz="1800" dirty="0">
                        <a:solidFill>
                          <a:schemeClr val="tx1"/>
                        </a:solidFill>
                        <a:effectLst/>
                        <a:latin typeface="Arial" panose="020B0604020202020204" pitchFamily="34" charset="0"/>
                        <a:ea typeface="Calibri"/>
                        <a:cs typeface="Arial" panose="020B0604020202020204" pitchFamily="34" charset="0"/>
                      </a:endParaRPr>
                    </a:p>
                  </a:txBody>
                  <a:tcPr marL="100356" marR="100356" marT="0" marB="0"/>
                </a:tc>
                <a:extLst>
                  <a:ext uri="{0D108BD9-81ED-4DB2-BD59-A6C34878D82A}">
                    <a16:rowId xmlns:a16="http://schemas.microsoft.com/office/drawing/2014/main" val="10003"/>
                  </a:ext>
                </a:extLst>
              </a:tr>
              <a:tr h="943991">
                <a:tc>
                  <a:txBody>
                    <a:bodyPr/>
                    <a:lstStyle/>
                    <a:p>
                      <a:pPr marL="0" marR="0">
                        <a:lnSpc>
                          <a:spcPct val="100000"/>
                        </a:lnSpc>
                        <a:spcBef>
                          <a:spcPts val="0"/>
                        </a:spcBef>
                        <a:spcAft>
                          <a:spcPts val="0"/>
                        </a:spcAft>
                      </a:pPr>
                      <a:r>
                        <a:rPr lang="en-US" sz="1800" dirty="0">
                          <a:solidFill>
                            <a:schemeClr val="tx1"/>
                          </a:solidFill>
                          <a:effectLst/>
                          <a:latin typeface="Arial" panose="020B0604020202020204" pitchFamily="34" charset="0"/>
                          <a:cs typeface="Arial" panose="020B0604020202020204" pitchFamily="34" charset="0"/>
                        </a:rPr>
                        <a:t>Planner  </a:t>
                      </a:r>
                      <a:endParaRPr lang="en-US" sz="1800" dirty="0">
                        <a:solidFill>
                          <a:schemeClr val="tx1"/>
                        </a:solidFill>
                        <a:effectLst/>
                        <a:latin typeface="Arial" panose="020B0604020202020204" pitchFamily="34" charset="0"/>
                        <a:ea typeface="Calibri"/>
                        <a:cs typeface="Arial" panose="020B0604020202020204" pitchFamily="34" charset="0"/>
                      </a:endParaRPr>
                    </a:p>
                  </a:txBody>
                  <a:tcPr marL="100356" marR="100356" marT="0" marB="0"/>
                </a:tc>
                <a:tc>
                  <a:txBody>
                    <a:bodyPr/>
                    <a:lstStyle/>
                    <a:p>
                      <a:pPr marL="0" marR="0">
                        <a:lnSpc>
                          <a:spcPct val="100000"/>
                        </a:lnSpc>
                        <a:spcBef>
                          <a:spcPts val="0"/>
                        </a:spcBef>
                        <a:spcAft>
                          <a:spcPts val="0"/>
                        </a:spcAft>
                      </a:pPr>
                      <a:r>
                        <a:rPr lang="en-US" sz="1800" dirty="0" smtClean="0">
                          <a:solidFill>
                            <a:schemeClr val="tx1"/>
                          </a:solidFill>
                          <a:effectLst/>
                          <a:latin typeface="Arial" panose="020B0604020202020204" pitchFamily="34" charset="0"/>
                          <a:cs typeface="Arial" panose="020B0604020202020204" pitchFamily="34" charset="0"/>
                        </a:rPr>
                        <a:t>Seed Year</a:t>
                      </a:r>
                      <a:r>
                        <a:rPr lang="en-US" sz="1800" baseline="0" dirty="0" smtClean="0">
                          <a:solidFill>
                            <a:schemeClr val="tx1"/>
                          </a:solidFill>
                          <a:effectLst/>
                          <a:latin typeface="Arial" panose="020B0604020202020204" pitchFamily="34" charset="0"/>
                          <a:cs typeface="Arial" panose="020B0604020202020204" pitchFamily="34" charset="0"/>
                        </a:rPr>
                        <a:t> 1 plan with global assumptions; </a:t>
                      </a:r>
                      <a:r>
                        <a:rPr lang="en-US" sz="1800" dirty="0" smtClean="0">
                          <a:solidFill>
                            <a:schemeClr val="tx1"/>
                          </a:solidFill>
                          <a:effectLst/>
                          <a:latin typeface="Arial" panose="020B0604020202020204" pitchFamily="34" charset="0"/>
                          <a:cs typeface="Arial" panose="020B0604020202020204" pitchFamily="34" charset="0"/>
                        </a:rPr>
                        <a:t>adjust Year </a:t>
                      </a:r>
                      <a:r>
                        <a:rPr lang="en-US" sz="1800" dirty="0">
                          <a:solidFill>
                            <a:schemeClr val="tx1"/>
                          </a:solidFill>
                          <a:effectLst/>
                          <a:latin typeface="Arial" panose="020B0604020202020204" pitchFamily="34" charset="0"/>
                          <a:cs typeface="Arial" panose="020B0604020202020204" pitchFamily="34" charset="0"/>
                        </a:rPr>
                        <a:t>1 </a:t>
                      </a:r>
                      <a:r>
                        <a:rPr lang="en-US" sz="1800" dirty="0" smtClean="0">
                          <a:solidFill>
                            <a:schemeClr val="tx1"/>
                          </a:solidFill>
                          <a:effectLst/>
                          <a:latin typeface="Arial" panose="020B0604020202020204" pitchFamily="34" charset="0"/>
                          <a:cs typeface="Arial" panose="020B0604020202020204" pitchFamily="34" charset="0"/>
                        </a:rPr>
                        <a:t>Plan; global </a:t>
                      </a:r>
                      <a:r>
                        <a:rPr lang="en-US" sz="1800" dirty="0">
                          <a:solidFill>
                            <a:schemeClr val="tx1"/>
                          </a:solidFill>
                          <a:effectLst/>
                          <a:latin typeface="Arial" panose="020B0604020202020204" pitchFamily="34" charset="0"/>
                          <a:cs typeface="Arial" panose="020B0604020202020204" pitchFamily="34" charset="0"/>
                        </a:rPr>
                        <a:t>assumptions can be overridden for </a:t>
                      </a:r>
                      <a:r>
                        <a:rPr lang="en-US" sz="1800" dirty="0" smtClean="0">
                          <a:solidFill>
                            <a:schemeClr val="tx1"/>
                          </a:solidFill>
                          <a:effectLst/>
                          <a:latin typeface="Arial" panose="020B0604020202020204" pitchFamily="34" charset="0"/>
                          <a:cs typeface="Arial" panose="020B0604020202020204" pitchFamily="34" charset="0"/>
                        </a:rPr>
                        <a:t>base and negotiated </a:t>
                      </a:r>
                      <a:r>
                        <a:rPr lang="en-US" sz="1800" dirty="0">
                          <a:solidFill>
                            <a:schemeClr val="tx1"/>
                          </a:solidFill>
                          <a:effectLst/>
                          <a:latin typeface="Arial" panose="020B0604020202020204" pitchFamily="34" charset="0"/>
                          <a:cs typeface="Arial" panose="020B0604020202020204" pitchFamily="34" charset="0"/>
                        </a:rPr>
                        <a:t>salary at the individual employee </a:t>
                      </a:r>
                      <a:r>
                        <a:rPr lang="en-US" sz="1800" dirty="0" smtClean="0">
                          <a:solidFill>
                            <a:schemeClr val="tx1"/>
                          </a:solidFill>
                          <a:effectLst/>
                          <a:latin typeface="Arial" panose="020B0604020202020204" pitchFamily="34" charset="0"/>
                          <a:cs typeface="Arial" panose="020B0604020202020204" pitchFamily="34" charset="0"/>
                        </a:rPr>
                        <a:t>level (Override Global %</a:t>
                      </a:r>
                      <a:r>
                        <a:rPr lang="en-US" sz="1800" baseline="0" dirty="0" smtClean="0">
                          <a:solidFill>
                            <a:schemeClr val="tx1"/>
                          </a:solidFill>
                          <a:effectLst/>
                          <a:latin typeface="Arial" panose="020B0604020202020204" pitchFamily="34" charset="0"/>
                          <a:cs typeface="Arial" panose="020B0604020202020204" pitchFamily="34" charset="0"/>
                        </a:rPr>
                        <a:t> field)</a:t>
                      </a:r>
                      <a:endParaRPr lang="en-US" sz="1800" dirty="0" smtClean="0">
                        <a:solidFill>
                          <a:schemeClr val="tx1"/>
                        </a:solidFill>
                        <a:effectLst/>
                        <a:latin typeface="Arial" panose="020B0604020202020204" pitchFamily="34" charset="0"/>
                        <a:cs typeface="Arial" panose="020B0604020202020204" pitchFamily="34" charset="0"/>
                      </a:endParaRPr>
                    </a:p>
                  </a:txBody>
                  <a:tcPr marL="100356" marR="100356" marT="0" marB="0"/>
                </a:tc>
                <a:extLst>
                  <a:ext uri="{0D108BD9-81ED-4DB2-BD59-A6C34878D82A}">
                    <a16:rowId xmlns:a16="http://schemas.microsoft.com/office/drawing/2014/main" val="10004"/>
                  </a:ext>
                </a:extLst>
              </a:tr>
              <a:tr h="657225">
                <a:tc>
                  <a:txBody>
                    <a:bodyPr/>
                    <a:lstStyle/>
                    <a:p>
                      <a:pPr marL="0" marR="0">
                        <a:lnSpc>
                          <a:spcPct val="100000"/>
                        </a:lnSpc>
                        <a:spcBef>
                          <a:spcPts val="0"/>
                        </a:spcBef>
                        <a:spcAft>
                          <a:spcPts val="0"/>
                        </a:spcAft>
                      </a:pPr>
                      <a:r>
                        <a:rPr lang="en-US" sz="1800" dirty="0" smtClean="0">
                          <a:solidFill>
                            <a:schemeClr val="tx1"/>
                          </a:solidFill>
                          <a:effectLst/>
                          <a:latin typeface="Arial" panose="020B0604020202020204" pitchFamily="34" charset="0"/>
                          <a:cs typeface="Arial" panose="020B0604020202020204" pitchFamily="34" charset="0"/>
                        </a:rPr>
                        <a:t>Planner </a:t>
                      </a:r>
                      <a:endParaRPr lang="en-US" sz="1800" dirty="0">
                        <a:solidFill>
                          <a:schemeClr val="tx1"/>
                        </a:solidFill>
                        <a:effectLst/>
                        <a:latin typeface="Arial" panose="020B0604020202020204" pitchFamily="34" charset="0"/>
                        <a:ea typeface="Calibri"/>
                        <a:cs typeface="Arial" panose="020B0604020202020204" pitchFamily="34" charset="0"/>
                      </a:endParaRPr>
                    </a:p>
                  </a:txBody>
                  <a:tcPr marL="100356" marR="100356" marT="0" marB="0"/>
                </a:tc>
                <a:tc>
                  <a:txBody>
                    <a:bodyPr/>
                    <a:lstStyle/>
                    <a:p>
                      <a:pPr marL="0" marR="0">
                        <a:lnSpc>
                          <a:spcPct val="100000"/>
                        </a:lnSpc>
                        <a:spcBef>
                          <a:spcPts val="0"/>
                        </a:spcBef>
                        <a:spcAft>
                          <a:spcPts val="0"/>
                        </a:spcAft>
                      </a:pPr>
                      <a:r>
                        <a:rPr lang="en-US" sz="1800" dirty="0" smtClean="0">
                          <a:solidFill>
                            <a:schemeClr val="tx1"/>
                          </a:solidFill>
                          <a:effectLst/>
                          <a:latin typeface="Arial" panose="020B0604020202020204" pitchFamily="34" charset="0"/>
                          <a:cs typeface="Arial" panose="020B0604020202020204" pitchFamily="34" charset="0"/>
                        </a:rPr>
                        <a:t>Seed Year </a:t>
                      </a:r>
                      <a:r>
                        <a:rPr lang="en-US" sz="1800" dirty="0">
                          <a:solidFill>
                            <a:schemeClr val="tx1"/>
                          </a:solidFill>
                          <a:effectLst/>
                          <a:latin typeface="Arial" panose="020B0604020202020204" pitchFamily="34" charset="0"/>
                          <a:cs typeface="Arial" panose="020B0604020202020204" pitchFamily="34" charset="0"/>
                        </a:rPr>
                        <a:t>2 Plan for salary and benefits </a:t>
                      </a:r>
                      <a:r>
                        <a:rPr lang="en-US" sz="1800" dirty="0" smtClean="0">
                          <a:solidFill>
                            <a:schemeClr val="tx1"/>
                          </a:solidFill>
                          <a:effectLst/>
                          <a:latin typeface="Arial" panose="020B0604020202020204" pitchFamily="34" charset="0"/>
                          <a:cs typeface="Arial" panose="020B0604020202020204" pitchFamily="34" charset="0"/>
                        </a:rPr>
                        <a:t>that  will </a:t>
                      </a:r>
                      <a:r>
                        <a:rPr lang="en-US" sz="1800" dirty="0">
                          <a:solidFill>
                            <a:schemeClr val="tx1"/>
                          </a:solidFill>
                          <a:effectLst/>
                          <a:latin typeface="Arial" panose="020B0604020202020204" pitchFamily="34" charset="0"/>
                          <a:cs typeface="Arial" panose="020B0604020202020204" pitchFamily="34" charset="0"/>
                        </a:rPr>
                        <a:t>automatically </a:t>
                      </a:r>
                      <a:r>
                        <a:rPr lang="en-US" sz="1800" dirty="0" smtClean="0">
                          <a:solidFill>
                            <a:schemeClr val="tx1"/>
                          </a:solidFill>
                          <a:effectLst/>
                          <a:latin typeface="Arial" panose="020B0604020202020204" pitchFamily="34" charset="0"/>
                          <a:cs typeface="Arial" panose="020B0604020202020204" pitchFamily="34" charset="0"/>
                        </a:rPr>
                        <a:t>populate </a:t>
                      </a:r>
                      <a:r>
                        <a:rPr lang="en-US" sz="1800" dirty="0">
                          <a:solidFill>
                            <a:schemeClr val="tx1"/>
                          </a:solidFill>
                          <a:effectLst/>
                          <a:latin typeface="Arial" panose="020B0604020202020204" pitchFamily="34" charset="0"/>
                          <a:cs typeface="Arial" panose="020B0604020202020204" pitchFamily="34" charset="0"/>
                        </a:rPr>
                        <a:t>Revenue &amp; Expense Form in General Planning </a:t>
                      </a:r>
                      <a:r>
                        <a:rPr lang="en-US" sz="1800" dirty="0" smtClean="0">
                          <a:solidFill>
                            <a:schemeClr val="tx1"/>
                          </a:solidFill>
                          <a:effectLst/>
                          <a:latin typeface="Arial" panose="020B0604020202020204" pitchFamily="34" charset="0"/>
                          <a:cs typeface="Arial" panose="020B0604020202020204" pitchFamily="34" charset="0"/>
                        </a:rPr>
                        <a:t>Module </a:t>
                      </a:r>
                      <a:endParaRPr lang="en-US" sz="1800" dirty="0">
                        <a:solidFill>
                          <a:schemeClr val="tx1"/>
                        </a:solidFill>
                        <a:effectLst/>
                        <a:latin typeface="Arial" panose="020B0604020202020204" pitchFamily="34" charset="0"/>
                        <a:ea typeface="Calibri"/>
                        <a:cs typeface="Arial" panose="020B0604020202020204" pitchFamily="34" charset="0"/>
                      </a:endParaRPr>
                    </a:p>
                  </a:txBody>
                  <a:tcPr marL="100356" marR="100356" marT="0" marB="0"/>
                </a:tc>
                <a:extLst>
                  <a:ext uri="{0D108BD9-81ED-4DB2-BD59-A6C34878D82A}">
                    <a16:rowId xmlns:a16="http://schemas.microsoft.com/office/drawing/2014/main" val="10005"/>
                  </a:ext>
                </a:extLst>
              </a:tr>
            </a:tbl>
          </a:graphicData>
        </a:graphic>
      </p:graphicFrame>
      <p:sp>
        <p:nvSpPr>
          <p:cNvPr id="3" name="Footer Placeholder 2"/>
          <p:cNvSpPr>
            <a:spLocks noGrp="1"/>
          </p:cNvSpPr>
          <p:nvPr>
            <p:ph type="ftr" sz="quarter" idx="3"/>
          </p:nvPr>
        </p:nvSpPr>
        <p:spPr/>
        <p:txBody>
          <a:bodyPr/>
          <a:lstStyle/>
          <a:p>
            <a:r>
              <a:rPr lang="en-US" smtClean="0"/>
              <a:t>Budget and Resource Management</a:t>
            </a:r>
            <a:endParaRPr lang="en-US" dirty="0"/>
          </a:p>
        </p:txBody>
      </p:sp>
      <p:sp>
        <p:nvSpPr>
          <p:cNvPr id="4" name="Slide Number Placeholder 3"/>
          <p:cNvSpPr>
            <a:spLocks noGrp="1"/>
          </p:cNvSpPr>
          <p:nvPr>
            <p:ph type="sldNum" sz="quarter" idx="4"/>
          </p:nvPr>
        </p:nvSpPr>
        <p:spPr/>
        <p:txBody>
          <a:bodyPr/>
          <a:lstStyle/>
          <a:p>
            <a:fld id="{7BCC8D0D-EAEC-449D-9161-023DFF90F2E2}" type="slidenum">
              <a:rPr lang="en-US" smtClean="0"/>
              <a:pPr/>
              <a:t>51</a:t>
            </a:fld>
            <a:endParaRPr lang="en-US" dirty="0"/>
          </a:p>
        </p:txBody>
      </p:sp>
      <p:sp>
        <p:nvSpPr>
          <p:cNvPr id="6" name="Date Placeholder 5"/>
          <p:cNvSpPr>
            <a:spLocks noGrp="1"/>
          </p:cNvSpPr>
          <p:nvPr>
            <p:ph type="dt" sz="half" idx="2"/>
          </p:nvPr>
        </p:nvSpPr>
        <p:spPr/>
        <p:txBody>
          <a:bodyPr/>
          <a:lstStyle/>
          <a:p>
            <a:r>
              <a:rPr lang="en-US" dirty="0" smtClean="0"/>
              <a:t>02/02/2021</a:t>
            </a:r>
            <a:endParaRPr lang="en-US" dirty="0"/>
          </a:p>
        </p:txBody>
      </p:sp>
    </p:spTree>
    <p:extLst>
      <p:ext uri="{BB962C8B-B14F-4D97-AF65-F5344CB8AC3E}">
        <p14:creationId xmlns:p14="http://schemas.microsoft.com/office/powerpoint/2010/main" val="2466185335"/>
      </p:ext>
    </p:extLst>
  </p:cSld>
  <p:clrMapOvr>
    <a:masterClrMapping/>
  </p:clrMapOvr>
  <p:transition>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0608" y="426659"/>
            <a:ext cx="11035529" cy="834074"/>
          </a:xfrm>
        </p:spPr>
        <p:txBody>
          <a:bodyPr/>
          <a:lstStyle/>
          <a:p>
            <a:r>
              <a:rPr lang="en-US" dirty="0" smtClean="0"/>
              <a:t>In Employee Planning, planners may seed for the forecast, Year 1, and Year 2</a:t>
            </a:r>
            <a:endParaRPr lang="en-US" dirty="0"/>
          </a:p>
        </p:txBody>
      </p:sp>
      <p:sp>
        <p:nvSpPr>
          <p:cNvPr id="3" name="Content Placeholder 2"/>
          <p:cNvSpPr>
            <a:spLocks noGrp="1"/>
          </p:cNvSpPr>
          <p:nvPr>
            <p:ph idx="1"/>
          </p:nvPr>
        </p:nvSpPr>
        <p:spPr>
          <a:xfrm>
            <a:off x="573024" y="1107584"/>
            <a:ext cx="11100731" cy="4415730"/>
          </a:xfrm>
        </p:spPr>
        <p:txBody>
          <a:bodyPr/>
          <a:lstStyle/>
          <a:p>
            <a:r>
              <a:rPr lang="en-US" sz="2000" dirty="0"/>
              <a:t>Separate rules exist for salary levels, benefits rates, and pay distributions </a:t>
            </a:r>
          </a:p>
          <a:p>
            <a:r>
              <a:rPr lang="en-US" sz="2000" dirty="0"/>
              <a:t>Planners will need to carefully consider which rule to apply and timing of when to apply. </a:t>
            </a:r>
          </a:p>
          <a:p>
            <a:pPr lvl="1"/>
            <a:r>
              <a:rPr lang="en-US" dirty="0"/>
              <a:t>In most cases, your control point will provide guidelines on timing</a:t>
            </a:r>
          </a:p>
          <a:p>
            <a:pPr lvl="1"/>
            <a:endParaRPr lang="en-US" sz="2000" dirty="0"/>
          </a:p>
          <a:p>
            <a:pPr marL="457200" lvl="1" indent="0">
              <a:buNone/>
            </a:pPr>
            <a:endParaRPr lang="en-US" sz="2000" dirty="0"/>
          </a:p>
          <a:p>
            <a:pPr marL="0" indent="0">
              <a:buNone/>
            </a:pPr>
            <a:endParaRPr lang="en-US" dirty="0" smtClean="0"/>
          </a:p>
          <a:p>
            <a:pPr marL="457200" lvl="1" indent="0">
              <a:buNone/>
            </a:pPr>
            <a:endParaRPr lang="en-US" dirty="0"/>
          </a:p>
          <a:p>
            <a:pPr marL="0" indent="0">
              <a:buNone/>
            </a:pPr>
            <a:endParaRPr lang="en-US" sz="2200" dirty="0"/>
          </a:p>
          <a:p>
            <a:pPr marL="0" indent="0">
              <a:buNone/>
            </a:pPr>
            <a:endParaRPr lang="en-US" sz="2400" dirty="0"/>
          </a:p>
        </p:txBody>
      </p:sp>
      <p:sp>
        <p:nvSpPr>
          <p:cNvPr id="4" name="Footer Placeholder 3"/>
          <p:cNvSpPr>
            <a:spLocks noGrp="1"/>
          </p:cNvSpPr>
          <p:nvPr>
            <p:ph type="ftr" sz="quarter" idx="3"/>
          </p:nvPr>
        </p:nvSpPr>
        <p:spPr/>
        <p:txBody>
          <a:bodyPr/>
          <a:lstStyle/>
          <a:p>
            <a:r>
              <a:rPr lang="en-US" smtClean="0"/>
              <a:t>Budget and Resource Management</a:t>
            </a:r>
            <a:endParaRPr lang="en-US" dirty="0"/>
          </a:p>
        </p:txBody>
      </p:sp>
      <p:sp>
        <p:nvSpPr>
          <p:cNvPr id="5" name="Slide Number Placeholder 4"/>
          <p:cNvSpPr>
            <a:spLocks noGrp="1"/>
          </p:cNvSpPr>
          <p:nvPr>
            <p:ph type="sldNum" sz="quarter" idx="4"/>
          </p:nvPr>
        </p:nvSpPr>
        <p:spPr/>
        <p:txBody>
          <a:bodyPr/>
          <a:lstStyle/>
          <a:p>
            <a:fld id="{7BCC8D0D-EAEC-449D-9161-023DFF90F2E2}" type="slidenum">
              <a:rPr lang="en-US" smtClean="0"/>
              <a:pPr/>
              <a:t>52</a:t>
            </a:fld>
            <a:endParaRPr lang="en-US" dirty="0"/>
          </a:p>
        </p:txBody>
      </p:sp>
      <p:sp>
        <p:nvSpPr>
          <p:cNvPr id="7" name="Date Placeholder 6"/>
          <p:cNvSpPr>
            <a:spLocks noGrp="1"/>
          </p:cNvSpPr>
          <p:nvPr>
            <p:ph type="dt" sz="half" idx="2"/>
          </p:nvPr>
        </p:nvSpPr>
        <p:spPr/>
        <p:txBody>
          <a:bodyPr/>
          <a:lstStyle/>
          <a:p>
            <a:r>
              <a:rPr lang="en-US" dirty="0" smtClean="0"/>
              <a:t>02/02/2021</a:t>
            </a:r>
            <a:endParaRPr lang="en-US" dirty="0"/>
          </a:p>
        </p:txBody>
      </p:sp>
      <p:pic>
        <p:nvPicPr>
          <p:cNvPr id="9" name="Picture 8"/>
          <p:cNvPicPr>
            <a:picLocks noChangeAspect="1"/>
          </p:cNvPicPr>
          <p:nvPr/>
        </p:nvPicPr>
        <p:blipFill>
          <a:blip r:embed="rId3"/>
          <a:stretch>
            <a:fillRect/>
          </a:stretch>
        </p:blipFill>
        <p:spPr>
          <a:xfrm>
            <a:off x="4464086" y="2507872"/>
            <a:ext cx="2828571" cy="3295238"/>
          </a:xfrm>
          <a:prstGeom prst="rect">
            <a:avLst/>
          </a:prstGeom>
        </p:spPr>
      </p:pic>
    </p:spTree>
    <p:extLst>
      <p:ext uri="{BB962C8B-B14F-4D97-AF65-F5344CB8AC3E}">
        <p14:creationId xmlns:p14="http://schemas.microsoft.com/office/powerpoint/2010/main" val="600814152"/>
      </p:ext>
    </p:extLst>
  </p:cSld>
  <p:clrMapOvr>
    <a:masterClrMapping/>
  </p:clrMapOvr>
  <p:transition>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2" y="426659"/>
            <a:ext cx="10786535" cy="467820"/>
          </a:xfrm>
        </p:spPr>
        <p:txBody>
          <a:bodyPr/>
          <a:lstStyle/>
          <a:p>
            <a:r>
              <a:rPr lang="en-US" dirty="0" smtClean="0"/>
              <a:t>July base and negotiated salary levels can be seeded from any source month</a:t>
            </a:r>
            <a:endParaRPr lang="en-US" dirty="0"/>
          </a:p>
        </p:txBody>
      </p:sp>
      <p:sp>
        <p:nvSpPr>
          <p:cNvPr id="3" name="Content Placeholder 2"/>
          <p:cNvSpPr>
            <a:spLocks noGrp="1"/>
          </p:cNvSpPr>
          <p:nvPr>
            <p:ph idx="1"/>
          </p:nvPr>
        </p:nvSpPr>
        <p:spPr/>
        <p:txBody>
          <a:bodyPr/>
          <a:lstStyle/>
          <a:p>
            <a:r>
              <a:rPr lang="en-US" sz="2000" dirty="0" smtClean="0"/>
              <a:t>Seeding salary levels not required for the Forecast</a:t>
            </a:r>
          </a:p>
          <a:p>
            <a:r>
              <a:rPr lang="en-US" sz="2000" dirty="0" smtClean="0"/>
              <a:t>Applies to base and negotiated salary only</a:t>
            </a:r>
          </a:p>
          <a:p>
            <a:r>
              <a:rPr lang="en-US" sz="2000" dirty="0" smtClean="0"/>
              <a:t>Seeds initial </a:t>
            </a:r>
            <a:r>
              <a:rPr lang="en-US" sz="2000" dirty="0"/>
              <a:t>(July) </a:t>
            </a:r>
            <a:r>
              <a:rPr lang="en-US" sz="2000" dirty="0" smtClean="0"/>
              <a:t>salary </a:t>
            </a:r>
            <a:r>
              <a:rPr lang="en-US" sz="2000" dirty="0"/>
              <a:t>levels for the </a:t>
            </a:r>
            <a:r>
              <a:rPr lang="en-US" sz="2000" dirty="0">
                <a:solidFill>
                  <a:srgbClr val="FF0000"/>
                </a:solidFill>
              </a:rPr>
              <a:t>Year </a:t>
            </a:r>
            <a:r>
              <a:rPr lang="en-US" sz="2000" dirty="0" smtClean="0">
                <a:solidFill>
                  <a:srgbClr val="FF0000"/>
                </a:solidFill>
              </a:rPr>
              <a:t>1 </a:t>
            </a:r>
            <a:r>
              <a:rPr lang="en-US" sz="2000" dirty="0" smtClean="0"/>
              <a:t>Plan by </a:t>
            </a:r>
            <a:r>
              <a:rPr lang="en-US" sz="2000" dirty="0" err="1" smtClean="0"/>
              <a:t>MyOrg</a:t>
            </a:r>
            <a:r>
              <a:rPr lang="en-US" sz="2000" dirty="0" smtClean="0"/>
              <a:t> </a:t>
            </a:r>
            <a:r>
              <a:rPr lang="en-US" sz="2000" dirty="0" err="1" smtClean="0"/>
              <a:t>DeptID</a:t>
            </a:r>
            <a:endParaRPr lang="en-US" sz="2000" dirty="0" smtClean="0"/>
          </a:p>
          <a:p>
            <a:r>
              <a:rPr lang="en-US" sz="2000" dirty="0" smtClean="0"/>
              <a:t>Planner </a:t>
            </a:r>
            <a:r>
              <a:rPr lang="en-US" sz="2000" dirty="0"/>
              <a:t>selects the Source </a:t>
            </a:r>
            <a:r>
              <a:rPr lang="en-US" sz="2000" dirty="0" smtClean="0"/>
              <a:t>Month, Year</a:t>
            </a:r>
            <a:r>
              <a:rPr lang="en-US" sz="2000" dirty="0"/>
              <a:t>, Version and </a:t>
            </a:r>
            <a:r>
              <a:rPr lang="en-US" sz="2000" dirty="0" smtClean="0"/>
              <a:t>Scenario</a:t>
            </a:r>
          </a:p>
          <a:p>
            <a:r>
              <a:rPr lang="en-US" sz="2000" dirty="0" smtClean="0"/>
              <a:t>In </a:t>
            </a:r>
            <a:r>
              <a:rPr lang="en-US" sz="2000" dirty="0"/>
              <a:t>most cases, </a:t>
            </a:r>
            <a:r>
              <a:rPr lang="en-US" sz="2000" dirty="0" smtClean="0"/>
              <a:t>planner should select June </a:t>
            </a:r>
            <a:r>
              <a:rPr lang="en-US" sz="2000" dirty="0"/>
              <a:t>of the current year as the Source Month to be applied to July of Year </a:t>
            </a:r>
            <a:r>
              <a:rPr lang="en-US" sz="2000" dirty="0" smtClean="0"/>
              <a:t>1</a:t>
            </a:r>
          </a:p>
          <a:p>
            <a:endParaRPr lang="en-US" dirty="0" smtClean="0"/>
          </a:p>
          <a:p>
            <a:pPr marL="457200" lvl="1" indent="0">
              <a:buNone/>
            </a:pPr>
            <a:endParaRPr lang="en-US" dirty="0"/>
          </a:p>
          <a:p>
            <a:pPr marL="0" indent="0">
              <a:buNone/>
            </a:pPr>
            <a:endParaRPr lang="en-US" sz="2400" dirty="0"/>
          </a:p>
          <a:p>
            <a:pPr marL="0" indent="0">
              <a:buNone/>
            </a:pPr>
            <a:endParaRPr lang="en-US" sz="2400" dirty="0"/>
          </a:p>
        </p:txBody>
      </p:sp>
      <p:sp>
        <p:nvSpPr>
          <p:cNvPr id="4" name="Footer Placeholder 3"/>
          <p:cNvSpPr>
            <a:spLocks noGrp="1"/>
          </p:cNvSpPr>
          <p:nvPr>
            <p:ph type="ftr" sz="quarter" idx="3"/>
          </p:nvPr>
        </p:nvSpPr>
        <p:spPr/>
        <p:txBody>
          <a:bodyPr/>
          <a:lstStyle/>
          <a:p>
            <a:r>
              <a:rPr lang="en-US" smtClean="0"/>
              <a:t>Budget and Resource Management</a:t>
            </a:r>
            <a:endParaRPr lang="en-US" dirty="0"/>
          </a:p>
        </p:txBody>
      </p:sp>
      <p:sp>
        <p:nvSpPr>
          <p:cNvPr id="5" name="Slide Number Placeholder 4"/>
          <p:cNvSpPr>
            <a:spLocks noGrp="1"/>
          </p:cNvSpPr>
          <p:nvPr>
            <p:ph type="sldNum" sz="quarter" idx="4"/>
          </p:nvPr>
        </p:nvSpPr>
        <p:spPr/>
        <p:txBody>
          <a:bodyPr/>
          <a:lstStyle/>
          <a:p>
            <a:fld id="{7BCC8D0D-EAEC-449D-9161-023DFF90F2E2}" type="slidenum">
              <a:rPr lang="en-US" smtClean="0"/>
              <a:pPr/>
              <a:t>53</a:t>
            </a:fld>
            <a:endParaRPr lang="en-US" dirty="0"/>
          </a:p>
        </p:txBody>
      </p:sp>
      <p:sp>
        <p:nvSpPr>
          <p:cNvPr id="6" name="Date Placeholder 5"/>
          <p:cNvSpPr>
            <a:spLocks noGrp="1"/>
          </p:cNvSpPr>
          <p:nvPr>
            <p:ph type="dt" sz="half" idx="2"/>
          </p:nvPr>
        </p:nvSpPr>
        <p:spPr/>
        <p:txBody>
          <a:bodyPr/>
          <a:lstStyle/>
          <a:p>
            <a:r>
              <a:rPr lang="en-US" dirty="0" smtClean="0"/>
              <a:t>02/02/2021</a:t>
            </a:r>
            <a:endParaRPr lang="en-US" dirty="0"/>
          </a:p>
        </p:txBody>
      </p:sp>
    </p:spTree>
    <p:extLst>
      <p:ext uri="{BB962C8B-B14F-4D97-AF65-F5344CB8AC3E}">
        <p14:creationId xmlns:p14="http://schemas.microsoft.com/office/powerpoint/2010/main" val="2348169754"/>
      </p:ext>
    </p:extLst>
  </p:cSld>
  <p:clrMapOvr>
    <a:masterClrMapping/>
  </p:clrMapOvr>
  <p:transition>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2" y="426659"/>
            <a:ext cx="10786535" cy="834074"/>
          </a:xfrm>
        </p:spPr>
        <p:txBody>
          <a:bodyPr/>
          <a:lstStyle/>
          <a:p>
            <a:r>
              <a:rPr lang="en-US" dirty="0" smtClean="0"/>
              <a:t>Separate rules are available for seeding benefit rates in the Forecast, Year 1, and Year 2</a:t>
            </a:r>
            <a:endParaRPr lang="en-US" dirty="0"/>
          </a:p>
        </p:txBody>
      </p:sp>
      <p:sp>
        <p:nvSpPr>
          <p:cNvPr id="3" name="Content Placeholder 2"/>
          <p:cNvSpPr>
            <a:spLocks noGrp="1"/>
          </p:cNvSpPr>
          <p:nvPr>
            <p:ph idx="1"/>
          </p:nvPr>
        </p:nvSpPr>
        <p:spPr>
          <a:xfrm>
            <a:off x="609602" y="1694690"/>
            <a:ext cx="11100731" cy="4011503"/>
          </a:xfrm>
        </p:spPr>
        <p:txBody>
          <a:bodyPr/>
          <a:lstStyle/>
          <a:p>
            <a:r>
              <a:rPr lang="en-US" sz="2000" dirty="0" smtClean="0"/>
              <a:t>For </a:t>
            </a:r>
            <a:r>
              <a:rPr lang="en-US" sz="2000" dirty="0"/>
              <a:t>the current year forecast, planners may choose to seed from any month (open or closed) during Year 0</a:t>
            </a:r>
          </a:p>
          <a:p>
            <a:pPr lvl="1"/>
            <a:r>
              <a:rPr lang="en-US" dirty="0" smtClean="0"/>
              <a:t>Data is pre-populated with the prior year’s Plan Final at the beginning of the fiscal year</a:t>
            </a:r>
          </a:p>
          <a:p>
            <a:pPr lvl="1"/>
            <a:r>
              <a:rPr lang="en-US" dirty="0" smtClean="0"/>
              <a:t>Seeding applies </a:t>
            </a:r>
            <a:r>
              <a:rPr lang="en-US" dirty="0"/>
              <a:t>only to open months (non-actualized) of the </a:t>
            </a:r>
            <a:r>
              <a:rPr lang="en-US" dirty="0" smtClean="0"/>
              <a:t>Forecast</a:t>
            </a:r>
          </a:p>
          <a:p>
            <a:r>
              <a:rPr lang="en-US" sz="2000" dirty="0" smtClean="0"/>
              <a:t>For </a:t>
            </a:r>
            <a:r>
              <a:rPr lang="en-US" sz="2000" dirty="0"/>
              <a:t>the Year 1 plan, planners may choose to seed from any month of </a:t>
            </a:r>
            <a:r>
              <a:rPr lang="en-US" sz="2000" dirty="0" smtClean="0"/>
              <a:t>the Forecast   </a:t>
            </a:r>
            <a:endParaRPr lang="en-US" sz="2000" dirty="0"/>
          </a:p>
          <a:p>
            <a:pPr lvl="1"/>
            <a:r>
              <a:rPr lang="en-US" dirty="0"/>
              <a:t>Global assumptions will apply</a:t>
            </a:r>
          </a:p>
          <a:p>
            <a:pPr lvl="1"/>
            <a:r>
              <a:rPr lang="en-US" dirty="0"/>
              <a:t>Populates all months of the Year 1 </a:t>
            </a:r>
            <a:r>
              <a:rPr lang="en-US" dirty="0" smtClean="0"/>
              <a:t>Plan </a:t>
            </a:r>
          </a:p>
          <a:p>
            <a:r>
              <a:rPr lang="en-US" sz="2000" dirty="0" smtClean="0"/>
              <a:t>For Year 2 plan, the rule is combined with seeding the salary rate and DFP distributions</a:t>
            </a:r>
            <a:endParaRPr lang="en-US" sz="2000" dirty="0"/>
          </a:p>
          <a:p>
            <a:pPr marL="457200" lvl="1" indent="0">
              <a:buNone/>
            </a:pPr>
            <a:endParaRPr lang="en-US" sz="2000" dirty="0"/>
          </a:p>
          <a:p>
            <a:pPr marL="0" indent="0">
              <a:buNone/>
            </a:pPr>
            <a:endParaRPr lang="en-US" sz="2000" dirty="0"/>
          </a:p>
          <a:p>
            <a:pPr marL="0" indent="0">
              <a:buNone/>
            </a:pPr>
            <a:endParaRPr lang="en-US" sz="2000" dirty="0"/>
          </a:p>
        </p:txBody>
      </p:sp>
      <p:sp>
        <p:nvSpPr>
          <p:cNvPr id="4" name="Footer Placeholder 3"/>
          <p:cNvSpPr>
            <a:spLocks noGrp="1"/>
          </p:cNvSpPr>
          <p:nvPr>
            <p:ph type="ftr" sz="quarter" idx="3"/>
          </p:nvPr>
        </p:nvSpPr>
        <p:spPr/>
        <p:txBody>
          <a:bodyPr/>
          <a:lstStyle/>
          <a:p>
            <a:r>
              <a:rPr lang="en-US" smtClean="0"/>
              <a:t>Budget and Resource Management</a:t>
            </a:r>
            <a:endParaRPr lang="en-US" dirty="0"/>
          </a:p>
        </p:txBody>
      </p:sp>
      <p:sp>
        <p:nvSpPr>
          <p:cNvPr id="5" name="Slide Number Placeholder 4"/>
          <p:cNvSpPr>
            <a:spLocks noGrp="1"/>
          </p:cNvSpPr>
          <p:nvPr>
            <p:ph type="sldNum" sz="quarter" idx="4"/>
          </p:nvPr>
        </p:nvSpPr>
        <p:spPr/>
        <p:txBody>
          <a:bodyPr/>
          <a:lstStyle/>
          <a:p>
            <a:fld id="{7BCC8D0D-EAEC-449D-9161-023DFF90F2E2}" type="slidenum">
              <a:rPr lang="en-US" smtClean="0"/>
              <a:pPr/>
              <a:t>54</a:t>
            </a:fld>
            <a:endParaRPr lang="en-US" dirty="0"/>
          </a:p>
        </p:txBody>
      </p:sp>
      <p:sp>
        <p:nvSpPr>
          <p:cNvPr id="6" name="Date Placeholder 5"/>
          <p:cNvSpPr>
            <a:spLocks noGrp="1"/>
          </p:cNvSpPr>
          <p:nvPr>
            <p:ph type="dt" sz="half" idx="2"/>
          </p:nvPr>
        </p:nvSpPr>
        <p:spPr/>
        <p:txBody>
          <a:bodyPr/>
          <a:lstStyle/>
          <a:p>
            <a:r>
              <a:rPr lang="en-US" dirty="0" smtClean="0"/>
              <a:t>02/02/2021</a:t>
            </a:r>
            <a:endParaRPr lang="en-US" dirty="0"/>
          </a:p>
        </p:txBody>
      </p:sp>
    </p:spTree>
    <p:extLst>
      <p:ext uri="{BB962C8B-B14F-4D97-AF65-F5344CB8AC3E}">
        <p14:creationId xmlns:p14="http://schemas.microsoft.com/office/powerpoint/2010/main" val="1672891801"/>
      </p:ext>
    </p:extLst>
  </p:cSld>
  <p:clrMapOvr>
    <a:masterClrMapping/>
  </p:clrMapOvr>
  <p:transition>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2" y="426659"/>
            <a:ext cx="10786535" cy="467820"/>
          </a:xfrm>
        </p:spPr>
        <p:txBody>
          <a:bodyPr/>
          <a:lstStyle/>
          <a:p>
            <a:r>
              <a:rPr lang="en-US" dirty="0" smtClean="0"/>
              <a:t>Planners can seed DFP pay distributions for the Forecast, Year 1, and Year 2</a:t>
            </a:r>
            <a:endParaRPr lang="en-US" dirty="0"/>
          </a:p>
        </p:txBody>
      </p:sp>
      <p:sp>
        <p:nvSpPr>
          <p:cNvPr id="3" name="Content Placeholder 2"/>
          <p:cNvSpPr>
            <a:spLocks noGrp="1"/>
          </p:cNvSpPr>
          <p:nvPr>
            <p:ph idx="1"/>
          </p:nvPr>
        </p:nvSpPr>
        <p:spPr/>
        <p:txBody>
          <a:bodyPr/>
          <a:lstStyle/>
          <a:p>
            <a:r>
              <a:rPr lang="en-US" sz="2000" dirty="0"/>
              <a:t>These rules apply to pay distributions for non-FP </a:t>
            </a:r>
            <a:r>
              <a:rPr lang="en-US" sz="2000" dirty="0" smtClean="0"/>
              <a:t>projects</a:t>
            </a:r>
          </a:p>
          <a:p>
            <a:r>
              <a:rPr lang="en-US" sz="2000" dirty="0" smtClean="0"/>
              <a:t>For </a:t>
            </a:r>
            <a:r>
              <a:rPr lang="en-US" sz="2000" dirty="0"/>
              <a:t>the current year forecast, planners may choose to seed from any month (open or closed) </a:t>
            </a:r>
            <a:r>
              <a:rPr lang="en-US" sz="2000" dirty="0" smtClean="0"/>
              <a:t>from the forecast</a:t>
            </a:r>
            <a:endParaRPr lang="en-US" sz="2000" dirty="0"/>
          </a:p>
          <a:p>
            <a:pPr lvl="1"/>
            <a:r>
              <a:rPr lang="en-US" dirty="0"/>
              <a:t>Applies only to open months (non-actualized) of the Forecast</a:t>
            </a:r>
          </a:p>
          <a:p>
            <a:r>
              <a:rPr lang="en-US" sz="2000" dirty="0" smtClean="0"/>
              <a:t>For </a:t>
            </a:r>
            <a:r>
              <a:rPr lang="en-US" sz="2000" dirty="0"/>
              <a:t>the Year 1 plan, planners may choose to seed from a single month of </a:t>
            </a:r>
            <a:r>
              <a:rPr lang="en-US" sz="2000" dirty="0" smtClean="0"/>
              <a:t>the Forecast </a:t>
            </a:r>
            <a:r>
              <a:rPr lang="en-US" sz="2000" dirty="0"/>
              <a:t>or Year 1</a:t>
            </a:r>
          </a:p>
          <a:p>
            <a:pPr lvl="1"/>
            <a:r>
              <a:rPr lang="en-US" dirty="0"/>
              <a:t>In most cases, planners should choose to seed from June of the current year Forecast</a:t>
            </a:r>
          </a:p>
          <a:p>
            <a:endParaRPr lang="en-US" sz="2400" dirty="0"/>
          </a:p>
          <a:p>
            <a:pPr marL="457200" lvl="1" indent="0">
              <a:buNone/>
            </a:pPr>
            <a:endParaRPr lang="en-US" sz="2000" dirty="0"/>
          </a:p>
          <a:p>
            <a:pPr marL="0" indent="0">
              <a:buNone/>
            </a:pPr>
            <a:endParaRPr lang="en-US" sz="2000" dirty="0"/>
          </a:p>
          <a:p>
            <a:pPr marL="0" indent="0">
              <a:buNone/>
            </a:pPr>
            <a:endParaRPr lang="en-US" sz="2000" dirty="0"/>
          </a:p>
        </p:txBody>
      </p:sp>
      <p:sp>
        <p:nvSpPr>
          <p:cNvPr id="4" name="Footer Placeholder 3"/>
          <p:cNvSpPr>
            <a:spLocks noGrp="1"/>
          </p:cNvSpPr>
          <p:nvPr>
            <p:ph type="ftr" sz="quarter" idx="3"/>
          </p:nvPr>
        </p:nvSpPr>
        <p:spPr/>
        <p:txBody>
          <a:bodyPr/>
          <a:lstStyle/>
          <a:p>
            <a:r>
              <a:rPr lang="en-US" smtClean="0"/>
              <a:t>Budget and Resource Management</a:t>
            </a:r>
            <a:endParaRPr lang="en-US" dirty="0"/>
          </a:p>
        </p:txBody>
      </p:sp>
      <p:sp>
        <p:nvSpPr>
          <p:cNvPr id="5" name="Slide Number Placeholder 4"/>
          <p:cNvSpPr>
            <a:spLocks noGrp="1"/>
          </p:cNvSpPr>
          <p:nvPr>
            <p:ph type="sldNum" sz="quarter" idx="4"/>
          </p:nvPr>
        </p:nvSpPr>
        <p:spPr/>
        <p:txBody>
          <a:bodyPr/>
          <a:lstStyle/>
          <a:p>
            <a:fld id="{7BCC8D0D-EAEC-449D-9161-023DFF90F2E2}" type="slidenum">
              <a:rPr lang="en-US" smtClean="0"/>
              <a:pPr/>
              <a:t>55</a:t>
            </a:fld>
            <a:endParaRPr lang="en-US" dirty="0"/>
          </a:p>
        </p:txBody>
      </p:sp>
      <p:sp>
        <p:nvSpPr>
          <p:cNvPr id="6" name="Date Placeholder 5"/>
          <p:cNvSpPr>
            <a:spLocks noGrp="1"/>
          </p:cNvSpPr>
          <p:nvPr>
            <p:ph type="dt" sz="half" idx="2"/>
          </p:nvPr>
        </p:nvSpPr>
        <p:spPr/>
        <p:txBody>
          <a:bodyPr/>
          <a:lstStyle/>
          <a:p>
            <a:r>
              <a:rPr lang="en-US" dirty="0" smtClean="0"/>
              <a:t>02/02/2021</a:t>
            </a:r>
            <a:endParaRPr lang="en-US" dirty="0"/>
          </a:p>
        </p:txBody>
      </p:sp>
    </p:spTree>
    <p:extLst>
      <p:ext uri="{BB962C8B-B14F-4D97-AF65-F5344CB8AC3E}">
        <p14:creationId xmlns:p14="http://schemas.microsoft.com/office/powerpoint/2010/main" val="2647403173"/>
      </p:ext>
    </p:extLst>
  </p:cSld>
  <p:clrMapOvr>
    <a:masterClrMapping/>
  </p:clrMapOvr>
  <p:transition>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4294967295"/>
          </p:nvPr>
        </p:nvSpPr>
        <p:spPr>
          <a:xfrm>
            <a:off x="0" y="3615266"/>
            <a:ext cx="11045825" cy="533400"/>
          </a:xfrm>
        </p:spPr>
        <p:txBody>
          <a:bodyPr/>
          <a:lstStyle/>
          <a:p>
            <a:pPr marL="0" indent="0" algn="r">
              <a:buNone/>
            </a:pPr>
            <a:r>
              <a:rPr lang="en-US" sz="3600" dirty="0" smtClean="0">
                <a:latin typeface="+mn-lt"/>
              </a:rPr>
              <a:t>Employee Form Reports</a:t>
            </a:r>
            <a:endParaRPr lang="en-US" sz="3600" dirty="0">
              <a:latin typeface="+mn-lt"/>
            </a:endParaRPr>
          </a:p>
        </p:txBody>
      </p:sp>
      <p:sp>
        <p:nvSpPr>
          <p:cNvPr id="2" name="Footer Placeholder 1"/>
          <p:cNvSpPr>
            <a:spLocks noGrp="1"/>
          </p:cNvSpPr>
          <p:nvPr>
            <p:ph type="ftr" sz="quarter" idx="3"/>
          </p:nvPr>
        </p:nvSpPr>
        <p:spPr/>
        <p:txBody>
          <a:bodyPr/>
          <a:lstStyle/>
          <a:p>
            <a:r>
              <a:rPr lang="en-US" smtClean="0"/>
              <a:t>Budget and Resource Management</a:t>
            </a:r>
            <a:endParaRPr lang="en-US" dirty="0"/>
          </a:p>
        </p:txBody>
      </p:sp>
      <p:sp>
        <p:nvSpPr>
          <p:cNvPr id="4" name="Slide Number Placeholder 3"/>
          <p:cNvSpPr>
            <a:spLocks noGrp="1"/>
          </p:cNvSpPr>
          <p:nvPr>
            <p:ph type="sldNum" sz="quarter" idx="4"/>
          </p:nvPr>
        </p:nvSpPr>
        <p:spPr/>
        <p:txBody>
          <a:bodyPr/>
          <a:lstStyle/>
          <a:p>
            <a:fld id="{7BCC8D0D-EAEC-449D-9161-023DFF90F2E2}" type="slidenum">
              <a:rPr lang="en-US" smtClean="0"/>
              <a:pPr/>
              <a:t>56</a:t>
            </a:fld>
            <a:endParaRPr lang="en-US" dirty="0"/>
          </a:p>
        </p:txBody>
      </p:sp>
      <p:sp>
        <p:nvSpPr>
          <p:cNvPr id="5" name="Date Placeholder 4"/>
          <p:cNvSpPr>
            <a:spLocks noGrp="1"/>
          </p:cNvSpPr>
          <p:nvPr>
            <p:ph type="dt" sz="half" idx="2"/>
          </p:nvPr>
        </p:nvSpPr>
        <p:spPr/>
        <p:txBody>
          <a:bodyPr/>
          <a:lstStyle/>
          <a:p>
            <a:r>
              <a:rPr lang="en-US" dirty="0" smtClean="0"/>
              <a:t>02/02/2021</a:t>
            </a:r>
            <a:endParaRPr lang="en-US" dirty="0"/>
          </a:p>
        </p:txBody>
      </p:sp>
    </p:spTree>
    <p:extLst>
      <p:ext uri="{BB962C8B-B14F-4D97-AF65-F5344CB8AC3E}">
        <p14:creationId xmlns:p14="http://schemas.microsoft.com/office/powerpoint/2010/main" val="4172497595"/>
      </p:ext>
    </p:extLst>
  </p:cSld>
  <p:clrMapOvr>
    <a:masterClrMapping/>
  </p:clrMapOvr>
  <p:transition>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2" y="426659"/>
            <a:ext cx="10786535" cy="467820"/>
          </a:xfrm>
        </p:spPr>
        <p:txBody>
          <a:bodyPr/>
          <a:lstStyle/>
          <a:p>
            <a:r>
              <a:rPr lang="en-US" dirty="0" smtClean="0"/>
              <a:t>Two Employee Reports Available (more may be added in the future)</a:t>
            </a:r>
            <a:endParaRPr lang="en-US" dirty="0"/>
          </a:p>
        </p:txBody>
      </p:sp>
      <p:sp>
        <p:nvSpPr>
          <p:cNvPr id="3" name="Content Placeholder 2"/>
          <p:cNvSpPr>
            <a:spLocks noGrp="1"/>
          </p:cNvSpPr>
          <p:nvPr>
            <p:ph idx="1"/>
          </p:nvPr>
        </p:nvSpPr>
        <p:spPr>
          <a:xfrm>
            <a:off x="452503" y="1022413"/>
            <a:ext cx="11100731" cy="4463987"/>
          </a:xfrm>
        </p:spPr>
        <p:txBody>
          <a:bodyPr/>
          <a:lstStyle/>
          <a:p>
            <a:r>
              <a:rPr lang="en-US" sz="2000" dirty="0" smtClean="0"/>
              <a:t>Compensation Detail by DFP </a:t>
            </a:r>
          </a:p>
          <a:p>
            <a:pPr lvl="1"/>
            <a:r>
              <a:rPr lang="en-US" sz="1600" dirty="0" smtClean="0"/>
              <a:t>Shows </a:t>
            </a:r>
            <a:r>
              <a:rPr lang="en-US" sz="1600" dirty="0"/>
              <a:t>the details of employees funded by a specific </a:t>
            </a:r>
            <a:r>
              <a:rPr lang="en-US" sz="1600" dirty="0" smtClean="0"/>
              <a:t>DFP</a:t>
            </a:r>
          </a:p>
          <a:p>
            <a:pPr lvl="1"/>
            <a:r>
              <a:rPr lang="en-US" sz="1600" dirty="0" smtClean="0"/>
              <a:t>Can be </a:t>
            </a:r>
            <a:r>
              <a:rPr lang="en-US" sz="1600" dirty="0"/>
              <a:t>accessed </a:t>
            </a:r>
            <a:r>
              <a:rPr lang="en-US" sz="1600" dirty="0" smtClean="0"/>
              <a:t>in </a:t>
            </a:r>
            <a:r>
              <a:rPr lang="en-US" sz="1600" dirty="0"/>
              <a:t>Employee </a:t>
            </a:r>
            <a:r>
              <a:rPr lang="en-US" sz="1600" dirty="0" smtClean="0"/>
              <a:t>Planning &gt; </a:t>
            </a:r>
            <a:r>
              <a:rPr lang="en-US" sz="1600" dirty="0" err="1" smtClean="0"/>
              <a:t>Empl</a:t>
            </a:r>
            <a:r>
              <a:rPr lang="en-US" sz="1600" dirty="0" smtClean="0"/>
              <a:t> </a:t>
            </a:r>
            <a:r>
              <a:rPr lang="en-US" sz="1600" dirty="0"/>
              <a:t>Reports </a:t>
            </a:r>
            <a:r>
              <a:rPr lang="en-US" sz="1600" dirty="0" smtClean="0"/>
              <a:t>folder</a:t>
            </a:r>
          </a:p>
          <a:p>
            <a:pPr lvl="1"/>
            <a:r>
              <a:rPr lang="en-US" sz="1600" dirty="0" smtClean="0"/>
              <a:t>Can </a:t>
            </a:r>
            <a:r>
              <a:rPr lang="en-US" sz="1600" dirty="0"/>
              <a:t>be </a:t>
            </a:r>
            <a:r>
              <a:rPr lang="en-US" sz="1600" dirty="0" smtClean="0"/>
              <a:t>accessed </a:t>
            </a:r>
            <a:r>
              <a:rPr lang="en-US" sz="1600" dirty="0"/>
              <a:t>in General Planning </a:t>
            </a:r>
            <a:r>
              <a:rPr lang="en-US" sz="1600" dirty="0" smtClean="0"/>
              <a:t>&gt; Revenue </a:t>
            </a:r>
            <a:r>
              <a:rPr lang="en-US" sz="1600" dirty="0"/>
              <a:t>and Expense forms </a:t>
            </a:r>
            <a:r>
              <a:rPr lang="en-US" sz="1600" dirty="0" smtClean="0"/>
              <a:t>&gt; right-click on </a:t>
            </a:r>
            <a:r>
              <a:rPr lang="en-US" sz="1600" dirty="0" err="1" smtClean="0"/>
              <a:t>ProjectID</a:t>
            </a:r>
            <a:r>
              <a:rPr lang="en-US" sz="1600" dirty="0" smtClean="0"/>
              <a:t> in row</a:t>
            </a:r>
          </a:p>
          <a:p>
            <a:pPr lvl="1"/>
            <a:r>
              <a:rPr lang="en-US" sz="1600" dirty="0"/>
              <a:t>Allows navigation to the Search Individual Employee form </a:t>
            </a:r>
          </a:p>
          <a:p>
            <a:pPr lvl="1"/>
            <a:endParaRPr lang="en-US" sz="1600" dirty="0"/>
          </a:p>
        </p:txBody>
      </p:sp>
      <p:sp>
        <p:nvSpPr>
          <p:cNvPr id="5" name="Footer Placeholder 4"/>
          <p:cNvSpPr>
            <a:spLocks noGrp="1"/>
          </p:cNvSpPr>
          <p:nvPr>
            <p:ph type="ftr" sz="quarter" idx="3"/>
          </p:nvPr>
        </p:nvSpPr>
        <p:spPr/>
        <p:txBody>
          <a:bodyPr/>
          <a:lstStyle/>
          <a:p>
            <a:r>
              <a:rPr lang="en-US" smtClean="0"/>
              <a:t>Budget and Resource Management</a:t>
            </a:r>
            <a:endParaRPr lang="en-US" dirty="0"/>
          </a:p>
        </p:txBody>
      </p:sp>
      <p:sp>
        <p:nvSpPr>
          <p:cNvPr id="6" name="Slide Number Placeholder 5"/>
          <p:cNvSpPr>
            <a:spLocks noGrp="1"/>
          </p:cNvSpPr>
          <p:nvPr>
            <p:ph type="sldNum" sz="quarter" idx="4"/>
          </p:nvPr>
        </p:nvSpPr>
        <p:spPr/>
        <p:txBody>
          <a:bodyPr/>
          <a:lstStyle/>
          <a:p>
            <a:fld id="{7BCC8D0D-EAEC-449D-9161-023DFF90F2E2}" type="slidenum">
              <a:rPr lang="en-US" smtClean="0"/>
              <a:pPr/>
              <a:t>57</a:t>
            </a:fld>
            <a:endParaRPr lang="en-US" dirty="0"/>
          </a:p>
        </p:txBody>
      </p:sp>
      <p:sp>
        <p:nvSpPr>
          <p:cNvPr id="7" name="Date Placeholder 6"/>
          <p:cNvSpPr>
            <a:spLocks noGrp="1"/>
          </p:cNvSpPr>
          <p:nvPr>
            <p:ph type="dt" sz="half" idx="2"/>
          </p:nvPr>
        </p:nvSpPr>
        <p:spPr/>
        <p:txBody>
          <a:bodyPr/>
          <a:lstStyle/>
          <a:p>
            <a:r>
              <a:rPr lang="en-US" dirty="0" smtClean="0"/>
              <a:t>02/02/2021</a:t>
            </a:r>
            <a:endParaRPr lang="en-US" dirty="0"/>
          </a:p>
        </p:txBody>
      </p:sp>
      <p:pic>
        <p:nvPicPr>
          <p:cNvPr id="8" name="Picture 7"/>
          <p:cNvPicPr/>
          <p:nvPr/>
        </p:nvPicPr>
        <p:blipFill>
          <a:blip r:embed="rId3"/>
          <a:stretch>
            <a:fillRect/>
          </a:stretch>
        </p:blipFill>
        <p:spPr>
          <a:xfrm>
            <a:off x="2864150" y="2973012"/>
            <a:ext cx="5943600" cy="2907030"/>
          </a:xfrm>
          <a:prstGeom prst="rect">
            <a:avLst/>
          </a:prstGeom>
        </p:spPr>
      </p:pic>
    </p:spTree>
    <p:extLst>
      <p:ext uri="{BB962C8B-B14F-4D97-AF65-F5344CB8AC3E}">
        <p14:creationId xmlns:p14="http://schemas.microsoft.com/office/powerpoint/2010/main" val="1174433209"/>
      </p:ext>
    </p:extLst>
  </p:cSld>
  <p:clrMapOvr>
    <a:masterClrMapping/>
  </p:clrMapOvr>
  <p:transition>
    <p:fad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2" y="426659"/>
            <a:ext cx="10786535" cy="467820"/>
          </a:xfrm>
        </p:spPr>
        <p:txBody>
          <a:bodyPr/>
          <a:lstStyle/>
          <a:p>
            <a:r>
              <a:rPr lang="en-US" dirty="0" smtClean="0"/>
              <a:t>Two Employee Reports Available (more may be added in the future)</a:t>
            </a:r>
            <a:endParaRPr lang="en-US" dirty="0"/>
          </a:p>
        </p:txBody>
      </p:sp>
      <p:sp>
        <p:nvSpPr>
          <p:cNvPr id="3" name="Content Placeholder 2"/>
          <p:cNvSpPr>
            <a:spLocks noGrp="1"/>
          </p:cNvSpPr>
          <p:nvPr>
            <p:ph idx="1"/>
          </p:nvPr>
        </p:nvSpPr>
        <p:spPr>
          <a:xfrm>
            <a:off x="452503" y="1022413"/>
            <a:ext cx="11100731" cy="4463987"/>
          </a:xfrm>
        </p:spPr>
        <p:txBody>
          <a:bodyPr/>
          <a:lstStyle/>
          <a:p>
            <a:r>
              <a:rPr lang="en-US" sz="2000" dirty="0"/>
              <a:t>Multi-</a:t>
            </a:r>
            <a:r>
              <a:rPr lang="en-US" sz="2000" dirty="0" err="1"/>
              <a:t>Empl</a:t>
            </a:r>
            <a:r>
              <a:rPr lang="en-US" sz="2000" dirty="0"/>
              <a:t> </a:t>
            </a:r>
            <a:r>
              <a:rPr lang="en-US" sz="2000" dirty="0" err="1"/>
              <a:t>Distr</a:t>
            </a:r>
            <a:r>
              <a:rPr lang="en-US" sz="2000" dirty="0"/>
              <a:t> </a:t>
            </a:r>
            <a:r>
              <a:rPr lang="en-US" sz="2000" dirty="0" err="1"/>
              <a:t>Pct</a:t>
            </a:r>
            <a:r>
              <a:rPr lang="en-US" sz="2000" dirty="0"/>
              <a:t> and $ </a:t>
            </a:r>
            <a:endParaRPr lang="en-US" sz="2000" dirty="0" smtClean="0"/>
          </a:p>
          <a:p>
            <a:pPr lvl="1"/>
            <a:r>
              <a:rPr lang="en-US" sz="1600" dirty="0" smtClean="0"/>
              <a:t>Shows </a:t>
            </a:r>
            <a:r>
              <a:rPr lang="en-US" sz="1600" dirty="0"/>
              <a:t>the </a:t>
            </a:r>
            <a:r>
              <a:rPr lang="en-US" sz="1600" dirty="0" smtClean="0"/>
              <a:t>DFP </a:t>
            </a:r>
            <a:r>
              <a:rPr lang="en-US" sz="1600" dirty="0"/>
              <a:t>distribution percentages and calculated distribution dollars for salary and benefits </a:t>
            </a:r>
            <a:r>
              <a:rPr lang="en-US" sz="1600" dirty="0" smtClean="0"/>
              <a:t>for employees under </a:t>
            </a:r>
            <a:r>
              <a:rPr lang="en-US" sz="1600" dirty="0"/>
              <a:t>the selected </a:t>
            </a:r>
            <a:r>
              <a:rPr lang="en-US" sz="1600" dirty="0" err="1"/>
              <a:t>MyOrg</a:t>
            </a:r>
            <a:r>
              <a:rPr lang="en-US" sz="1600" dirty="0"/>
              <a:t> </a:t>
            </a:r>
            <a:r>
              <a:rPr lang="en-US" sz="1600" dirty="0" err="1" smtClean="0"/>
              <a:t>DeptID</a:t>
            </a:r>
            <a:endParaRPr lang="en-US" sz="1600" dirty="0" smtClean="0"/>
          </a:p>
          <a:p>
            <a:pPr lvl="1"/>
            <a:r>
              <a:rPr lang="en-US" sz="1600" dirty="0" smtClean="0"/>
              <a:t>Allows navigation to the Search Individual Employee form </a:t>
            </a:r>
            <a:endParaRPr lang="en-US" sz="1600" dirty="0"/>
          </a:p>
        </p:txBody>
      </p:sp>
      <p:sp>
        <p:nvSpPr>
          <p:cNvPr id="5" name="Footer Placeholder 4"/>
          <p:cNvSpPr>
            <a:spLocks noGrp="1"/>
          </p:cNvSpPr>
          <p:nvPr>
            <p:ph type="ftr" sz="quarter" idx="3"/>
          </p:nvPr>
        </p:nvSpPr>
        <p:spPr/>
        <p:txBody>
          <a:bodyPr/>
          <a:lstStyle/>
          <a:p>
            <a:r>
              <a:rPr lang="en-US" smtClean="0"/>
              <a:t>Budget and Resource Management</a:t>
            </a:r>
            <a:endParaRPr lang="en-US" dirty="0"/>
          </a:p>
        </p:txBody>
      </p:sp>
      <p:sp>
        <p:nvSpPr>
          <p:cNvPr id="6" name="Slide Number Placeholder 5"/>
          <p:cNvSpPr>
            <a:spLocks noGrp="1"/>
          </p:cNvSpPr>
          <p:nvPr>
            <p:ph type="sldNum" sz="quarter" idx="4"/>
          </p:nvPr>
        </p:nvSpPr>
        <p:spPr/>
        <p:txBody>
          <a:bodyPr/>
          <a:lstStyle/>
          <a:p>
            <a:fld id="{7BCC8D0D-EAEC-449D-9161-023DFF90F2E2}" type="slidenum">
              <a:rPr lang="en-US" smtClean="0"/>
              <a:pPr/>
              <a:t>58</a:t>
            </a:fld>
            <a:endParaRPr lang="en-US" dirty="0"/>
          </a:p>
        </p:txBody>
      </p:sp>
      <p:sp>
        <p:nvSpPr>
          <p:cNvPr id="7" name="Date Placeholder 6"/>
          <p:cNvSpPr>
            <a:spLocks noGrp="1"/>
          </p:cNvSpPr>
          <p:nvPr>
            <p:ph type="dt" sz="half" idx="2"/>
          </p:nvPr>
        </p:nvSpPr>
        <p:spPr/>
        <p:txBody>
          <a:bodyPr/>
          <a:lstStyle/>
          <a:p>
            <a:r>
              <a:rPr lang="en-US" dirty="0" smtClean="0"/>
              <a:t>02/02/2021</a:t>
            </a:r>
            <a:endParaRPr lang="en-US" dirty="0"/>
          </a:p>
        </p:txBody>
      </p:sp>
      <p:pic>
        <p:nvPicPr>
          <p:cNvPr id="8" name="Picture 7"/>
          <p:cNvPicPr>
            <a:picLocks noChangeAspect="1"/>
          </p:cNvPicPr>
          <p:nvPr/>
        </p:nvPicPr>
        <p:blipFill>
          <a:blip r:embed="rId3"/>
          <a:stretch>
            <a:fillRect/>
          </a:stretch>
        </p:blipFill>
        <p:spPr>
          <a:xfrm>
            <a:off x="1526201" y="2560498"/>
            <a:ext cx="8953333" cy="3400000"/>
          </a:xfrm>
          <a:prstGeom prst="rect">
            <a:avLst/>
          </a:prstGeom>
        </p:spPr>
      </p:pic>
    </p:spTree>
    <p:extLst>
      <p:ext uri="{BB962C8B-B14F-4D97-AF65-F5344CB8AC3E}">
        <p14:creationId xmlns:p14="http://schemas.microsoft.com/office/powerpoint/2010/main" val="1875625082"/>
      </p:ext>
    </p:extLst>
  </p:cSld>
  <p:clrMapOvr>
    <a:masterClrMapping/>
  </p:clrMapOvr>
  <p:transition>
    <p:fad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4294967295"/>
          </p:nvPr>
        </p:nvSpPr>
        <p:spPr>
          <a:xfrm>
            <a:off x="0" y="3615266"/>
            <a:ext cx="11045825" cy="533400"/>
          </a:xfrm>
        </p:spPr>
        <p:txBody>
          <a:bodyPr/>
          <a:lstStyle/>
          <a:p>
            <a:pPr marL="0" indent="0" algn="r">
              <a:buNone/>
            </a:pPr>
            <a:r>
              <a:rPr lang="en-US" sz="3600" dirty="0" smtClean="0">
                <a:latin typeface="+mn-lt"/>
              </a:rPr>
              <a:t>Other Employee Topics</a:t>
            </a:r>
            <a:endParaRPr lang="en-US" sz="3600" dirty="0">
              <a:latin typeface="+mn-lt"/>
            </a:endParaRPr>
          </a:p>
        </p:txBody>
      </p:sp>
      <p:sp>
        <p:nvSpPr>
          <p:cNvPr id="2" name="Footer Placeholder 1"/>
          <p:cNvSpPr>
            <a:spLocks noGrp="1"/>
          </p:cNvSpPr>
          <p:nvPr>
            <p:ph type="ftr" sz="quarter" idx="3"/>
          </p:nvPr>
        </p:nvSpPr>
        <p:spPr/>
        <p:txBody>
          <a:bodyPr/>
          <a:lstStyle/>
          <a:p>
            <a:r>
              <a:rPr lang="en-US" smtClean="0"/>
              <a:t>Budget and Resource Management</a:t>
            </a:r>
            <a:endParaRPr lang="en-US" dirty="0"/>
          </a:p>
        </p:txBody>
      </p:sp>
      <p:sp>
        <p:nvSpPr>
          <p:cNvPr id="4" name="Slide Number Placeholder 3"/>
          <p:cNvSpPr>
            <a:spLocks noGrp="1"/>
          </p:cNvSpPr>
          <p:nvPr>
            <p:ph type="sldNum" sz="quarter" idx="4"/>
          </p:nvPr>
        </p:nvSpPr>
        <p:spPr/>
        <p:txBody>
          <a:bodyPr/>
          <a:lstStyle/>
          <a:p>
            <a:fld id="{7BCC8D0D-EAEC-449D-9161-023DFF90F2E2}" type="slidenum">
              <a:rPr lang="en-US" smtClean="0"/>
              <a:pPr/>
              <a:t>59</a:t>
            </a:fld>
            <a:endParaRPr lang="en-US" dirty="0"/>
          </a:p>
        </p:txBody>
      </p:sp>
      <p:sp>
        <p:nvSpPr>
          <p:cNvPr id="5" name="Date Placeholder 4"/>
          <p:cNvSpPr>
            <a:spLocks noGrp="1"/>
          </p:cNvSpPr>
          <p:nvPr>
            <p:ph type="dt" sz="half" idx="2"/>
          </p:nvPr>
        </p:nvSpPr>
        <p:spPr/>
        <p:txBody>
          <a:bodyPr/>
          <a:lstStyle/>
          <a:p>
            <a:r>
              <a:rPr lang="en-US" dirty="0" smtClean="0"/>
              <a:t>02/02/2021</a:t>
            </a:r>
            <a:endParaRPr lang="en-US" dirty="0"/>
          </a:p>
        </p:txBody>
      </p:sp>
    </p:spTree>
    <p:extLst>
      <p:ext uri="{BB962C8B-B14F-4D97-AF65-F5344CB8AC3E}">
        <p14:creationId xmlns:p14="http://schemas.microsoft.com/office/powerpoint/2010/main" val="120986196"/>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2" y="1030014"/>
            <a:ext cx="11100731" cy="5160579"/>
          </a:xfrm>
          <a:solidFill>
            <a:schemeClr val="bg1"/>
          </a:solidFill>
        </p:spPr>
        <p:txBody>
          <a:bodyPr/>
          <a:lstStyle/>
          <a:p>
            <a:r>
              <a:rPr lang="en-US" sz="2200" dirty="0"/>
              <a:t>Salary levels can be adjusted across </a:t>
            </a:r>
            <a:r>
              <a:rPr lang="en-US" sz="2200" dirty="0" smtClean="0"/>
              <a:t>two </a:t>
            </a:r>
            <a:r>
              <a:rPr lang="en-US" sz="2200" dirty="0"/>
              <a:t>pay components, which are mapped by </a:t>
            </a:r>
            <a:r>
              <a:rPr lang="en-US" sz="2200" dirty="0" smtClean="0"/>
              <a:t>Earnings (ERN) Codes: </a:t>
            </a:r>
            <a:endParaRPr lang="en-US" sz="2200" dirty="0"/>
          </a:p>
          <a:p>
            <a:pPr lvl="1"/>
            <a:r>
              <a:rPr lang="en-US" sz="1800" dirty="0"/>
              <a:t>Base and Negotiated </a:t>
            </a:r>
            <a:r>
              <a:rPr lang="en-US" sz="1800" dirty="0" smtClean="0"/>
              <a:t>salary</a:t>
            </a:r>
            <a:endParaRPr lang="en-US" sz="1800" dirty="0"/>
          </a:p>
          <a:p>
            <a:pPr lvl="1"/>
            <a:r>
              <a:rPr lang="en-US" sz="1800" dirty="0"/>
              <a:t>Additional salary</a:t>
            </a:r>
            <a:endParaRPr lang="en-US" dirty="0"/>
          </a:p>
          <a:p>
            <a:r>
              <a:rPr lang="en-US" sz="2200" dirty="0"/>
              <a:t>Benefits are adjusted by increasing or decreasing benefit rates</a:t>
            </a:r>
          </a:p>
          <a:p>
            <a:r>
              <a:rPr lang="en-US" sz="2200" dirty="0"/>
              <a:t>Users can distribute salary and benefit costs for each pay component across multiple DFP’s</a:t>
            </a:r>
          </a:p>
          <a:p>
            <a:r>
              <a:rPr lang="en-US" sz="2200" dirty="0"/>
              <a:t>By planning at the individual employee level, you can:</a:t>
            </a:r>
          </a:p>
          <a:p>
            <a:pPr lvl="1"/>
            <a:r>
              <a:rPr lang="en-US" sz="1800" dirty="0"/>
              <a:t>Plan for employees within your home department</a:t>
            </a:r>
          </a:p>
          <a:p>
            <a:pPr lvl="1"/>
            <a:r>
              <a:rPr lang="en-US" sz="1800" dirty="0"/>
              <a:t>Plan for other employees that your planning department funds</a:t>
            </a:r>
            <a:endParaRPr lang="en-US" dirty="0"/>
          </a:p>
          <a:p>
            <a:pPr lvl="1"/>
            <a:r>
              <a:rPr lang="en-US" sz="1800" dirty="0"/>
              <a:t>Reminder: </a:t>
            </a:r>
          </a:p>
          <a:p>
            <a:pPr lvl="2"/>
            <a:r>
              <a:rPr lang="en-US" sz="1400" dirty="0"/>
              <a:t>Non-planning home departments were mapped to planning departments </a:t>
            </a:r>
          </a:p>
          <a:p>
            <a:pPr lvl="2"/>
            <a:r>
              <a:rPr lang="en-US" sz="1400" dirty="0"/>
              <a:t>These planning departments plan salary levels for employees</a:t>
            </a:r>
          </a:p>
        </p:txBody>
      </p:sp>
      <p:sp>
        <p:nvSpPr>
          <p:cNvPr id="2" name="Title 1"/>
          <p:cNvSpPr>
            <a:spLocks noGrp="1"/>
          </p:cNvSpPr>
          <p:nvPr>
            <p:ph type="title"/>
          </p:nvPr>
        </p:nvSpPr>
        <p:spPr/>
        <p:txBody>
          <a:bodyPr/>
          <a:lstStyle/>
          <a:p>
            <a:r>
              <a:rPr lang="en-US" dirty="0"/>
              <a:t>Employee Planning </a:t>
            </a:r>
            <a:r>
              <a:rPr lang="en-US" dirty="0" smtClean="0"/>
              <a:t>Features (continued)</a:t>
            </a:r>
            <a:endParaRPr lang="en-US" dirty="0"/>
          </a:p>
        </p:txBody>
      </p:sp>
      <p:sp>
        <p:nvSpPr>
          <p:cNvPr id="4" name="Footer Placeholder 3"/>
          <p:cNvSpPr>
            <a:spLocks noGrp="1"/>
          </p:cNvSpPr>
          <p:nvPr>
            <p:ph type="ftr" sz="quarter" idx="3"/>
          </p:nvPr>
        </p:nvSpPr>
        <p:spPr/>
        <p:txBody>
          <a:bodyPr/>
          <a:lstStyle/>
          <a:p>
            <a:r>
              <a:rPr lang="en-US" smtClean="0"/>
              <a:t>Budget and Resource Management</a:t>
            </a:r>
            <a:endParaRPr lang="en-US" dirty="0"/>
          </a:p>
        </p:txBody>
      </p:sp>
      <p:sp>
        <p:nvSpPr>
          <p:cNvPr id="5" name="Slide Number Placeholder 4"/>
          <p:cNvSpPr>
            <a:spLocks noGrp="1"/>
          </p:cNvSpPr>
          <p:nvPr>
            <p:ph type="sldNum" sz="quarter" idx="4"/>
          </p:nvPr>
        </p:nvSpPr>
        <p:spPr/>
        <p:txBody>
          <a:bodyPr/>
          <a:lstStyle/>
          <a:p>
            <a:fld id="{7BCC8D0D-EAEC-449D-9161-023DFF90F2E2}" type="slidenum">
              <a:rPr lang="en-US" smtClean="0"/>
              <a:pPr/>
              <a:t>6</a:t>
            </a:fld>
            <a:endParaRPr lang="en-US" dirty="0"/>
          </a:p>
        </p:txBody>
      </p:sp>
      <p:sp>
        <p:nvSpPr>
          <p:cNvPr id="6" name="Date Placeholder 5"/>
          <p:cNvSpPr>
            <a:spLocks noGrp="1"/>
          </p:cNvSpPr>
          <p:nvPr>
            <p:ph type="dt" sz="half" idx="2"/>
          </p:nvPr>
        </p:nvSpPr>
        <p:spPr/>
        <p:txBody>
          <a:bodyPr/>
          <a:lstStyle/>
          <a:p>
            <a:r>
              <a:rPr lang="en-US" dirty="0" smtClean="0"/>
              <a:t>02/02/2021</a:t>
            </a:r>
            <a:endParaRPr lang="en-US" dirty="0"/>
          </a:p>
        </p:txBody>
      </p:sp>
    </p:spTree>
    <p:extLst>
      <p:ext uri="{BB962C8B-B14F-4D97-AF65-F5344CB8AC3E}">
        <p14:creationId xmlns:p14="http://schemas.microsoft.com/office/powerpoint/2010/main" val="925974658"/>
      </p:ext>
    </p:extLst>
  </p:cSld>
  <p:clrMapOvr>
    <a:masterClrMapping/>
  </p:clrMapOvr>
  <p:transition>
    <p:fade/>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2" y="426659"/>
            <a:ext cx="10786535" cy="467820"/>
          </a:xfrm>
        </p:spPr>
        <p:txBody>
          <a:bodyPr/>
          <a:lstStyle/>
          <a:p>
            <a:r>
              <a:rPr lang="en-US" dirty="0" smtClean="0"/>
              <a:t>Employees with a UCSF Health home department are not included in UPlan</a:t>
            </a:r>
            <a:endParaRPr lang="en-US" dirty="0"/>
          </a:p>
        </p:txBody>
      </p:sp>
      <p:sp>
        <p:nvSpPr>
          <p:cNvPr id="4" name="Content Placeholder 3"/>
          <p:cNvSpPr>
            <a:spLocks noGrp="1"/>
          </p:cNvSpPr>
          <p:nvPr>
            <p:ph idx="1"/>
          </p:nvPr>
        </p:nvSpPr>
        <p:spPr/>
        <p:txBody>
          <a:bodyPr/>
          <a:lstStyle/>
          <a:p>
            <a:r>
              <a:rPr lang="en-US" sz="2200" dirty="0" smtClean="0"/>
              <a:t>In addition, distributions funded by UCSF Health will not be loaded to UPlan</a:t>
            </a:r>
          </a:p>
          <a:p>
            <a:r>
              <a:rPr lang="en-US" sz="2200" dirty="0" smtClean="0"/>
              <a:t>If your department funds a UCSF Health employee </a:t>
            </a:r>
          </a:p>
          <a:p>
            <a:pPr lvl="1"/>
            <a:r>
              <a:rPr lang="en-US" dirty="0" smtClean="0"/>
              <a:t>Create a TBH </a:t>
            </a:r>
          </a:p>
          <a:p>
            <a:r>
              <a:rPr lang="en-US" sz="2200" dirty="0" smtClean="0"/>
              <a:t>If UCSF Health funds one of your employees</a:t>
            </a:r>
          </a:p>
          <a:p>
            <a:pPr lvl="1"/>
            <a:r>
              <a:rPr lang="en-US" dirty="0" smtClean="0"/>
              <a:t>Do nothing; the medical center is not using UPlan  </a:t>
            </a:r>
            <a:endParaRPr lang="en-US" dirty="0"/>
          </a:p>
        </p:txBody>
      </p:sp>
      <p:sp>
        <p:nvSpPr>
          <p:cNvPr id="3" name="Footer Placeholder 2"/>
          <p:cNvSpPr>
            <a:spLocks noGrp="1"/>
          </p:cNvSpPr>
          <p:nvPr>
            <p:ph type="ftr" sz="quarter" idx="3"/>
          </p:nvPr>
        </p:nvSpPr>
        <p:spPr/>
        <p:txBody>
          <a:bodyPr/>
          <a:lstStyle/>
          <a:p>
            <a:r>
              <a:rPr lang="en-US" smtClean="0"/>
              <a:t>Budget and Resource Management</a:t>
            </a:r>
            <a:endParaRPr lang="en-US" dirty="0"/>
          </a:p>
        </p:txBody>
      </p:sp>
      <p:sp>
        <p:nvSpPr>
          <p:cNvPr id="5" name="Slide Number Placeholder 4"/>
          <p:cNvSpPr>
            <a:spLocks noGrp="1"/>
          </p:cNvSpPr>
          <p:nvPr>
            <p:ph type="sldNum" sz="quarter" idx="4"/>
          </p:nvPr>
        </p:nvSpPr>
        <p:spPr/>
        <p:txBody>
          <a:bodyPr/>
          <a:lstStyle/>
          <a:p>
            <a:fld id="{7BCC8D0D-EAEC-449D-9161-023DFF90F2E2}" type="slidenum">
              <a:rPr lang="en-US" smtClean="0"/>
              <a:pPr/>
              <a:t>60</a:t>
            </a:fld>
            <a:endParaRPr lang="en-US" dirty="0"/>
          </a:p>
        </p:txBody>
      </p:sp>
      <p:sp>
        <p:nvSpPr>
          <p:cNvPr id="6" name="Date Placeholder 5"/>
          <p:cNvSpPr>
            <a:spLocks noGrp="1"/>
          </p:cNvSpPr>
          <p:nvPr>
            <p:ph type="dt" sz="half" idx="2"/>
          </p:nvPr>
        </p:nvSpPr>
        <p:spPr/>
        <p:txBody>
          <a:bodyPr/>
          <a:lstStyle/>
          <a:p>
            <a:r>
              <a:rPr lang="en-US" dirty="0" smtClean="0"/>
              <a:t>02/02/2021</a:t>
            </a:r>
            <a:endParaRPr lang="en-US" dirty="0"/>
          </a:p>
        </p:txBody>
      </p:sp>
    </p:spTree>
    <p:extLst>
      <p:ext uri="{BB962C8B-B14F-4D97-AF65-F5344CB8AC3E}">
        <p14:creationId xmlns:p14="http://schemas.microsoft.com/office/powerpoint/2010/main" val="2728831410"/>
      </p:ext>
    </p:extLst>
  </p:cSld>
  <p:clrMapOvr>
    <a:masterClrMapping/>
  </p:clrMapOvr>
  <p:transition>
    <p:fad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Benefits for Fellows and Residents with No Salary </a:t>
            </a:r>
            <a:endParaRPr lang="en-US" dirty="0"/>
          </a:p>
        </p:txBody>
      </p:sp>
      <p:sp>
        <p:nvSpPr>
          <p:cNvPr id="4" name="Content Placeholder 3"/>
          <p:cNvSpPr>
            <a:spLocks noGrp="1"/>
          </p:cNvSpPr>
          <p:nvPr>
            <p:ph idx="1"/>
          </p:nvPr>
        </p:nvSpPr>
        <p:spPr/>
        <p:txBody>
          <a:bodyPr/>
          <a:lstStyle/>
          <a:p>
            <a:r>
              <a:rPr lang="en-US" sz="2200" dirty="0"/>
              <a:t>P</a:t>
            </a:r>
            <a:r>
              <a:rPr lang="en-US" sz="2200" dirty="0" smtClean="0"/>
              <a:t>ostdocs </a:t>
            </a:r>
            <a:r>
              <a:rPr lang="en-US" sz="2200" dirty="0"/>
              <a:t>who have no salary, but do have </a:t>
            </a:r>
            <a:r>
              <a:rPr lang="en-US" sz="2200" dirty="0" smtClean="0"/>
              <a:t>benefits:  </a:t>
            </a:r>
          </a:p>
          <a:p>
            <a:pPr lvl="1"/>
            <a:r>
              <a:rPr lang="en-US" dirty="0" smtClean="0"/>
              <a:t>They will appear on the employee roster but no ability to plan benefit rate </a:t>
            </a:r>
          </a:p>
          <a:p>
            <a:pPr lvl="2"/>
            <a:r>
              <a:rPr lang="en-US" dirty="0" smtClean="0"/>
              <a:t>Pending possible enhancement</a:t>
            </a:r>
          </a:p>
          <a:p>
            <a:pPr lvl="1"/>
            <a:r>
              <a:rPr lang="en-US" dirty="0" smtClean="0"/>
              <a:t>Use the benefits adjustment accounts in Revenue &amp; Expense form in General Planning to add benefits</a:t>
            </a:r>
            <a:endParaRPr lang="en-US" dirty="0"/>
          </a:p>
        </p:txBody>
      </p:sp>
      <p:sp>
        <p:nvSpPr>
          <p:cNvPr id="3" name="Footer Placeholder 2"/>
          <p:cNvSpPr>
            <a:spLocks noGrp="1"/>
          </p:cNvSpPr>
          <p:nvPr>
            <p:ph type="ftr" sz="quarter" idx="3"/>
          </p:nvPr>
        </p:nvSpPr>
        <p:spPr/>
        <p:txBody>
          <a:bodyPr/>
          <a:lstStyle/>
          <a:p>
            <a:r>
              <a:rPr lang="en-US" smtClean="0"/>
              <a:t>Budget and Resource Management</a:t>
            </a:r>
            <a:endParaRPr lang="en-US" dirty="0"/>
          </a:p>
        </p:txBody>
      </p:sp>
      <p:sp>
        <p:nvSpPr>
          <p:cNvPr id="5" name="Slide Number Placeholder 4"/>
          <p:cNvSpPr>
            <a:spLocks noGrp="1"/>
          </p:cNvSpPr>
          <p:nvPr>
            <p:ph type="sldNum" sz="quarter" idx="4"/>
          </p:nvPr>
        </p:nvSpPr>
        <p:spPr/>
        <p:txBody>
          <a:bodyPr/>
          <a:lstStyle/>
          <a:p>
            <a:fld id="{7BCC8D0D-EAEC-449D-9161-023DFF90F2E2}" type="slidenum">
              <a:rPr lang="en-US" smtClean="0"/>
              <a:pPr/>
              <a:t>61</a:t>
            </a:fld>
            <a:endParaRPr lang="en-US" dirty="0"/>
          </a:p>
        </p:txBody>
      </p:sp>
      <p:sp>
        <p:nvSpPr>
          <p:cNvPr id="6" name="Date Placeholder 5"/>
          <p:cNvSpPr>
            <a:spLocks noGrp="1"/>
          </p:cNvSpPr>
          <p:nvPr>
            <p:ph type="dt" sz="half" idx="2"/>
          </p:nvPr>
        </p:nvSpPr>
        <p:spPr/>
        <p:txBody>
          <a:bodyPr/>
          <a:lstStyle/>
          <a:p>
            <a:r>
              <a:rPr lang="en-US" dirty="0" smtClean="0"/>
              <a:t>02/02/2021</a:t>
            </a:r>
            <a:endParaRPr lang="en-US" dirty="0"/>
          </a:p>
        </p:txBody>
      </p:sp>
    </p:spTree>
    <p:extLst>
      <p:ext uri="{BB962C8B-B14F-4D97-AF65-F5344CB8AC3E}">
        <p14:creationId xmlns:p14="http://schemas.microsoft.com/office/powerpoint/2010/main" val="2709644728"/>
      </p:ext>
    </p:extLst>
  </p:cSld>
  <p:clrMapOvr>
    <a:masterClrMapping/>
  </p:clrMapOvr>
  <p:transition>
    <p:fad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Adjustments to salary and benefits can be made in General Planning</a:t>
            </a:r>
            <a:endParaRPr lang="en-US" dirty="0"/>
          </a:p>
        </p:txBody>
      </p:sp>
      <p:sp>
        <p:nvSpPr>
          <p:cNvPr id="4" name="Content Placeholder 3"/>
          <p:cNvSpPr>
            <a:spLocks noGrp="1"/>
          </p:cNvSpPr>
          <p:nvPr>
            <p:ph idx="1"/>
          </p:nvPr>
        </p:nvSpPr>
        <p:spPr/>
        <p:txBody>
          <a:bodyPr/>
          <a:lstStyle/>
          <a:p>
            <a:r>
              <a:rPr lang="en-US" sz="2000" dirty="0"/>
              <a:t>The </a:t>
            </a:r>
            <a:r>
              <a:rPr lang="en-US" sz="2000" b="1" dirty="0"/>
              <a:t>Revenue &amp; Expense form </a:t>
            </a:r>
            <a:r>
              <a:rPr lang="en-US" sz="2000" dirty="0"/>
              <a:t>in the </a:t>
            </a:r>
            <a:r>
              <a:rPr lang="en-US" sz="2000" b="1" dirty="0"/>
              <a:t>General Planning Module </a:t>
            </a:r>
            <a:r>
              <a:rPr lang="en-US" sz="2000" dirty="0"/>
              <a:t>can be used to forecast or plan if your department or Control Point does not require detailed salary and benefit expense </a:t>
            </a:r>
            <a:r>
              <a:rPr lang="en-US" sz="2000" dirty="0" smtClean="0"/>
              <a:t>information</a:t>
            </a:r>
          </a:p>
          <a:p>
            <a:r>
              <a:rPr lang="en-US" sz="2000" dirty="0" smtClean="0"/>
              <a:t>You </a:t>
            </a:r>
            <a:r>
              <a:rPr lang="en-US" sz="2000" dirty="0"/>
              <a:t>may also want to perform the majority of your salary and expense planning within </a:t>
            </a:r>
            <a:r>
              <a:rPr lang="en-US" sz="2000" b="1" dirty="0"/>
              <a:t>Employee Planning </a:t>
            </a:r>
            <a:r>
              <a:rPr lang="en-US" sz="2000" dirty="0"/>
              <a:t>but still use the </a:t>
            </a:r>
            <a:r>
              <a:rPr lang="en-US" sz="2000" b="1" dirty="0"/>
              <a:t>General Planning </a:t>
            </a:r>
            <a:r>
              <a:rPr lang="en-US" sz="2000" dirty="0"/>
              <a:t>module for related </a:t>
            </a:r>
            <a:r>
              <a:rPr lang="en-US" sz="2000" dirty="0" smtClean="0"/>
              <a:t>adjustments</a:t>
            </a:r>
          </a:p>
          <a:p>
            <a:r>
              <a:rPr lang="en-US" sz="2000" dirty="0" smtClean="0"/>
              <a:t>Using </a:t>
            </a:r>
            <a:r>
              <a:rPr lang="en-US" sz="2000" dirty="0"/>
              <a:t>the Revenue &amp; Expense form requires working with DFP combinations</a:t>
            </a:r>
          </a:p>
          <a:p>
            <a:endParaRPr lang="en-US" sz="2400" dirty="0"/>
          </a:p>
          <a:p>
            <a:endParaRPr lang="en-US" sz="2000" dirty="0"/>
          </a:p>
        </p:txBody>
      </p:sp>
      <p:sp>
        <p:nvSpPr>
          <p:cNvPr id="3" name="Footer Placeholder 2"/>
          <p:cNvSpPr>
            <a:spLocks noGrp="1"/>
          </p:cNvSpPr>
          <p:nvPr>
            <p:ph type="ftr" sz="quarter" idx="3"/>
          </p:nvPr>
        </p:nvSpPr>
        <p:spPr/>
        <p:txBody>
          <a:bodyPr/>
          <a:lstStyle/>
          <a:p>
            <a:r>
              <a:rPr lang="en-US" smtClean="0"/>
              <a:t>Budget and Resource Management</a:t>
            </a:r>
            <a:endParaRPr lang="en-US" dirty="0"/>
          </a:p>
        </p:txBody>
      </p:sp>
      <p:sp>
        <p:nvSpPr>
          <p:cNvPr id="5" name="Slide Number Placeholder 4"/>
          <p:cNvSpPr>
            <a:spLocks noGrp="1"/>
          </p:cNvSpPr>
          <p:nvPr>
            <p:ph type="sldNum" sz="quarter" idx="4"/>
          </p:nvPr>
        </p:nvSpPr>
        <p:spPr/>
        <p:txBody>
          <a:bodyPr/>
          <a:lstStyle/>
          <a:p>
            <a:fld id="{7BCC8D0D-EAEC-449D-9161-023DFF90F2E2}" type="slidenum">
              <a:rPr lang="en-US" smtClean="0"/>
              <a:pPr/>
              <a:t>62</a:t>
            </a:fld>
            <a:endParaRPr lang="en-US" dirty="0"/>
          </a:p>
        </p:txBody>
      </p:sp>
      <p:sp>
        <p:nvSpPr>
          <p:cNvPr id="6" name="Date Placeholder 5"/>
          <p:cNvSpPr>
            <a:spLocks noGrp="1"/>
          </p:cNvSpPr>
          <p:nvPr>
            <p:ph type="dt" sz="half" idx="2"/>
          </p:nvPr>
        </p:nvSpPr>
        <p:spPr/>
        <p:txBody>
          <a:bodyPr/>
          <a:lstStyle/>
          <a:p>
            <a:r>
              <a:rPr lang="en-US" dirty="0" smtClean="0"/>
              <a:t>02/02/2021</a:t>
            </a:r>
            <a:endParaRPr lang="en-US" dirty="0"/>
          </a:p>
        </p:txBody>
      </p:sp>
    </p:spTree>
    <p:extLst>
      <p:ext uri="{BB962C8B-B14F-4D97-AF65-F5344CB8AC3E}">
        <p14:creationId xmlns:p14="http://schemas.microsoft.com/office/powerpoint/2010/main" val="1208926073"/>
      </p:ext>
    </p:extLst>
  </p:cSld>
  <p:clrMapOvr>
    <a:masterClrMapping/>
  </p:clrMapOvr>
  <p:transition>
    <p:fad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2" y="426659"/>
            <a:ext cx="10786535" cy="824841"/>
          </a:xfrm>
        </p:spPr>
        <p:txBody>
          <a:bodyPr/>
          <a:lstStyle/>
          <a:p>
            <a:r>
              <a:rPr lang="en-US" dirty="0" smtClean="0"/>
              <a:t>The Revenue and Expense form includes 7 salary and benefit adjustment accounts</a:t>
            </a:r>
            <a:endParaRPr lang="en-US" dirty="0"/>
          </a:p>
        </p:txBody>
      </p:sp>
      <p:sp>
        <p:nvSpPr>
          <p:cNvPr id="4" name="Content Placeholder 3"/>
          <p:cNvSpPr>
            <a:spLocks noGrp="1"/>
          </p:cNvSpPr>
          <p:nvPr>
            <p:ph idx="1"/>
          </p:nvPr>
        </p:nvSpPr>
        <p:spPr/>
        <p:txBody>
          <a:bodyPr/>
          <a:lstStyle/>
          <a:p>
            <a:r>
              <a:rPr lang="en-US" sz="2000" dirty="0"/>
              <a:t>The Revenue &amp; Expense form includes 14 accounts related to salary and benefit expenses</a:t>
            </a:r>
          </a:p>
          <a:p>
            <a:pPr lvl="1"/>
            <a:r>
              <a:rPr lang="en-US" dirty="0"/>
              <a:t>7 read-only, numbered accounts that pull data from Employee Planning</a:t>
            </a:r>
          </a:p>
          <a:p>
            <a:pPr lvl="1"/>
            <a:r>
              <a:rPr lang="en-US" dirty="0"/>
              <a:t>7 writable, non-numbered accounts that allow salary or benefit adjustments by DFP</a:t>
            </a:r>
          </a:p>
        </p:txBody>
      </p:sp>
      <p:sp>
        <p:nvSpPr>
          <p:cNvPr id="3" name="Footer Placeholder 2"/>
          <p:cNvSpPr>
            <a:spLocks noGrp="1"/>
          </p:cNvSpPr>
          <p:nvPr>
            <p:ph type="ftr" sz="quarter" idx="3"/>
          </p:nvPr>
        </p:nvSpPr>
        <p:spPr/>
        <p:txBody>
          <a:bodyPr/>
          <a:lstStyle/>
          <a:p>
            <a:r>
              <a:rPr lang="en-US" smtClean="0"/>
              <a:t>Budget and Resource Management</a:t>
            </a:r>
            <a:endParaRPr lang="en-US" dirty="0"/>
          </a:p>
        </p:txBody>
      </p:sp>
      <p:sp>
        <p:nvSpPr>
          <p:cNvPr id="5" name="Slide Number Placeholder 4"/>
          <p:cNvSpPr>
            <a:spLocks noGrp="1"/>
          </p:cNvSpPr>
          <p:nvPr>
            <p:ph type="sldNum" sz="quarter" idx="4"/>
          </p:nvPr>
        </p:nvSpPr>
        <p:spPr/>
        <p:txBody>
          <a:bodyPr/>
          <a:lstStyle/>
          <a:p>
            <a:fld id="{7BCC8D0D-EAEC-449D-9161-023DFF90F2E2}" type="slidenum">
              <a:rPr lang="en-US" smtClean="0"/>
              <a:pPr/>
              <a:t>63</a:t>
            </a:fld>
            <a:endParaRPr lang="en-US" dirty="0"/>
          </a:p>
        </p:txBody>
      </p:sp>
      <p:sp>
        <p:nvSpPr>
          <p:cNvPr id="6" name="Date Placeholder 5"/>
          <p:cNvSpPr>
            <a:spLocks noGrp="1"/>
          </p:cNvSpPr>
          <p:nvPr>
            <p:ph type="dt" sz="half" idx="2"/>
          </p:nvPr>
        </p:nvSpPr>
        <p:spPr>
          <a:xfrm>
            <a:off x="8139386" y="6452362"/>
            <a:ext cx="1236257" cy="155747"/>
          </a:xfrm>
        </p:spPr>
        <p:txBody>
          <a:bodyPr/>
          <a:lstStyle/>
          <a:p>
            <a:r>
              <a:rPr lang="en-US" dirty="0" smtClean="0"/>
              <a:t>02/02/2021</a:t>
            </a:r>
            <a:endParaRPr lang="en-US" dirty="0"/>
          </a:p>
        </p:txBody>
      </p:sp>
      <p:grpSp>
        <p:nvGrpSpPr>
          <p:cNvPr id="16" name="Group 15"/>
          <p:cNvGrpSpPr/>
          <p:nvPr/>
        </p:nvGrpSpPr>
        <p:grpSpPr>
          <a:xfrm>
            <a:off x="2736040" y="2738930"/>
            <a:ext cx="6729246" cy="3333333"/>
            <a:chOff x="2736040" y="2738930"/>
            <a:chExt cx="6729246" cy="3333333"/>
          </a:xfrm>
        </p:grpSpPr>
        <p:sp>
          <p:nvSpPr>
            <p:cNvPr id="8" name="5-Point Star 7"/>
            <p:cNvSpPr/>
            <p:nvPr/>
          </p:nvSpPr>
          <p:spPr bwMode="auto">
            <a:xfrm>
              <a:off x="2736040" y="3611084"/>
              <a:ext cx="191659" cy="186183"/>
            </a:xfrm>
            <a:prstGeom prst="star5">
              <a:avLst/>
            </a:prstGeom>
            <a:solidFill>
              <a:srgbClr val="FCEA04"/>
            </a:solidFill>
            <a:ln w="12700" algn="ctr">
              <a:solidFill>
                <a:schemeClr val="tx1"/>
              </a:solid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pic>
          <p:nvPicPr>
            <p:cNvPr id="9" name="Picture 8"/>
            <p:cNvPicPr>
              <a:picLocks noChangeAspect="1"/>
            </p:cNvPicPr>
            <p:nvPr/>
          </p:nvPicPr>
          <p:blipFill>
            <a:blip r:embed="rId3"/>
            <a:stretch>
              <a:fillRect/>
            </a:stretch>
          </p:blipFill>
          <p:spPr>
            <a:xfrm>
              <a:off x="2951000" y="2738930"/>
              <a:ext cx="6514286" cy="3333333"/>
            </a:xfrm>
            <a:prstGeom prst="rect">
              <a:avLst/>
            </a:prstGeom>
          </p:spPr>
        </p:pic>
        <p:sp>
          <p:nvSpPr>
            <p:cNvPr id="10" name="5-Point Star 9"/>
            <p:cNvSpPr/>
            <p:nvPr/>
          </p:nvSpPr>
          <p:spPr bwMode="auto">
            <a:xfrm>
              <a:off x="2736040" y="4354087"/>
              <a:ext cx="191659" cy="186183"/>
            </a:xfrm>
            <a:prstGeom prst="star5">
              <a:avLst/>
            </a:prstGeom>
            <a:solidFill>
              <a:srgbClr val="FCEA04"/>
            </a:solidFill>
            <a:ln w="12700" algn="ctr">
              <a:solidFill>
                <a:schemeClr val="tx1"/>
              </a:solid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sp>
          <p:nvSpPr>
            <p:cNvPr id="11" name="5-Point Star 10"/>
            <p:cNvSpPr/>
            <p:nvPr/>
          </p:nvSpPr>
          <p:spPr bwMode="auto">
            <a:xfrm>
              <a:off x="2742144" y="4744691"/>
              <a:ext cx="191659" cy="186183"/>
            </a:xfrm>
            <a:prstGeom prst="star5">
              <a:avLst/>
            </a:prstGeom>
            <a:solidFill>
              <a:srgbClr val="FCEA04"/>
            </a:solidFill>
            <a:ln w="12700" algn="ctr">
              <a:solidFill>
                <a:schemeClr val="tx1"/>
              </a:solid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sp>
          <p:nvSpPr>
            <p:cNvPr id="12" name="5-Point Star 11"/>
            <p:cNvSpPr/>
            <p:nvPr/>
          </p:nvSpPr>
          <p:spPr bwMode="auto">
            <a:xfrm>
              <a:off x="2743609" y="5106769"/>
              <a:ext cx="191659" cy="186183"/>
            </a:xfrm>
            <a:prstGeom prst="star5">
              <a:avLst/>
            </a:prstGeom>
            <a:solidFill>
              <a:srgbClr val="FCEA04"/>
            </a:solidFill>
            <a:ln w="12700" algn="ctr">
              <a:solidFill>
                <a:schemeClr val="tx1"/>
              </a:solid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sp>
          <p:nvSpPr>
            <p:cNvPr id="13" name="5-Point Star 12"/>
            <p:cNvSpPr/>
            <p:nvPr/>
          </p:nvSpPr>
          <p:spPr bwMode="auto">
            <a:xfrm>
              <a:off x="2743610" y="5508068"/>
              <a:ext cx="191659" cy="186183"/>
            </a:xfrm>
            <a:prstGeom prst="star5">
              <a:avLst/>
            </a:prstGeom>
            <a:solidFill>
              <a:srgbClr val="FCEA04"/>
            </a:solidFill>
            <a:ln w="12700" algn="ctr">
              <a:solidFill>
                <a:schemeClr val="tx1"/>
              </a:solid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sp>
          <p:nvSpPr>
            <p:cNvPr id="14" name="5-Point Star 13"/>
            <p:cNvSpPr/>
            <p:nvPr/>
          </p:nvSpPr>
          <p:spPr bwMode="auto">
            <a:xfrm>
              <a:off x="2743611" y="5859858"/>
              <a:ext cx="191659" cy="186183"/>
            </a:xfrm>
            <a:prstGeom prst="star5">
              <a:avLst/>
            </a:prstGeom>
            <a:solidFill>
              <a:srgbClr val="FCEA04"/>
            </a:solidFill>
            <a:ln w="12700" algn="ctr">
              <a:solidFill>
                <a:schemeClr val="tx1"/>
              </a:solid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sp>
          <p:nvSpPr>
            <p:cNvPr id="15" name="5-Point Star 14"/>
            <p:cNvSpPr/>
            <p:nvPr/>
          </p:nvSpPr>
          <p:spPr bwMode="auto">
            <a:xfrm>
              <a:off x="2750010" y="3994163"/>
              <a:ext cx="191659" cy="186183"/>
            </a:xfrm>
            <a:prstGeom prst="star5">
              <a:avLst/>
            </a:prstGeom>
            <a:solidFill>
              <a:srgbClr val="FCEA04"/>
            </a:solidFill>
            <a:ln w="12700" algn="ctr">
              <a:solidFill>
                <a:schemeClr val="tx1"/>
              </a:solid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grpSp>
    </p:spTree>
    <p:extLst>
      <p:ext uri="{BB962C8B-B14F-4D97-AF65-F5344CB8AC3E}">
        <p14:creationId xmlns:p14="http://schemas.microsoft.com/office/powerpoint/2010/main" val="763382399"/>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Salary and benefit levels are planned by the equivalent of the home department</a:t>
            </a:r>
          </a:p>
        </p:txBody>
      </p:sp>
      <p:sp>
        <p:nvSpPr>
          <p:cNvPr id="3" name="Content Placeholder 2"/>
          <p:cNvSpPr>
            <a:spLocks noGrp="1"/>
          </p:cNvSpPr>
          <p:nvPr>
            <p:ph idx="1"/>
          </p:nvPr>
        </p:nvSpPr>
        <p:spPr/>
        <p:txBody>
          <a:bodyPr/>
          <a:lstStyle/>
          <a:p>
            <a:r>
              <a:rPr lang="en-US" sz="2000" dirty="0"/>
              <a:t>Because </a:t>
            </a:r>
            <a:r>
              <a:rPr lang="en-US" sz="2000" dirty="0" smtClean="0"/>
              <a:t>UCPath primary </a:t>
            </a:r>
            <a:r>
              <a:rPr lang="en-US" sz="2000" dirty="0" err="1" smtClean="0"/>
              <a:t>jobcode</a:t>
            </a:r>
            <a:r>
              <a:rPr lang="en-US" sz="2000" dirty="0" smtClean="0"/>
              <a:t> </a:t>
            </a:r>
            <a:r>
              <a:rPr lang="en-US" sz="2000" dirty="0" err="1" smtClean="0"/>
              <a:t>DeptIDs</a:t>
            </a:r>
            <a:r>
              <a:rPr lang="en-US" sz="2000" dirty="0" smtClean="0"/>
              <a:t> may </a:t>
            </a:r>
            <a:r>
              <a:rPr lang="en-US" sz="2000" dirty="0"/>
              <a:t>not be planning DeptIDs themselves, employees are mapped from </a:t>
            </a:r>
            <a:r>
              <a:rPr lang="en-US" sz="2000" dirty="0" smtClean="0"/>
              <a:t>primary </a:t>
            </a:r>
            <a:r>
              <a:rPr lang="en-US" sz="2000" dirty="0" err="1" smtClean="0"/>
              <a:t>jobcode</a:t>
            </a:r>
            <a:r>
              <a:rPr lang="en-US" sz="2000" dirty="0" smtClean="0"/>
              <a:t> </a:t>
            </a:r>
            <a:r>
              <a:rPr lang="en-US" sz="2000" dirty="0" err="1" smtClean="0"/>
              <a:t>DeptIDs</a:t>
            </a:r>
            <a:r>
              <a:rPr lang="en-US" sz="2000" dirty="0" smtClean="0"/>
              <a:t> </a:t>
            </a:r>
            <a:r>
              <a:rPr lang="en-US" sz="2000" dirty="0" smtClean="0"/>
              <a:t>to </a:t>
            </a:r>
            <a:r>
              <a:rPr lang="en-US" sz="2000" dirty="0"/>
              <a:t>Salary Level Planning DeptIDs based on Control Point and department input  </a:t>
            </a:r>
          </a:p>
          <a:p>
            <a:r>
              <a:rPr lang="en-US" sz="2000" dirty="0"/>
              <a:t>Pay distributions are planned by the paying department</a:t>
            </a:r>
          </a:p>
          <a:p>
            <a:r>
              <a:rPr lang="en-US" sz="2000" dirty="0"/>
              <a:t>The following table summarizes the relationships between the PPS DeptID terminology and the UPlan DeptID terminology:</a:t>
            </a:r>
          </a:p>
          <a:p>
            <a:pPr marL="0" indent="0">
              <a:buNone/>
            </a:pP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523857403"/>
              </p:ext>
            </p:extLst>
          </p:nvPr>
        </p:nvGraphicFramePr>
        <p:xfrm>
          <a:off x="1761068" y="3521591"/>
          <a:ext cx="8267699" cy="2487123"/>
        </p:xfrm>
        <a:graphic>
          <a:graphicData uri="http://schemas.openxmlformats.org/drawingml/2006/table">
            <a:tbl>
              <a:tblPr firstRow="1" firstCol="1" bandRow="1">
                <a:tableStyleId>{69012ECD-51FC-41F1-AA8D-1B2483CD663E}</a:tableStyleId>
              </a:tblPr>
              <a:tblGrid>
                <a:gridCol w="2814883">
                  <a:extLst>
                    <a:ext uri="{9D8B030D-6E8A-4147-A177-3AD203B41FA5}">
                      <a16:colId xmlns:a16="http://schemas.microsoft.com/office/drawing/2014/main" val="20000"/>
                    </a:ext>
                  </a:extLst>
                </a:gridCol>
                <a:gridCol w="2814883">
                  <a:extLst>
                    <a:ext uri="{9D8B030D-6E8A-4147-A177-3AD203B41FA5}">
                      <a16:colId xmlns:a16="http://schemas.microsoft.com/office/drawing/2014/main" val="20001"/>
                    </a:ext>
                  </a:extLst>
                </a:gridCol>
                <a:gridCol w="2637933">
                  <a:extLst>
                    <a:ext uri="{9D8B030D-6E8A-4147-A177-3AD203B41FA5}">
                      <a16:colId xmlns:a16="http://schemas.microsoft.com/office/drawing/2014/main" val="20002"/>
                    </a:ext>
                  </a:extLst>
                </a:gridCol>
              </a:tblGrid>
              <a:tr h="226102">
                <a:tc>
                  <a:txBody>
                    <a:bodyPr/>
                    <a:lstStyle/>
                    <a:p>
                      <a:pPr marL="0" marR="0">
                        <a:lnSpc>
                          <a:spcPct val="100000"/>
                        </a:lnSpc>
                        <a:spcBef>
                          <a:spcPts val="0"/>
                        </a:spcBef>
                        <a:spcAft>
                          <a:spcPts val="0"/>
                        </a:spcAft>
                      </a:pPr>
                      <a:r>
                        <a:rPr lang="en-US" sz="1400" dirty="0">
                          <a:effectLst/>
                          <a:latin typeface="+mj-lt"/>
                        </a:rPr>
                        <a:t>In PPS</a:t>
                      </a:r>
                      <a:endParaRPr lang="en-US" sz="1400" dirty="0">
                        <a:effectLst/>
                        <a:latin typeface="+mj-lt"/>
                        <a:ea typeface="Calibri"/>
                        <a:cs typeface="Arial" panose="020B0604020202020204" pitchFamily="34" charset="0"/>
                      </a:endParaRPr>
                    </a:p>
                  </a:txBody>
                  <a:tcPr marL="67768" marR="67768" marT="0" marB="0"/>
                </a:tc>
                <a:tc>
                  <a:txBody>
                    <a:bodyPr/>
                    <a:lstStyle/>
                    <a:p>
                      <a:pPr marL="0" marR="0">
                        <a:lnSpc>
                          <a:spcPct val="100000"/>
                        </a:lnSpc>
                        <a:spcBef>
                          <a:spcPts val="0"/>
                        </a:spcBef>
                        <a:spcAft>
                          <a:spcPts val="0"/>
                        </a:spcAft>
                      </a:pPr>
                      <a:r>
                        <a:rPr lang="en-US" sz="1400" dirty="0">
                          <a:effectLst/>
                          <a:latin typeface="+mj-lt"/>
                        </a:rPr>
                        <a:t>In UPlan</a:t>
                      </a:r>
                      <a:endParaRPr lang="en-US" sz="1400" dirty="0">
                        <a:effectLst/>
                        <a:latin typeface="+mj-lt"/>
                        <a:ea typeface="Calibri"/>
                        <a:cs typeface="Arial" panose="020B0604020202020204" pitchFamily="34" charset="0"/>
                      </a:endParaRPr>
                    </a:p>
                  </a:txBody>
                  <a:tcPr marL="67768" marR="67768" marT="0" marB="0"/>
                </a:tc>
                <a:tc>
                  <a:txBody>
                    <a:bodyPr/>
                    <a:lstStyle/>
                    <a:p>
                      <a:pPr marL="0" marR="0">
                        <a:lnSpc>
                          <a:spcPct val="100000"/>
                        </a:lnSpc>
                        <a:spcBef>
                          <a:spcPts val="0"/>
                        </a:spcBef>
                        <a:spcAft>
                          <a:spcPts val="0"/>
                        </a:spcAft>
                      </a:pPr>
                      <a:r>
                        <a:rPr lang="en-US" sz="1400">
                          <a:effectLst/>
                          <a:latin typeface="+mj-lt"/>
                        </a:rPr>
                        <a:t>Notes</a:t>
                      </a:r>
                      <a:endParaRPr lang="en-US" sz="1400">
                        <a:effectLst/>
                        <a:latin typeface="+mj-lt"/>
                        <a:ea typeface="Calibri"/>
                        <a:cs typeface="Arial" panose="020B0604020202020204" pitchFamily="34" charset="0"/>
                      </a:endParaRPr>
                    </a:p>
                  </a:txBody>
                  <a:tcPr marL="67768" marR="67768" marT="0" marB="0"/>
                </a:tc>
                <a:extLst>
                  <a:ext uri="{0D108BD9-81ED-4DB2-BD59-A6C34878D82A}">
                    <a16:rowId xmlns:a16="http://schemas.microsoft.com/office/drawing/2014/main" val="10000"/>
                  </a:ext>
                </a:extLst>
              </a:tr>
              <a:tr h="1356613">
                <a:tc>
                  <a:txBody>
                    <a:bodyPr/>
                    <a:lstStyle/>
                    <a:p>
                      <a:pPr marL="0" marR="0">
                        <a:lnSpc>
                          <a:spcPct val="100000"/>
                        </a:lnSpc>
                        <a:spcBef>
                          <a:spcPts val="0"/>
                        </a:spcBef>
                        <a:spcAft>
                          <a:spcPts val="0"/>
                        </a:spcAft>
                      </a:pPr>
                      <a:r>
                        <a:rPr lang="en-US" sz="1400" dirty="0" smtClean="0">
                          <a:effectLst/>
                          <a:latin typeface="+mj-lt"/>
                        </a:rPr>
                        <a:t>Primary Job Department</a:t>
                      </a:r>
                      <a:r>
                        <a:rPr lang="en-US" sz="1400" dirty="0">
                          <a:effectLst/>
                          <a:latin typeface="+mj-lt"/>
                        </a:rPr>
                        <a:t>:  Each employee has one </a:t>
                      </a:r>
                      <a:r>
                        <a:rPr lang="en-US" sz="1400" dirty="0" smtClean="0">
                          <a:effectLst/>
                          <a:latin typeface="+mj-lt"/>
                        </a:rPr>
                        <a:t>Primary Job Department </a:t>
                      </a:r>
                      <a:r>
                        <a:rPr lang="en-US" sz="1400" dirty="0">
                          <a:effectLst/>
                          <a:latin typeface="+mj-lt"/>
                        </a:rPr>
                        <a:t>in </a:t>
                      </a:r>
                      <a:r>
                        <a:rPr lang="en-US" sz="1400" dirty="0" smtClean="0">
                          <a:effectLst/>
                          <a:latin typeface="+mj-lt"/>
                        </a:rPr>
                        <a:t>UCPath that </a:t>
                      </a:r>
                      <a:r>
                        <a:rPr lang="en-US" sz="1400" dirty="0">
                          <a:effectLst/>
                          <a:latin typeface="+mj-lt"/>
                        </a:rPr>
                        <a:t>manages employee data, salary levels, etc.</a:t>
                      </a:r>
                      <a:endParaRPr lang="en-US" sz="1400" dirty="0">
                        <a:effectLst/>
                        <a:latin typeface="+mj-lt"/>
                        <a:ea typeface="Calibri"/>
                        <a:cs typeface="Arial" panose="020B0604020202020204" pitchFamily="34" charset="0"/>
                      </a:endParaRPr>
                    </a:p>
                  </a:txBody>
                  <a:tcPr marL="67768" marR="67768" marT="0" marB="0"/>
                </a:tc>
                <a:tc>
                  <a:txBody>
                    <a:bodyPr/>
                    <a:lstStyle/>
                    <a:p>
                      <a:pPr marL="0" marR="0">
                        <a:lnSpc>
                          <a:spcPct val="100000"/>
                        </a:lnSpc>
                        <a:spcBef>
                          <a:spcPts val="0"/>
                        </a:spcBef>
                        <a:spcAft>
                          <a:spcPts val="0"/>
                        </a:spcAft>
                      </a:pPr>
                      <a:r>
                        <a:rPr lang="en-US" sz="1400" dirty="0">
                          <a:effectLst/>
                          <a:latin typeface="+mj-lt"/>
                        </a:rPr>
                        <a:t>Salary </a:t>
                      </a:r>
                      <a:r>
                        <a:rPr lang="en-US" sz="1400" dirty="0" smtClean="0">
                          <a:effectLst/>
                          <a:latin typeface="+mj-lt"/>
                        </a:rPr>
                        <a:t>Level Planning </a:t>
                      </a:r>
                      <a:r>
                        <a:rPr lang="en-US" sz="1400" dirty="0">
                          <a:effectLst/>
                          <a:latin typeface="+mj-lt"/>
                        </a:rPr>
                        <a:t>Department:  Plans employee salary and benefit levels in UPlan.  Each employee is assigned to one and only one Salary </a:t>
                      </a:r>
                      <a:r>
                        <a:rPr lang="en-US" sz="1400" dirty="0" smtClean="0">
                          <a:effectLst/>
                          <a:latin typeface="+mj-lt"/>
                        </a:rPr>
                        <a:t>Level Planning </a:t>
                      </a:r>
                      <a:r>
                        <a:rPr lang="en-US" sz="1400" dirty="0">
                          <a:effectLst/>
                          <a:latin typeface="+mj-lt"/>
                        </a:rPr>
                        <a:t>Department.</a:t>
                      </a:r>
                      <a:endParaRPr lang="en-US" sz="1400" dirty="0">
                        <a:effectLst/>
                        <a:latin typeface="+mj-lt"/>
                        <a:ea typeface="Calibri"/>
                        <a:cs typeface="Arial" panose="020B0604020202020204" pitchFamily="34" charset="0"/>
                      </a:endParaRPr>
                    </a:p>
                  </a:txBody>
                  <a:tcPr marL="67768" marR="67768" marT="0" marB="0"/>
                </a:tc>
                <a:tc>
                  <a:txBody>
                    <a:bodyPr/>
                    <a:lstStyle/>
                    <a:p>
                      <a:pPr marL="0" marR="0">
                        <a:lnSpc>
                          <a:spcPct val="100000"/>
                        </a:lnSpc>
                        <a:spcBef>
                          <a:spcPts val="0"/>
                        </a:spcBef>
                        <a:spcAft>
                          <a:spcPts val="0"/>
                        </a:spcAft>
                      </a:pPr>
                      <a:r>
                        <a:rPr lang="en-US" sz="1400" dirty="0">
                          <a:effectLst/>
                          <a:latin typeface="+mj-lt"/>
                        </a:rPr>
                        <a:t>These may be the same, but only if the </a:t>
                      </a:r>
                      <a:r>
                        <a:rPr lang="en-US" sz="1400" dirty="0" smtClean="0">
                          <a:effectLst/>
                          <a:latin typeface="+mj-lt"/>
                        </a:rPr>
                        <a:t>UCPath Primary Department </a:t>
                      </a:r>
                      <a:r>
                        <a:rPr lang="en-US" sz="1400" dirty="0">
                          <a:effectLst/>
                          <a:latin typeface="+mj-lt"/>
                        </a:rPr>
                        <a:t>is a planning department in </a:t>
                      </a:r>
                      <a:r>
                        <a:rPr lang="en-US" sz="1400" dirty="0" smtClean="0">
                          <a:effectLst/>
                          <a:latin typeface="+mj-lt"/>
                        </a:rPr>
                        <a:t>UPlan.</a:t>
                      </a:r>
                      <a:endParaRPr lang="en-US" sz="1400" dirty="0">
                        <a:effectLst/>
                        <a:latin typeface="+mj-lt"/>
                        <a:ea typeface="Calibri"/>
                        <a:cs typeface="Arial" panose="020B0604020202020204" pitchFamily="34" charset="0"/>
                      </a:endParaRPr>
                    </a:p>
                  </a:txBody>
                  <a:tcPr marL="67768" marR="67768" marT="0" marB="0"/>
                </a:tc>
                <a:extLst>
                  <a:ext uri="{0D108BD9-81ED-4DB2-BD59-A6C34878D82A}">
                    <a16:rowId xmlns:a16="http://schemas.microsoft.com/office/drawing/2014/main" val="10001"/>
                  </a:ext>
                </a:extLst>
              </a:tr>
              <a:tr h="904408">
                <a:tc>
                  <a:txBody>
                    <a:bodyPr/>
                    <a:lstStyle/>
                    <a:p>
                      <a:pPr marL="0" marR="0">
                        <a:lnSpc>
                          <a:spcPct val="100000"/>
                        </a:lnSpc>
                        <a:spcBef>
                          <a:spcPts val="0"/>
                        </a:spcBef>
                        <a:spcAft>
                          <a:spcPts val="0"/>
                        </a:spcAft>
                      </a:pPr>
                      <a:r>
                        <a:rPr lang="en-US" sz="1400" dirty="0" smtClean="0">
                          <a:effectLst/>
                          <a:latin typeface="+mj-lt"/>
                        </a:rPr>
                        <a:t>Payroll </a:t>
                      </a:r>
                      <a:r>
                        <a:rPr lang="en-US" sz="1400" dirty="0">
                          <a:effectLst/>
                          <a:latin typeface="+mj-lt"/>
                        </a:rPr>
                        <a:t>Department: </a:t>
                      </a:r>
                      <a:r>
                        <a:rPr lang="en-US" sz="1400" dirty="0" smtClean="0">
                          <a:effectLst/>
                          <a:latin typeface="+mj-lt"/>
                        </a:rPr>
                        <a:t> Any </a:t>
                      </a:r>
                      <a:r>
                        <a:rPr lang="en-US" sz="1400" dirty="0">
                          <a:effectLst/>
                          <a:latin typeface="+mj-lt"/>
                        </a:rPr>
                        <a:t>number of departments may provide funds to cover an employee’s salary and </a:t>
                      </a:r>
                      <a:r>
                        <a:rPr lang="en-US" sz="1400" dirty="0" smtClean="0">
                          <a:effectLst/>
                          <a:latin typeface="+mj-lt"/>
                        </a:rPr>
                        <a:t>benefits.</a:t>
                      </a:r>
                      <a:endParaRPr lang="en-US" sz="1400" dirty="0">
                        <a:effectLst/>
                        <a:latin typeface="+mj-lt"/>
                        <a:ea typeface="Calibri"/>
                        <a:cs typeface="Arial" panose="020B0604020202020204" pitchFamily="34" charset="0"/>
                      </a:endParaRPr>
                    </a:p>
                  </a:txBody>
                  <a:tcPr marL="67768" marR="67768" marT="0" marB="0"/>
                </a:tc>
                <a:tc>
                  <a:txBody>
                    <a:bodyPr/>
                    <a:lstStyle/>
                    <a:p>
                      <a:pPr marL="0" marR="0">
                        <a:lnSpc>
                          <a:spcPct val="100000"/>
                        </a:lnSpc>
                        <a:spcBef>
                          <a:spcPts val="0"/>
                        </a:spcBef>
                        <a:spcAft>
                          <a:spcPts val="0"/>
                        </a:spcAft>
                      </a:pPr>
                      <a:r>
                        <a:rPr lang="en-US" sz="1400" dirty="0">
                          <a:effectLst/>
                          <a:latin typeface="+mj-lt"/>
                        </a:rPr>
                        <a:t>Planning Payroll Department:  Any number of departments may </a:t>
                      </a:r>
                      <a:r>
                        <a:rPr lang="en-US" sz="1400" u="sng" dirty="0">
                          <a:effectLst/>
                          <a:latin typeface="+mj-lt"/>
                        </a:rPr>
                        <a:t>plan</a:t>
                      </a:r>
                      <a:r>
                        <a:rPr lang="en-US" sz="1400" dirty="0">
                          <a:effectLst/>
                          <a:latin typeface="+mj-lt"/>
                        </a:rPr>
                        <a:t> funds to cover an employee’s salary and </a:t>
                      </a:r>
                      <a:r>
                        <a:rPr lang="en-US" sz="1400" dirty="0" smtClean="0">
                          <a:effectLst/>
                          <a:latin typeface="+mj-lt"/>
                        </a:rPr>
                        <a:t>benefits.</a:t>
                      </a:r>
                      <a:endParaRPr lang="en-US" sz="1400" dirty="0">
                        <a:effectLst/>
                        <a:latin typeface="+mj-lt"/>
                        <a:ea typeface="Calibri"/>
                        <a:cs typeface="Arial" panose="020B0604020202020204" pitchFamily="34" charset="0"/>
                      </a:endParaRPr>
                    </a:p>
                  </a:txBody>
                  <a:tcPr marL="67768" marR="67768" marT="0" marB="0"/>
                </a:tc>
                <a:tc>
                  <a:txBody>
                    <a:bodyPr/>
                    <a:lstStyle/>
                    <a:p>
                      <a:pPr marL="0" marR="0">
                        <a:lnSpc>
                          <a:spcPct val="100000"/>
                        </a:lnSpc>
                        <a:spcBef>
                          <a:spcPts val="0"/>
                        </a:spcBef>
                        <a:spcAft>
                          <a:spcPts val="0"/>
                        </a:spcAft>
                      </a:pPr>
                      <a:r>
                        <a:rPr lang="en-US" sz="1400" dirty="0">
                          <a:effectLst/>
                          <a:latin typeface="+mj-lt"/>
                        </a:rPr>
                        <a:t>These may also be the same, but only if the payroll department is a planning department in </a:t>
                      </a:r>
                      <a:r>
                        <a:rPr lang="en-US" sz="1400" dirty="0" smtClean="0">
                          <a:effectLst/>
                          <a:latin typeface="+mj-lt"/>
                        </a:rPr>
                        <a:t>UPlan.</a:t>
                      </a:r>
                      <a:endParaRPr lang="en-US" sz="1400" dirty="0">
                        <a:effectLst/>
                        <a:latin typeface="+mj-lt"/>
                        <a:ea typeface="Calibri"/>
                        <a:cs typeface="Arial" panose="020B0604020202020204" pitchFamily="34" charset="0"/>
                      </a:endParaRPr>
                    </a:p>
                  </a:txBody>
                  <a:tcPr marL="67768" marR="67768" marT="0" marB="0"/>
                </a:tc>
                <a:extLst>
                  <a:ext uri="{0D108BD9-81ED-4DB2-BD59-A6C34878D82A}">
                    <a16:rowId xmlns:a16="http://schemas.microsoft.com/office/drawing/2014/main" val="10002"/>
                  </a:ext>
                </a:extLst>
              </a:tr>
            </a:tbl>
          </a:graphicData>
        </a:graphic>
      </p:graphicFrame>
      <p:sp>
        <p:nvSpPr>
          <p:cNvPr id="6" name="Rectangle 1"/>
          <p:cNvSpPr>
            <a:spLocks noChangeArrowheads="1"/>
          </p:cNvSpPr>
          <p:nvPr/>
        </p:nvSpPr>
        <p:spPr bwMode="auto">
          <a:xfrm>
            <a:off x="2032001" y="3152259"/>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l">
              <a:spcBef>
                <a:spcPct val="0"/>
              </a:spcBef>
            </a:pPr>
            <a:endParaRPr lang="en-US" altLang="en-US" sz="1800" b="0">
              <a:latin typeface="Arial" pitchFamily="34" charset="0"/>
              <a:cs typeface="Arial" pitchFamily="34" charset="0"/>
            </a:endParaRPr>
          </a:p>
        </p:txBody>
      </p:sp>
      <p:sp>
        <p:nvSpPr>
          <p:cNvPr id="4" name="Footer Placeholder 3"/>
          <p:cNvSpPr>
            <a:spLocks noGrp="1"/>
          </p:cNvSpPr>
          <p:nvPr>
            <p:ph type="ftr" sz="quarter" idx="3"/>
          </p:nvPr>
        </p:nvSpPr>
        <p:spPr/>
        <p:txBody>
          <a:bodyPr/>
          <a:lstStyle/>
          <a:p>
            <a:r>
              <a:rPr lang="en-US" smtClean="0"/>
              <a:t>Budget and Resource Management</a:t>
            </a:r>
            <a:endParaRPr lang="en-US" dirty="0"/>
          </a:p>
        </p:txBody>
      </p:sp>
      <p:sp>
        <p:nvSpPr>
          <p:cNvPr id="7" name="Slide Number Placeholder 6"/>
          <p:cNvSpPr>
            <a:spLocks noGrp="1"/>
          </p:cNvSpPr>
          <p:nvPr>
            <p:ph type="sldNum" sz="quarter" idx="4"/>
          </p:nvPr>
        </p:nvSpPr>
        <p:spPr/>
        <p:txBody>
          <a:bodyPr/>
          <a:lstStyle/>
          <a:p>
            <a:fld id="{7BCC8D0D-EAEC-449D-9161-023DFF90F2E2}" type="slidenum">
              <a:rPr lang="en-US" smtClean="0"/>
              <a:pPr/>
              <a:t>7</a:t>
            </a:fld>
            <a:endParaRPr lang="en-US" dirty="0"/>
          </a:p>
        </p:txBody>
      </p:sp>
      <p:sp>
        <p:nvSpPr>
          <p:cNvPr id="8" name="Date Placeholder 7"/>
          <p:cNvSpPr>
            <a:spLocks noGrp="1"/>
          </p:cNvSpPr>
          <p:nvPr>
            <p:ph type="dt" sz="half" idx="2"/>
          </p:nvPr>
        </p:nvSpPr>
        <p:spPr/>
        <p:txBody>
          <a:bodyPr/>
          <a:lstStyle/>
          <a:p>
            <a:r>
              <a:rPr lang="en-US" dirty="0" smtClean="0"/>
              <a:t>02/02/2021</a:t>
            </a:r>
            <a:endParaRPr lang="en-US" dirty="0"/>
          </a:p>
        </p:txBody>
      </p:sp>
    </p:spTree>
    <p:extLst>
      <p:ext uri="{BB962C8B-B14F-4D97-AF65-F5344CB8AC3E}">
        <p14:creationId xmlns:p14="http://schemas.microsoft.com/office/powerpoint/2010/main" val="1583107351"/>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Planning is enabled for two Pay Components </a:t>
            </a:r>
            <a:endParaRPr lang="en-US" dirty="0"/>
          </a:p>
        </p:txBody>
      </p:sp>
      <p:sp>
        <p:nvSpPr>
          <p:cNvPr id="3" name="Content Placeholder 2"/>
          <p:cNvSpPr>
            <a:spLocks noGrp="1"/>
          </p:cNvSpPr>
          <p:nvPr>
            <p:ph idx="1"/>
          </p:nvPr>
        </p:nvSpPr>
        <p:spPr>
          <a:xfrm>
            <a:off x="573024" y="1511810"/>
            <a:ext cx="11100731" cy="3925163"/>
          </a:xfrm>
        </p:spPr>
        <p:txBody>
          <a:bodyPr/>
          <a:lstStyle/>
          <a:p>
            <a:r>
              <a:rPr lang="en-US" sz="2000" dirty="0"/>
              <a:t>Each employee’s compensation can be comprised of many payroll components </a:t>
            </a:r>
            <a:r>
              <a:rPr lang="en-US" sz="2000" dirty="0" smtClean="0"/>
              <a:t>(ERN codes</a:t>
            </a:r>
            <a:r>
              <a:rPr lang="en-US" sz="2000" dirty="0"/>
              <a:t>)</a:t>
            </a:r>
            <a:endParaRPr lang="en-US" sz="1000" dirty="0"/>
          </a:p>
          <a:p>
            <a:r>
              <a:rPr lang="en-US" sz="2000" dirty="0"/>
              <a:t>UPlan maps </a:t>
            </a:r>
            <a:r>
              <a:rPr lang="en-US" sz="2000" dirty="0" smtClean="0"/>
              <a:t>ERN codes </a:t>
            </a:r>
            <a:r>
              <a:rPr lang="en-US" sz="2000" dirty="0"/>
              <a:t>from </a:t>
            </a:r>
            <a:r>
              <a:rPr lang="en-US" sz="2000" dirty="0" smtClean="0"/>
              <a:t>UCPath </a:t>
            </a:r>
            <a:r>
              <a:rPr lang="en-US" sz="2000" dirty="0"/>
              <a:t>into </a:t>
            </a:r>
            <a:r>
              <a:rPr lang="en-US" sz="2000" dirty="0" smtClean="0"/>
              <a:t>two </a:t>
            </a:r>
            <a:r>
              <a:rPr lang="en-US" sz="2000" dirty="0"/>
              <a:t>pay components</a:t>
            </a:r>
            <a:r>
              <a:rPr lang="en-US" sz="2000" dirty="0" smtClean="0"/>
              <a:t>:</a:t>
            </a:r>
            <a:endParaRPr lang="en-US" sz="2000" dirty="0"/>
          </a:p>
          <a:p>
            <a:endParaRPr lang="en-US" sz="2000" dirty="0"/>
          </a:p>
          <a:p>
            <a:endParaRPr lang="en-US" sz="2000" dirty="0"/>
          </a:p>
          <a:p>
            <a:endParaRPr lang="en-US" sz="2000" dirty="0"/>
          </a:p>
          <a:p>
            <a:pPr marL="0" indent="0">
              <a:buNone/>
            </a:pPr>
            <a:endParaRPr lang="en-US" dirty="0" smtClean="0"/>
          </a:p>
          <a:p>
            <a:pPr marL="0" indent="0">
              <a:buNone/>
            </a:pPr>
            <a:endParaRPr lang="en-US" dirty="0"/>
          </a:p>
          <a:p>
            <a:pPr marL="0" indent="0">
              <a:buNone/>
            </a:pPr>
            <a:endParaRPr lang="en-US" dirty="0" smtClean="0"/>
          </a:p>
          <a:p>
            <a:pPr marL="1371600" lvl="3" indent="0">
              <a:buNone/>
            </a:pPr>
            <a:endParaRPr lang="en-US" dirty="0" smtClean="0"/>
          </a:p>
          <a:p>
            <a:pPr marL="1371600" lvl="3" indent="0">
              <a:buNone/>
            </a:pPr>
            <a:endParaRPr lang="en-US" dirty="0"/>
          </a:p>
          <a:p>
            <a:pPr marL="1371600" lvl="3" indent="0">
              <a:buNone/>
            </a:pPr>
            <a:endParaRPr lang="en-US" sz="1000" dirty="0"/>
          </a:p>
          <a:p>
            <a:r>
              <a:rPr lang="en-US" sz="2000" dirty="0"/>
              <a:t>Exclusions include </a:t>
            </a:r>
            <a:r>
              <a:rPr lang="en-US" sz="2000" dirty="0" smtClean="0"/>
              <a:t>ERN </a:t>
            </a:r>
            <a:r>
              <a:rPr lang="en-US" sz="2000" dirty="0"/>
              <a:t>codes that are inactive or have no pay/expense associated.</a:t>
            </a:r>
          </a:p>
          <a:p>
            <a:pPr marL="0" indent="0">
              <a:buNone/>
            </a:pPr>
            <a:endParaRPr lang="en-US" sz="2400" dirty="0"/>
          </a:p>
        </p:txBody>
      </p:sp>
      <p:graphicFrame>
        <p:nvGraphicFramePr>
          <p:cNvPr id="5" name="Table 4"/>
          <p:cNvGraphicFramePr>
            <a:graphicFrameLocks noGrp="1"/>
          </p:cNvGraphicFramePr>
          <p:nvPr>
            <p:extLst>
              <p:ext uri="{D42A27DB-BD31-4B8C-83A1-F6EECF244321}">
                <p14:modId xmlns:p14="http://schemas.microsoft.com/office/powerpoint/2010/main" val="3350147149"/>
              </p:ext>
            </p:extLst>
          </p:nvPr>
        </p:nvGraphicFramePr>
        <p:xfrm>
          <a:off x="817150" y="2528235"/>
          <a:ext cx="10371438" cy="2678078"/>
        </p:xfrm>
        <a:graphic>
          <a:graphicData uri="http://schemas.openxmlformats.org/drawingml/2006/table">
            <a:tbl>
              <a:tblPr firstRow="1" bandRow="1">
                <a:tableStyleId>{5C22544A-7EE6-4342-B048-85BDC9FD1C3A}</a:tableStyleId>
              </a:tblPr>
              <a:tblGrid>
                <a:gridCol w="2108887">
                  <a:extLst>
                    <a:ext uri="{9D8B030D-6E8A-4147-A177-3AD203B41FA5}">
                      <a16:colId xmlns:a16="http://schemas.microsoft.com/office/drawing/2014/main" val="20000"/>
                    </a:ext>
                  </a:extLst>
                </a:gridCol>
                <a:gridCol w="4366054">
                  <a:extLst>
                    <a:ext uri="{9D8B030D-6E8A-4147-A177-3AD203B41FA5}">
                      <a16:colId xmlns:a16="http://schemas.microsoft.com/office/drawing/2014/main" val="20001"/>
                    </a:ext>
                  </a:extLst>
                </a:gridCol>
                <a:gridCol w="3896497">
                  <a:extLst>
                    <a:ext uri="{9D8B030D-6E8A-4147-A177-3AD203B41FA5}">
                      <a16:colId xmlns:a16="http://schemas.microsoft.com/office/drawing/2014/main" val="20002"/>
                    </a:ext>
                  </a:extLst>
                </a:gridCol>
              </a:tblGrid>
              <a:tr h="525005">
                <a:tc>
                  <a:txBody>
                    <a:bodyPr/>
                    <a:lstStyle/>
                    <a:p>
                      <a:pPr marL="0" marR="0">
                        <a:lnSpc>
                          <a:spcPct val="115000"/>
                        </a:lnSpc>
                        <a:spcBef>
                          <a:spcPts val="0"/>
                        </a:spcBef>
                        <a:spcAft>
                          <a:spcPts val="0"/>
                        </a:spcAft>
                      </a:pPr>
                      <a:r>
                        <a:rPr lang="en-US" sz="1400" b="1" dirty="0">
                          <a:solidFill>
                            <a:srgbClr val="FFFFFF"/>
                          </a:solidFill>
                          <a:effectLst/>
                          <a:latin typeface="Arial" panose="020B0604020202020204" pitchFamily="34" charset="0"/>
                          <a:ea typeface="Calibri"/>
                          <a:cs typeface="Arial" panose="020B0604020202020204" pitchFamily="34" charset="0"/>
                        </a:rPr>
                        <a:t>Salary Component</a:t>
                      </a:r>
                      <a:endParaRPr lang="en-US" sz="1400" dirty="0">
                        <a:effectLst/>
                        <a:latin typeface="Arial" panose="020B0604020202020204" pitchFamily="34" charset="0"/>
                        <a:ea typeface="Calibri"/>
                        <a:cs typeface="Arial" panose="020B0604020202020204" pitchFamily="34" charset="0"/>
                      </a:endParaRPr>
                    </a:p>
                  </a:txBody>
                  <a:tcPr marL="73025" marR="73025" marT="0" marB="0"/>
                </a:tc>
                <a:tc>
                  <a:txBody>
                    <a:bodyPr/>
                    <a:lstStyle/>
                    <a:p>
                      <a:pPr marL="0" marR="0">
                        <a:lnSpc>
                          <a:spcPct val="115000"/>
                        </a:lnSpc>
                        <a:spcBef>
                          <a:spcPts val="0"/>
                        </a:spcBef>
                        <a:spcAft>
                          <a:spcPts val="0"/>
                        </a:spcAft>
                      </a:pPr>
                      <a:r>
                        <a:rPr lang="en-US" sz="1400" b="1" dirty="0">
                          <a:solidFill>
                            <a:srgbClr val="FFFFFF"/>
                          </a:solidFill>
                          <a:effectLst/>
                          <a:latin typeface="Arial" panose="020B0604020202020204" pitchFamily="34" charset="0"/>
                          <a:ea typeface="Calibri"/>
                          <a:cs typeface="Arial" panose="020B0604020202020204" pitchFamily="34" charset="0"/>
                        </a:rPr>
                        <a:t>Faculty Salary and Benefits</a:t>
                      </a:r>
                      <a:endParaRPr lang="en-US" sz="1400" dirty="0">
                        <a:effectLst/>
                        <a:latin typeface="Arial" panose="020B0604020202020204" pitchFamily="34" charset="0"/>
                        <a:ea typeface="Calibri"/>
                        <a:cs typeface="Arial" panose="020B0604020202020204" pitchFamily="34" charset="0"/>
                      </a:endParaRPr>
                    </a:p>
                  </a:txBody>
                  <a:tcPr marL="73025" marR="73025" marT="0" marB="0"/>
                </a:tc>
                <a:tc>
                  <a:txBody>
                    <a:bodyPr/>
                    <a:lstStyle/>
                    <a:p>
                      <a:pPr marL="0" marR="0">
                        <a:lnSpc>
                          <a:spcPct val="115000"/>
                        </a:lnSpc>
                        <a:spcBef>
                          <a:spcPts val="0"/>
                        </a:spcBef>
                        <a:spcAft>
                          <a:spcPts val="0"/>
                        </a:spcAft>
                      </a:pPr>
                      <a:r>
                        <a:rPr lang="en-US" sz="1400" b="1" dirty="0">
                          <a:solidFill>
                            <a:srgbClr val="FFFFFF"/>
                          </a:solidFill>
                          <a:effectLst/>
                          <a:latin typeface="Arial" panose="020B0604020202020204" pitchFamily="34" charset="0"/>
                          <a:ea typeface="Calibri"/>
                          <a:cs typeface="Arial" panose="020B0604020202020204" pitchFamily="34" charset="0"/>
                        </a:rPr>
                        <a:t>Non-Faculty Academic/Staff Salary and Benefits</a:t>
                      </a:r>
                      <a:endParaRPr lang="en-US" sz="1400" dirty="0">
                        <a:effectLst/>
                        <a:latin typeface="Arial" panose="020B0604020202020204" pitchFamily="34" charset="0"/>
                        <a:ea typeface="Calibri"/>
                        <a:cs typeface="Arial" panose="020B0604020202020204" pitchFamily="34" charset="0"/>
                      </a:endParaRPr>
                    </a:p>
                  </a:txBody>
                  <a:tcPr marL="73025" marR="73025" marT="0" marB="0"/>
                </a:tc>
                <a:extLst>
                  <a:ext uri="{0D108BD9-81ED-4DB2-BD59-A6C34878D82A}">
                    <a16:rowId xmlns:a16="http://schemas.microsoft.com/office/drawing/2014/main" val="10000"/>
                  </a:ext>
                </a:extLst>
              </a:tr>
              <a:tr h="1441185">
                <a:tc>
                  <a:txBody>
                    <a:bodyPr/>
                    <a:lstStyle/>
                    <a:p>
                      <a:pPr marL="0" marR="0">
                        <a:lnSpc>
                          <a:spcPct val="115000"/>
                        </a:lnSpc>
                        <a:spcBef>
                          <a:spcPts val="0"/>
                        </a:spcBef>
                        <a:spcAft>
                          <a:spcPts val="0"/>
                        </a:spcAft>
                      </a:pPr>
                      <a:r>
                        <a:rPr lang="en-US" sz="1400" b="1" dirty="0" smtClean="0">
                          <a:effectLst/>
                          <a:latin typeface="Arial" panose="020B0604020202020204" pitchFamily="34" charset="0"/>
                          <a:ea typeface="Calibri"/>
                          <a:cs typeface="Arial" panose="020B0604020202020204" pitchFamily="34" charset="0"/>
                        </a:rPr>
                        <a:t>Base &amp; Negotiated</a:t>
                      </a:r>
                      <a:endParaRPr lang="en-US" sz="1400" dirty="0">
                        <a:effectLst/>
                        <a:latin typeface="Arial" panose="020B0604020202020204" pitchFamily="34" charset="0"/>
                        <a:ea typeface="Calibri"/>
                        <a:cs typeface="Arial" panose="020B0604020202020204" pitchFamily="34" charset="0"/>
                      </a:endParaRPr>
                    </a:p>
                  </a:txBody>
                  <a:tcPr marL="73025" marR="73025" marT="0" marB="0"/>
                </a:tc>
                <a:tc>
                  <a:txBody>
                    <a:bodyPr/>
                    <a:lstStyle/>
                    <a:p>
                      <a:pPr marL="114300" marR="0" indent="-114300">
                        <a:lnSpc>
                          <a:spcPct val="100000"/>
                        </a:lnSpc>
                        <a:spcBef>
                          <a:spcPts val="0"/>
                        </a:spcBef>
                        <a:spcAft>
                          <a:spcPts val="600"/>
                        </a:spcAft>
                        <a:buFont typeface="Arial" panose="020B0604020202020204" pitchFamily="34" charset="0"/>
                        <a:buChar char="•"/>
                      </a:pPr>
                      <a:r>
                        <a:rPr lang="en-US" sz="1400" dirty="0">
                          <a:effectLst/>
                          <a:latin typeface="Arial" panose="020B0604020202020204" pitchFamily="34" charset="0"/>
                          <a:ea typeface="Calibri"/>
                          <a:cs typeface="Arial" panose="020B0604020202020204" pitchFamily="34" charset="0"/>
                        </a:rPr>
                        <a:t>Includes X and X' </a:t>
                      </a:r>
                      <a:r>
                        <a:rPr lang="en-US" sz="1400" dirty="0" smtClean="0">
                          <a:effectLst/>
                          <a:latin typeface="Arial" panose="020B0604020202020204" pitchFamily="34" charset="0"/>
                          <a:ea typeface="Calibri"/>
                          <a:cs typeface="Arial" panose="020B0604020202020204" pitchFamily="34" charset="0"/>
                        </a:rPr>
                        <a:t>portion</a:t>
                      </a:r>
                      <a:r>
                        <a:rPr lang="en-US" sz="1400" baseline="0" dirty="0" smtClean="0">
                          <a:effectLst/>
                          <a:latin typeface="Arial" panose="020B0604020202020204" pitchFamily="34" charset="0"/>
                          <a:ea typeface="Calibri"/>
                          <a:cs typeface="Arial" panose="020B0604020202020204" pitchFamily="34" charset="0"/>
                        </a:rPr>
                        <a:t> </a:t>
                      </a:r>
                      <a:r>
                        <a:rPr lang="en-US" sz="1400" dirty="0" smtClean="0">
                          <a:effectLst/>
                          <a:latin typeface="Arial" panose="020B0604020202020204" pitchFamily="34" charset="0"/>
                          <a:ea typeface="Calibri"/>
                          <a:cs typeface="Arial" panose="020B0604020202020204" pitchFamily="34" charset="0"/>
                        </a:rPr>
                        <a:t>of </a:t>
                      </a:r>
                      <a:r>
                        <a:rPr lang="en-US" sz="1400" dirty="0">
                          <a:effectLst/>
                          <a:latin typeface="Arial" panose="020B0604020202020204" pitchFamily="34" charset="0"/>
                          <a:ea typeface="Calibri"/>
                          <a:cs typeface="Arial" panose="020B0604020202020204" pitchFamily="34" charset="0"/>
                        </a:rPr>
                        <a:t>faculty salary (Health Sciences Compensation Plan) as well as credits that impact base </a:t>
                      </a:r>
                      <a:r>
                        <a:rPr lang="en-US" sz="1400" dirty="0" smtClean="0">
                          <a:effectLst/>
                          <a:latin typeface="Arial" panose="020B0604020202020204" pitchFamily="34" charset="0"/>
                          <a:ea typeface="Calibri"/>
                          <a:cs typeface="Arial" panose="020B0604020202020204" pitchFamily="34" charset="0"/>
                        </a:rPr>
                        <a:t>pay</a:t>
                      </a:r>
                    </a:p>
                    <a:p>
                      <a:pPr marL="114300" marR="0" indent="-114300">
                        <a:lnSpc>
                          <a:spcPct val="100000"/>
                        </a:lnSpc>
                        <a:spcBef>
                          <a:spcPts val="0"/>
                        </a:spcBef>
                        <a:spcAft>
                          <a:spcPts val="600"/>
                        </a:spcAft>
                        <a:buFont typeface="Arial" panose="020B0604020202020204" pitchFamily="34" charset="0"/>
                        <a:buChar char="•"/>
                      </a:pPr>
                      <a:r>
                        <a:rPr lang="en-US" sz="1400" dirty="0" smtClean="0">
                          <a:effectLst/>
                          <a:latin typeface="Arial" panose="020B0604020202020204" pitchFamily="34" charset="0"/>
                          <a:ea typeface="Calibri"/>
                          <a:cs typeface="Arial" panose="020B0604020202020204" pitchFamily="34" charset="0"/>
                        </a:rPr>
                        <a:t>Includes Y portion of faculty salary (Health Sciences Compensation Plan) </a:t>
                      </a:r>
                    </a:p>
                  </a:txBody>
                  <a:tcPr marL="73025" marR="73025" marT="0" marB="0"/>
                </a:tc>
                <a:tc>
                  <a:txBody>
                    <a:bodyPr/>
                    <a:lstStyle/>
                    <a:p>
                      <a:pPr marL="114300" marR="0" indent="-114300">
                        <a:lnSpc>
                          <a:spcPct val="100000"/>
                        </a:lnSpc>
                        <a:spcBef>
                          <a:spcPts val="0"/>
                        </a:spcBef>
                        <a:spcAft>
                          <a:spcPts val="600"/>
                        </a:spcAft>
                        <a:buFont typeface="Arial" panose="020B0604020202020204" pitchFamily="34" charset="0"/>
                        <a:buChar char="•"/>
                      </a:pPr>
                      <a:r>
                        <a:rPr lang="en-US" sz="1400">
                          <a:effectLst/>
                          <a:latin typeface="Arial" panose="020B0604020202020204" pitchFamily="34" charset="0"/>
                          <a:ea typeface="Calibri"/>
                          <a:cs typeface="Arial" panose="020B0604020202020204" pitchFamily="34" charset="0"/>
                        </a:rPr>
                        <a:t>Includes regular salary and those salaries that are treated like regular pay as well as credits that impact base pay.</a:t>
                      </a:r>
                    </a:p>
                  </a:txBody>
                  <a:tcPr marL="73025" marR="73025" marT="0" marB="0"/>
                </a:tc>
                <a:extLst>
                  <a:ext uri="{0D108BD9-81ED-4DB2-BD59-A6C34878D82A}">
                    <a16:rowId xmlns:a16="http://schemas.microsoft.com/office/drawing/2014/main" val="10001"/>
                  </a:ext>
                </a:extLst>
              </a:tr>
              <a:tr h="711888">
                <a:tc>
                  <a:txBody>
                    <a:bodyPr/>
                    <a:lstStyle/>
                    <a:p>
                      <a:pPr marL="0" marR="0">
                        <a:lnSpc>
                          <a:spcPct val="115000"/>
                        </a:lnSpc>
                        <a:spcBef>
                          <a:spcPts val="0"/>
                        </a:spcBef>
                        <a:spcAft>
                          <a:spcPts val="0"/>
                        </a:spcAft>
                      </a:pPr>
                      <a:r>
                        <a:rPr lang="en-US" sz="1400" b="1" dirty="0" smtClean="0">
                          <a:effectLst/>
                          <a:latin typeface="Arial" panose="020B0604020202020204" pitchFamily="34" charset="0"/>
                          <a:ea typeface="Calibri"/>
                          <a:cs typeface="Arial" panose="020B0604020202020204" pitchFamily="34" charset="0"/>
                        </a:rPr>
                        <a:t>Additional/Other</a:t>
                      </a:r>
                      <a:endParaRPr lang="en-US" sz="1400" dirty="0">
                        <a:effectLst/>
                        <a:latin typeface="Arial" panose="020B0604020202020204" pitchFamily="34" charset="0"/>
                        <a:ea typeface="Calibri"/>
                        <a:cs typeface="Arial" panose="020B0604020202020204" pitchFamily="34" charset="0"/>
                      </a:endParaRPr>
                    </a:p>
                  </a:txBody>
                  <a:tcPr marL="73025" marR="73025" marT="0" marB="0"/>
                </a:tc>
                <a:tc>
                  <a:txBody>
                    <a:bodyPr/>
                    <a:lstStyle/>
                    <a:p>
                      <a:pPr marL="114300" marR="0" indent="-114300">
                        <a:lnSpc>
                          <a:spcPct val="100000"/>
                        </a:lnSpc>
                        <a:spcBef>
                          <a:spcPts val="0"/>
                        </a:spcBef>
                        <a:spcAft>
                          <a:spcPts val="600"/>
                        </a:spcAft>
                        <a:buFont typeface="Arial" panose="020B0604020202020204" pitchFamily="34" charset="0"/>
                        <a:buChar char="•"/>
                      </a:pPr>
                      <a:r>
                        <a:rPr lang="en-US" sz="1400" dirty="0">
                          <a:effectLst/>
                          <a:latin typeface="Arial" panose="020B0604020202020204" pitchFamily="34" charset="0"/>
                          <a:ea typeface="Calibri"/>
                          <a:cs typeface="Arial" panose="020B0604020202020204" pitchFamily="34" charset="0"/>
                        </a:rPr>
                        <a:t>Includes all salary not included in the </a:t>
                      </a:r>
                      <a:r>
                        <a:rPr lang="en-US" sz="1400" dirty="0" smtClean="0">
                          <a:effectLst/>
                          <a:latin typeface="Arial" panose="020B0604020202020204" pitchFamily="34" charset="0"/>
                          <a:ea typeface="Calibri"/>
                          <a:cs typeface="Arial" panose="020B0604020202020204" pitchFamily="34" charset="0"/>
                        </a:rPr>
                        <a:t>X</a:t>
                      </a:r>
                      <a:r>
                        <a:rPr lang="en-US" sz="1400" baseline="0" dirty="0">
                          <a:effectLst/>
                          <a:latin typeface="Arial" panose="020B0604020202020204" pitchFamily="34" charset="0"/>
                          <a:ea typeface="Calibri"/>
                          <a:cs typeface="Arial" panose="020B0604020202020204" pitchFamily="34" charset="0"/>
                        </a:rPr>
                        <a:t> </a:t>
                      </a:r>
                      <a:r>
                        <a:rPr lang="en-US" sz="1400" baseline="0" dirty="0" smtClean="0">
                          <a:effectLst/>
                          <a:latin typeface="Arial" panose="020B0604020202020204" pitchFamily="34" charset="0"/>
                          <a:ea typeface="Calibri"/>
                          <a:cs typeface="Arial" panose="020B0604020202020204" pitchFamily="34" charset="0"/>
                        </a:rPr>
                        <a:t>and</a:t>
                      </a:r>
                      <a:r>
                        <a:rPr lang="en-US" sz="1400" dirty="0" smtClean="0">
                          <a:effectLst/>
                          <a:latin typeface="Arial" panose="020B0604020202020204" pitchFamily="34" charset="0"/>
                          <a:ea typeface="Calibri"/>
                          <a:cs typeface="Arial" panose="020B0604020202020204" pitchFamily="34" charset="0"/>
                        </a:rPr>
                        <a:t> Y</a:t>
                      </a:r>
                      <a:r>
                        <a:rPr lang="en-US" sz="1400" baseline="0" dirty="0" smtClean="0">
                          <a:effectLst/>
                          <a:latin typeface="Arial" panose="020B0604020202020204" pitchFamily="34" charset="0"/>
                          <a:ea typeface="Calibri"/>
                          <a:cs typeface="Arial" panose="020B0604020202020204" pitchFamily="34" charset="0"/>
                        </a:rPr>
                        <a:t> </a:t>
                      </a:r>
                      <a:r>
                        <a:rPr lang="en-US" sz="1400" dirty="0" smtClean="0">
                          <a:effectLst/>
                          <a:latin typeface="Arial" panose="020B0604020202020204" pitchFamily="34" charset="0"/>
                          <a:ea typeface="Calibri"/>
                          <a:cs typeface="Arial" panose="020B0604020202020204" pitchFamily="34" charset="0"/>
                        </a:rPr>
                        <a:t>components </a:t>
                      </a:r>
                      <a:r>
                        <a:rPr lang="en-US" sz="1400" dirty="0">
                          <a:effectLst/>
                          <a:latin typeface="Arial" panose="020B0604020202020204" pitchFamily="34" charset="0"/>
                          <a:ea typeface="Calibri"/>
                          <a:cs typeface="Arial" panose="020B0604020202020204" pitchFamily="34" charset="0"/>
                        </a:rPr>
                        <a:t>of faculty salary.</a:t>
                      </a:r>
                    </a:p>
                  </a:txBody>
                  <a:tcPr marL="73025" marR="73025" marT="0" marB="0"/>
                </a:tc>
                <a:tc>
                  <a:txBody>
                    <a:bodyPr/>
                    <a:lstStyle/>
                    <a:p>
                      <a:pPr marL="114300" marR="0" indent="-114300">
                        <a:lnSpc>
                          <a:spcPct val="100000"/>
                        </a:lnSpc>
                        <a:spcBef>
                          <a:spcPts val="0"/>
                        </a:spcBef>
                        <a:spcAft>
                          <a:spcPts val="600"/>
                        </a:spcAft>
                        <a:buFont typeface="Arial" panose="020B0604020202020204" pitchFamily="34" charset="0"/>
                        <a:buChar char="•"/>
                      </a:pPr>
                      <a:r>
                        <a:rPr lang="en-US" sz="1400" dirty="0">
                          <a:effectLst/>
                          <a:latin typeface="Arial" panose="020B0604020202020204" pitchFamily="34" charset="0"/>
                          <a:ea typeface="Calibri"/>
                          <a:cs typeface="Arial" panose="020B0604020202020204" pitchFamily="34" charset="0"/>
                        </a:rPr>
                        <a:t>Includes all non-base salary, such as shift differentials and overtime.</a:t>
                      </a:r>
                    </a:p>
                  </a:txBody>
                  <a:tcPr marL="73025" marR="73025" marT="0" marB="0"/>
                </a:tc>
                <a:extLst>
                  <a:ext uri="{0D108BD9-81ED-4DB2-BD59-A6C34878D82A}">
                    <a16:rowId xmlns:a16="http://schemas.microsoft.com/office/drawing/2014/main" val="10003"/>
                  </a:ext>
                </a:extLst>
              </a:tr>
            </a:tbl>
          </a:graphicData>
        </a:graphic>
      </p:graphicFrame>
      <p:sp>
        <p:nvSpPr>
          <p:cNvPr id="4" name="Footer Placeholder 3"/>
          <p:cNvSpPr>
            <a:spLocks noGrp="1"/>
          </p:cNvSpPr>
          <p:nvPr>
            <p:ph type="ftr" sz="quarter" idx="3"/>
          </p:nvPr>
        </p:nvSpPr>
        <p:spPr/>
        <p:txBody>
          <a:bodyPr/>
          <a:lstStyle/>
          <a:p>
            <a:r>
              <a:rPr lang="en-US" smtClean="0"/>
              <a:t>Budget and Resource Management</a:t>
            </a:r>
            <a:endParaRPr lang="en-US" dirty="0"/>
          </a:p>
        </p:txBody>
      </p:sp>
      <p:sp>
        <p:nvSpPr>
          <p:cNvPr id="6" name="Slide Number Placeholder 5"/>
          <p:cNvSpPr>
            <a:spLocks noGrp="1"/>
          </p:cNvSpPr>
          <p:nvPr>
            <p:ph type="sldNum" sz="quarter" idx="4"/>
          </p:nvPr>
        </p:nvSpPr>
        <p:spPr/>
        <p:txBody>
          <a:bodyPr/>
          <a:lstStyle/>
          <a:p>
            <a:fld id="{7BCC8D0D-EAEC-449D-9161-023DFF90F2E2}" type="slidenum">
              <a:rPr lang="en-US" smtClean="0"/>
              <a:pPr/>
              <a:t>8</a:t>
            </a:fld>
            <a:endParaRPr lang="en-US" dirty="0"/>
          </a:p>
        </p:txBody>
      </p:sp>
      <p:sp>
        <p:nvSpPr>
          <p:cNvPr id="7" name="Date Placeholder 6"/>
          <p:cNvSpPr>
            <a:spLocks noGrp="1"/>
          </p:cNvSpPr>
          <p:nvPr>
            <p:ph type="dt" sz="half" idx="2"/>
          </p:nvPr>
        </p:nvSpPr>
        <p:spPr/>
        <p:txBody>
          <a:bodyPr/>
          <a:lstStyle/>
          <a:p>
            <a:r>
              <a:rPr lang="en-US" dirty="0" smtClean="0"/>
              <a:t>02/02/2021</a:t>
            </a:r>
            <a:endParaRPr lang="en-US" dirty="0"/>
          </a:p>
        </p:txBody>
      </p:sp>
    </p:spTree>
    <p:extLst>
      <p:ext uri="{BB962C8B-B14F-4D97-AF65-F5344CB8AC3E}">
        <p14:creationId xmlns:p14="http://schemas.microsoft.com/office/powerpoint/2010/main" val="3099758702"/>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Results are sent to General Planning in three employee groups</a:t>
            </a:r>
            <a:endParaRPr lang="en-US" dirty="0"/>
          </a:p>
        </p:txBody>
      </p:sp>
      <p:sp>
        <p:nvSpPr>
          <p:cNvPr id="7" name="Content Placeholder 6"/>
          <p:cNvSpPr>
            <a:spLocks noGrp="1"/>
          </p:cNvSpPr>
          <p:nvPr>
            <p:ph idx="1"/>
          </p:nvPr>
        </p:nvSpPr>
        <p:spPr/>
        <p:txBody>
          <a:bodyPr/>
          <a:lstStyle/>
          <a:p>
            <a:r>
              <a:rPr lang="en-US" sz="2200" dirty="0" smtClean="0"/>
              <a:t>Employees are grouped based on Job Codes:</a:t>
            </a:r>
          </a:p>
          <a:p>
            <a:pPr lvl="1"/>
            <a:r>
              <a:rPr lang="en-US" dirty="0" smtClean="0"/>
              <a:t>Faculty Academic (5000C: Faculty salaries, 5010C: Faculty bonuses &amp; incentive, 5030C: Faculty benefits)</a:t>
            </a:r>
          </a:p>
          <a:p>
            <a:pPr lvl="1"/>
            <a:r>
              <a:rPr lang="en-US" dirty="0" smtClean="0"/>
              <a:t>Non-faculty Academic (5020C: Non-faculty academic salaries, 5040C: Non-faculty academic benefits)</a:t>
            </a:r>
          </a:p>
          <a:p>
            <a:pPr lvl="1"/>
            <a:r>
              <a:rPr lang="en-US" dirty="0" smtClean="0"/>
              <a:t>Staff (5050C: Staff salaries and overtime, 5060C: Staff benefits)</a:t>
            </a:r>
          </a:p>
        </p:txBody>
      </p:sp>
      <p:sp>
        <p:nvSpPr>
          <p:cNvPr id="2" name="Footer Placeholder 1"/>
          <p:cNvSpPr>
            <a:spLocks noGrp="1"/>
          </p:cNvSpPr>
          <p:nvPr>
            <p:ph type="ftr" sz="quarter" idx="3"/>
          </p:nvPr>
        </p:nvSpPr>
        <p:spPr/>
        <p:txBody>
          <a:bodyPr/>
          <a:lstStyle/>
          <a:p>
            <a:r>
              <a:rPr lang="en-US" smtClean="0"/>
              <a:t>Budget and Resource Management</a:t>
            </a:r>
            <a:endParaRPr lang="en-US" dirty="0"/>
          </a:p>
        </p:txBody>
      </p:sp>
      <p:sp>
        <p:nvSpPr>
          <p:cNvPr id="3" name="Slide Number Placeholder 2"/>
          <p:cNvSpPr>
            <a:spLocks noGrp="1"/>
          </p:cNvSpPr>
          <p:nvPr>
            <p:ph type="sldNum" sz="quarter" idx="4"/>
          </p:nvPr>
        </p:nvSpPr>
        <p:spPr/>
        <p:txBody>
          <a:bodyPr/>
          <a:lstStyle/>
          <a:p>
            <a:fld id="{7BCC8D0D-EAEC-449D-9161-023DFF90F2E2}" type="slidenum">
              <a:rPr lang="en-US" smtClean="0"/>
              <a:pPr/>
              <a:t>9</a:t>
            </a:fld>
            <a:endParaRPr lang="en-US" dirty="0"/>
          </a:p>
        </p:txBody>
      </p:sp>
      <p:sp>
        <p:nvSpPr>
          <p:cNvPr id="4" name="Date Placeholder 3"/>
          <p:cNvSpPr>
            <a:spLocks noGrp="1"/>
          </p:cNvSpPr>
          <p:nvPr>
            <p:ph type="dt" sz="half" idx="2"/>
          </p:nvPr>
        </p:nvSpPr>
        <p:spPr/>
        <p:txBody>
          <a:bodyPr/>
          <a:lstStyle/>
          <a:p>
            <a:r>
              <a:rPr lang="en-US" dirty="0" smtClean="0"/>
              <a:t>02/02/2021</a:t>
            </a:r>
            <a:endParaRPr lang="en-US" dirty="0"/>
          </a:p>
        </p:txBody>
      </p:sp>
    </p:spTree>
    <p:extLst>
      <p:ext uri="{BB962C8B-B14F-4D97-AF65-F5344CB8AC3E}">
        <p14:creationId xmlns:p14="http://schemas.microsoft.com/office/powerpoint/2010/main" val="4187235205"/>
      </p:ext>
    </p:extLst>
  </p:cSld>
  <p:clrMapOvr>
    <a:masterClrMapping/>
  </p:clrMapOvr>
  <p:transition>
    <p:fade/>
  </p:transition>
</p:sld>
</file>

<file path=ppt/theme/theme1.xml><?xml version="1.0" encoding="utf-8"?>
<a:theme xmlns:a="http://schemas.openxmlformats.org/drawingml/2006/main" name="Primary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Design">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50000"/>
          </a:spcBef>
          <a:spcAft>
            <a:spcPct val="0"/>
          </a:spcAft>
          <a:buClrTx/>
          <a:buSzTx/>
          <a:buFontTx/>
          <a:buNone/>
          <a:tabLst/>
          <a:defRPr kumimoji="0" lang="en-US" sz="1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50000"/>
          </a:spcBef>
          <a:spcAft>
            <a:spcPct val="0"/>
          </a:spcAft>
          <a:buClrTx/>
          <a:buSzTx/>
          <a:buFontTx/>
          <a:buNone/>
          <a:tabLst/>
          <a:defRPr kumimoji="0" lang="en-US" sz="1400" b="1" i="0" u="none" strike="noStrike" cap="none" normalizeH="0" baseline="0" smtClean="0">
            <a:ln>
              <a:noFill/>
            </a:ln>
            <a:solidFill>
              <a:schemeClr val="tx1"/>
            </a:solidFill>
            <a:effectLst/>
            <a:latin typeface="Arial"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econdary Design - logo / no lin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Design">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50000"/>
          </a:spcBef>
          <a:spcAft>
            <a:spcPct val="0"/>
          </a:spcAft>
          <a:buClrTx/>
          <a:buSzTx/>
          <a:buFontTx/>
          <a:buNone/>
          <a:tabLst/>
          <a:defRPr kumimoji="0" lang="en-US" sz="1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50000"/>
          </a:spcBef>
          <a:spcAft>
            <a:spcPct val="0"/>
          </a:spcAft>
          <a:buClrTx/>
          <a:buSzTx/>
          <a:buFontTx/>
          <a:buNone/>
          <a:tabLst/>
          <a:defRPr kumimoji="0" lang="en-US" sz="1400" b="1" i="0" u="none" strike="noStrike" cap="none" normalizeH="0" baseline="0" smtClean="0">
            <a:ln>
              <a:noFill/>
            </a:ln>
            <a:solidFill>
              <a:schemeClr val="tx1"/>
            </a:solidFill>
            <a:effectLst/>
            <a:latin typeface="Arial"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verflow Design - no logo / no lin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Design">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50000"/>
          </a:spcBef>
          <a:spcAft>
            <a:spcPct val="0"/>
          </a:spcAft>
          <a:buClrTx/>
          <a:buSzTx/>
          <a:buFontTx/>
          <a:buNone/>
          <a:tabLst/>
          <a:defRPr kumimoji="0" lang="en-US" sz="1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50000"/>
          </a:spcBef>
          <a:spcAft>
            <a:spcPct val="0"/>
          </a:spcAft>
          <a:buClrTx/>
          <a:buSzTx/>
          <a:buFontTx/>
          <a:buNone/>
          <a:tabLst/>
          <a:defRPr kumimoji="0" lang="en-US" sz="1400" b="1" i="0" u="none" strike="noStrike" cap="none" normalizeH="0" baseline="0" smtClean="0">
            <a:ln>
              <a:noFill/>
            </a:ln>
            <a:solidFill>
              <a:schemeClr val="tx1"/>
            </a:solidFill>
            <a:effectLst/>
            <a:latin typeface="Arial"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Primary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Design">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50000"/>
          </a:spcBef>
          <a:spcAft>
            <a:spcPct val="0"/>
          </a:spcAft>
          <a:buClrTx/>
          <a:buSzTx/>
          <a:buFontTx/>
          <a:buNone/>
          <a:tabLst/>
          <a:defRPr kumimoji="0" lang="en-US" sz="1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50000"/>
          </a:spcBef>
          <a:spcAft>
            <a:spcPct val="0"/>
          </a:spcAft>
          <a:buClrTx/>
          <a:buSzTx/>
          <a:buFontTx/>
          <a:buNone/>
          <a:tabLst/>
          <a:defRPr kumimoji="0" lang="en-US" sz="1400" b="1" i="0" u="none" strike="noStrike" cap="none" normalizeH="0" baseline="0" smtClean="0">
            <a:ln>
              <a:noFill/>
            </a:ln>
            <a:solidFill>
              <a:schemeClr val="tx1"/>
            </a:solidFill>
            <a:effectLst/>
            <a:latin typeface="Arial"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Primary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Design">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50000"/>
          </a:spcBef>
          <a:spcAft>
            <a:spcPct val="0"/>
          </a:spcAft>
          <a:buClrTx/>
          <a:buSzTx/>
          <a:buFontTx/>
          <a:buNone/>
          <a:tabLst/>
          <a:defRPr kumimoji="0" lang="en-US" sz="1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50000"/>
          </a:spcBef>
          <a:spcAft>
            <a:spcPct val="0"/>
          </a:spcAft>
          <a:buClrTx/>
          <a:buSzTx/>
          <a:buFontTx/>
          <a:buNone/>
          <a:tabLst/>
          <a:defRPr kumimoji="0" lang="en-US" sz="1400" b="1" i="0" u="none" strike="noStrike" cap="none" normalizeH="0" baseline="0" smtClean="0">
            <a:ln>
              <a:noFill/>
            </a:ln>
            <a:solidFill>
              <a:schemeClr val="tx1"/>
            </a:solidFill>
            <a:effectLst/>
            <a:latin typeface="Arial"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UCSF PPT Template">
  <a:themeElements>
    <a:clrScheme name="UCSF 1">
      <a:dk1>
        <a:srgbClr val="052049"/>
      </a:dk1>
      <a:lt1>
        <a:sysClr val="window" lastClr="FFFFFF"/>
      </a:lt1>
      <a:dk2>
        <a:srgbClr val="052049"/>
      </a:dk2>
      <a:lt2>
        <a:srgbClr val="FFFFFF"/>
      </a:lt2>
      <a:accent1>
        <a:srgbClr val="052049"/>
      </a:accent1>
      <a:accent2>
        <a:srgbClr val="178CCB"/>
      </a:accent2>
      <a:accent3>
        <a:srgbClr val="18A3AC"/>
      </a:accent3>
      <a:accent4>
        <a:srgbClr val="90BD31"/>
      </a:accent4>
      <a:accent5>
        <a:srgbClr val="EC1848"/>
      </a:accent5>
      <a:accent6>
        <a:srgbClr val="F48024"/>
      </a:accent6>
      <a:hlink>
        <a:srgbClr val="178CCB"/>
      </a:hlink>
      <a:folHlink>
        <a:srgbClr val="5F5F5F"/>
      </a:folHlink>
    </a:clrScheme>
    <a:fontScheme name="Coalesse">
      <a:majorFont>
        <a:latin typeface="Arial"/>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19050" algn="ctr">
          <a:noFill/>
          <a:miter lim="800000"/>
          <a:headEnd/>
          <a:tailEnd/>
        </a:ln>
      </a:spPr>
      <a:bodyPr wrap="none" rtlCol="0" anchor="ctr"/>
      <a:lstStyle>
        <a:defPPr algn="ctr">
          <a:lnSpc>
            <a:spcPct val="90000"/>
          </a:lnSpc>
          <a:defRPr sz="1600" b="1" dirty="0" err="1" smtClean="0">
            <a:solidFill>
              <a:schemeClr val="bg1"/>
            </a:solidFill>
            <a:latin typeface="+mj-lt"/>
          </a:defRPr>
        </a:defPPr>
      </a:lstStyle>
    </a:spDef>
    <a:lnDef>
      <a:spPr>
        <a:ln w="28575">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bwMode="auto">
        <a:noFill/>
        <a:ln w="19050" algn="ctr">
          <a:noFill/>
          <a:miter lim="800000"/>
          <a:headEnd/>
          <a:tailEnd/>
        </a:ln>
      </a:spPr>
      <a:bodyPr wrap="square" lIns="0" tIns="0" rIns="0" bIns="0" rtlCol="0">
        <a:spAutoFit/>
      </a:bodyPr>
      <a:lstStyle>
        <a:defPPr>
          <a:defRPr sz="2000" dirty="0" err="1" smtClean="0"/>
        </a:defPPr>
      </a:lstStyle>
    </a:txDef>
  </a:objectDefaults>
  <a:extraClrSchemeLst/>
</a:theme>
</file>

<file path=ppt/theme/theme7.xml><?xml version="1.0" encoding="utf-8"?>
<a:theme xmlns:a="http://schemas.openxmlformats.org/drawingml/2006/main" name="UCSF PPT Template-Blue">
  <a:themeElements>
    <a:clrScheme name="UCSF 1">
      <a:dk1>
        <a:srgbClr val="052049"/>
      </a:dk1>
      <a:lt1>
        <a:sysClr val="window" lastClr="FFFFFF"/>
      </a:lt1>
      <a:dk2>
        <a:srgbClr val="052049"/>
      </a:dk2>
      <a:lt2>
        <a:srgbClr val="FFFFFF"/>
      </a:lt2>
      <a:accent1>
        <a:srgbClr val="052049"/>
      </a:accent1>
      <a:accent2>
        <a:srgbClr val="178CCB"/>
      </a:accent2>
      <a:accent3>
        <a:srgbClr val="18A3AC"/>
      </a:accent3>
      <a:accent4>
        <a:srgbClr val="90BD31"/>
      </a:accent4>
      <a:accent5>
        <a:srgbClr val="EC1848"/>
      </a:accent5>
      <a:accent6>
        <a:srgbClr val="F48024"/>
      </a:accent6>
      <a:hlink>
        <a:srgbClr val="178CCB"/>
      </a:hlink>
      <a:folHlink>
        <a:srgbClr val="5F5F5F"/>
      </a:folHlink>
    </a:clrScheme>
    <a:fontScheme name="Coalesse">
      <a:majorFont>
        <a:latin typeface="Arial"/>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19050" algn="ctr">
          <a:noFill/>
          <a:miter lim="800000"/>
          <a:headEnd/>
          <a:tailEnd/>
        </a:ln>
      </a:spPr>
      <a:bodyPr wrap="none" rtlCol="0" anchor="ctr"/>
      <a:lstStyle>
        <a:defPPr algn="ctr">
          <a:lnSpc>
            <a:spcPct val="90000"/>
          </a:lnSpc>
          <a:defRPr sz="1600" b="1" dirty="0" err="1" smtClean="0">
            <a:solidFill>
              <a:schemeClr val="bg1"/>
            </a:solidFill>
            <a:latin typeface="+mj-lt"/>
          </a:defRPr>
        </a:defPPr>
      </a:lstStyle>
    </a:spDef>
    <a:lnDef>
      <a:spPr>
        <a:ln w="28575">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bwMode="auto">
        <a:noFill/>
        <a:ln w="19050" algn="ctr">
          <a:noFill/>
          <a:miter lim="800000"/>
          <a:headEnd/>
          <a:tailEnd/>
        </a:ln>
      </a:spPr>
      <a:bodyPr wrap="square" lIns="0" tIns="0" rIns="0" bIns="0" rtlCol="0">
        <a:spAutoFit/>
      </a:bodyPr>
      <a:lstStyle>
        <a:defPPr>
          <a:defRPr sz="2000" dirty="0" err="1" smtClean="0"/>
        </a:defPPr>
      </a:lstStyle>
    </a:txDef>
  </a:objectDefaults>
  <a:extraClrSchemeLst/>
</a:theme>
</file>

<file path=ppt/theme/theme8.xml><?xml version="1.0" encoding="utf-8"?>
<a:theme xmlns:a="http://schemas.openxmlformats.org/drawingml/2006/main" name="UCSF PPT Template-Blue Bar">
  <a:themeElements>
    <a:clrScheme name="UCSF 1">
      <a:dk1>
        <a:srgbClr val="052049"/>
      </a:dk1>
      <a:lt1>
        <a:sysClr val="window" lastClr="FFFFFF"/>
      </a:lt1>
      <a:dk2>
        <a:srgbClr val="052049"/>
      </a:dk2>
      <a:lt2>
        <a:srgbClr val="FFFFFF"/>
      </a:lt2>
      <a:accent1>
        <a:srgbClr val="052049"/>
      </a:accent1>
      <a:accent2>
        <a:srgbClr val="178CCB"/>
      </a:accent2>
      <a:accent3>
        <a:srgbClr val="18A3AC"/>
      </a:accent3>
      <a:accent4>
        <a:srgbClr val="90BD31"/>
      </a:accent4>
      <a:accent5>
        <a:srgbClr val="EC1848"/>
      </a:accent5>
      <a:accent6>
        <a:srgbClr val="F48024"/>
      </a:accent6>
      <a:hlink>
        <a:srgbClr val="178CCB"/>
      </a:hlink>
      <a:folHlink>
        <a:srgbClr val="5F5F5F"/>
      </a:folHlink>
    </a:clrScheme>
    <a:fontScheme name="Coalesse">
      <a:majorFont>
        <a:latin typeface="Arial"/>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19050" algn="ctr">
          <a:noFill/>
          <a:miter lim="800000"/>
          <a:headEnd/>
          <a:tailEnd/>
        </a:ln>
      </a:spPr>
      <a:bodyPr wrap="none" rtlCol="0" anchor="ctr"/>
      <a:lstStyle>
        <a:defPPr algn="ctr">
          <a:lnSpc>
            <a:spcPct val="90000"/>
          </a:lnSpc>
          <a:defRPr sz="1600" b="1" dirty="0" err="1" smtClean="0">
            <a:solidFill>
              <a:schemeClr val="bg1"/>
            </a:solidFill>
            <a:latin typeface="+mj-lt"/>
          </a:defRPr>
        </a:defPPr>
      </a:lstStyle>
    </a:spDef>
    <a:lnDef>
      <a:spPr>
        <a:ln w="28575">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bwMode="auto">
        <a:noFill/>
        <a:ln w="19050" algn="ctr">
          <a:noFill/>
          <a:miter lim="800000"/>
          <a:headEnd/>
          <a:tailEnd/>
        </a:ln>
      </a:spPr>
      <a:bodyPr wrap="square" lIns="0" tIns="0" rIns="0" bIns="0" rtlCol="0">
        <a:spAutoFit/>
      </a:bodyPr>
      <a:lstStyle>
        <a:defPPr>
          <a:defRPr sz="2000" dirty="0" err="1" smtClean="0"/>
        </a:defPPr>
      </a:lstStyle>
    </a:txDef>
  </a:objectDefaults>
  <a:extraClrSchemeLst/>
</a:theme>
</file>

<file path=ppt/theme/theme9.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16296</TotalTime>
  <Words>5503</Words>
  <Application>Microsoft Office PowerPoint</Application>
  <PresentationFormat>Widescreen</PresentationFormat>
  <Paragraphs>804</Paragraphs>
  <Slides>63</Slides>
  <Notes>63</Notes>
  <HiddenSlides>0</HiddenSlides>
  <MMClips>0</MMClips>
  <ScaleCrop>false</ScaleCrop>
  <HeadingPairs>
    <vt:vector size="6" baseType="variant">
      <vt:variant>
        <vt:lpstr>Fonts Used</vt:lpstr>
      </vt:variant>
      <vt:variant>
        <vt:i4>8</vt:i4>
      </vt:variant>
      <vt:variant>
        <vt:lpstr>Theme</vt:lpstr>
      </vt:variant>
      <vt:variant>
        <vt:i4>8</vt:i4>
      </vt:variant>
      <vt:variant>
        <vt:lpstr>Slide Titles</vt:lpstr>
      </vt:variant>
      <vt:variant>
        <vt:i4>63</vt:i4>
      </vt:variant>
    </vt:vector>
  </HeadingPairs>
  <TitlesOfParts>
    <vt:vector size="79" baseType="lpstr">
      <vt:lpstr>MS PGothic</vt:lpstr>
      <vt:lpstr>Arial</vt:lpstr>
      <vt:lpstr>Calibri</vt:lpstr>
      <vt:lpstr>Garamond</vt:lpstr>
      <vt:lpstr>Helvetica</vt:lpstr>
      <vt:lpstr>Symbol</vt:lpstr>
      <vt:lpstr>Times New Roman</vt:lpstr>
      <vt:lpstr>Wingdings</vt:lpstr>
      <vt:lpstr>Primary Design</vt:lpstr>
      <vt:lpstr>Secondary Design - logo / no line</vt:lpstr>
      <vt:lpstr>Overflow Design - no logo / no line</vt:lpstr>
      <vt:lpstr>1_Primary Design</vt:lpstr>
      <vt:lpstr>2_Primary Design</vt:lpstr>
      <vt:lpstr>UCSF PPT Template</vt:lpstr>
      <vt:lpstr>UCSF PPT Template-Blue</vt:lpstr>
      <vt:lpstr>UCSF PPT Template-Blue Bar</vt:lpstr>
      <vt:lpstr>UPlan Employee Planning</vt:lpstr>
      <vt:lpstr>PowerPoint Presentation</vt:lpstr>
      <vt:lpstr>Contents</vt:lpstr>
      <vt:lpstr>Employee Planning Overview and Concepts</vt:lpstr>
      <vt:lpstr>Employee Planning Features</vt:lpstr>
      <vt:lpstr>Employee Planning Features (continued)</vt:lpstr>
      <vt:lpstr>Salary and benefit levels are planned by the equivalent of the home department</vt:lpstr>
      <vt:lpstr>Planning is enabled for two Pay Components </vt:lpstr>
      <vt:lpstr>Results are sent to General Planning in three employee groups</vt:lpstr>
      <vt:lpstr>What is not included in Employee Planning?</vt:lpstr>
      <vt:lpstr>Users can plan at the employee level for Year 2 or use Adjustment accounts</vt:lpstr>
      <vt:lpstr>External Data Integration</vt:lpstr>
      <vt:lpstr>Employee Planning Business Process</vt:lpstr>
      <vt:lpstr>Employee Planning includes three sets of planning forms along with reports and other functionality on the Task List</vt:lpstr>
      <vt:lpstr>PowerPoint Presentation</vt:lpstr>
      <vt:lpstr>Search Individual Employee form allows data entry for a single employee </vt:lpstr>
      <vt:lpstr>Tab 1 (Empl Salary) allows for updates to the salary levels by component</vt:lpstr>
      <vt:lpstr>Tab 1 (Empl Salary &amp; Benefits) allows for updates to the salary levels and adjustments to benefits rates by salary component</vt:lpstr>
      <vt:lpstr>Rows: Employee Salary Level Data</vt:lpstr>
      <vt:lpstr>Rows: Employee Benefits Level Data</vt:lpstr>
      <vt:lpstr>The new base and negotiated salary is calculated based on the four rows above</vt:lpstr>
      <vt:lpstr>Empl Benefits allows adjustments to benefits rates</vt:lpstr>
      <vt:lpstr>Tab 2 (Empl Distr Pct) allows adjustments to pay distributions by salary component</vt:lpstr>
      <vt:lpstr>Tab 2 (Empl Distr Pct) allows adjustments to pay distributions by salary component</vt:lpstr>
      <vt:lpstr>The time-balance-last feature for the YearTotal column on Tab 2 Empl Distr Pct </vt:lpstr>
      <vt:lpstr>To add a DFP distribution, right-click anywhere in the tab workspace</vt:lpstr>
      <vt:lpstr>Then, use the prompt to select the Job code, Pay Component, DeptID, Fund and Project</vt:lpstr>
      <vt:lpstr>Tabs 3 and 4 display the dollar amounts of planned pay distributions by DFP</vt:lpstr>
      <vt:lpstr>Tabs 3 and 4 display the dollar amounts of planned pay distributions by DFP (cont’d)</vt:lpstr>
      <vt:lpstr>Tab 5 (Empl Summary) contains summary information about the employee </vt:lpstr>
      <vt:lpstr>Rows: Employee Summary Page Data Form</vt:lpstr>
      <vt:lpstr>The Employee Landing Page lists all of the employees in a selected MyOrg</vt:lpstr>
      <vt:lpstr>Columns: Employee Landing Page</vt:lpstr>
      <vt:lpstr>PowerPoint Presentation</vt:lpstr>
      <vt:lpstr>The Multi-employee Salary and Benefit Level form covers base and negotiated compensation</vt:lpstr>
      <vt:lpstr>Layout of Multi-employee Salary and Benefit Level</vt:lpstr>
      <vt:lpstr>The Multi-employee Pay Distribution form is similar to tab 3 of the individual employee form</vt:lpstr>
      <vt:lpstr>Layout of Multi-employee Distribution Form </vt:lpstr>
      <vt:lpstr>PowerPoint Presentation</vt:lpstr>
      <vt:lpstr>A To-Be-Hired Employee is a provision for a new hire(s) or salary savings </vt:lpstr>
      <vt:lpstr>TBH forms have a few differences</vt:lpstr>
      <vt:lpstr>The TBH landing page is where you add new to-be-hired provisions</vt:lpstr>
      <vt:lpstr>To add a TBH, use the right-click menu from the TBH landing page</vt:lpstr>
      <vt:lpstr>Data Elements for Adding a TBH</vt:lpstr>
      <vt:lpstr>To remove a TBH, also use the right-click menu from the TBH landing page</vt:lpstr>
      <vt:lpstr>Planners can leverage the TBH forms to plan for a group of employees</vt:lpstr>
      <vt:lpstr>TBH provisions should be named following DeptID hierarchy protocol</vt:lpstr>
      <vt:lpstr>PowerPoint Presentation</vt:lpstr>
      <vt:lpstr>Salary Global Assumptions are set by BRM, Level 1 and 2 Coordinators</vt:lpstr>
      <vt:lpstr>Salary Global Assumptions Form</vt:lpstr>
      <vt:lpstr>Responsibilities in Employee Planning</vt:lpstr>
      <vt:lpstr>In Employee Planning, planners may seed for the forecast, Year 1, and Year 2</vt:lpstr>
      <vt:lpstr>July base and negotiated salary levels can be seeded from any source month</vt:lpstr>
      <vt:lpstr>Separate rules are available for seeding benefit rates in the Forecast, Year 1, and Year 2</vt:lpstr>
      <vt:lpstr>Planners can seed DFP pay distributions for the Forecast, Year 1, and Year 2</vt:lpstr>
      <vt:lpstr>PowerPoint Presentation</vt:lpstr>
      <vt:lpstr>Two Employee Reports Available (more may be added in the future)</vt:lpstr>
      <vt:lpstr>Two Employee Reports Available (more may be added in the future)</vt:lpstr>
      <vt:lpstr>PowerPoint Presentation</vt:lpstr>
      <vt:lpstr>Employees with a UCSF Health home department are not included in UPlan</vt:lpstr>
      <vt:lpstr>Benefits for Fellows and Residents with No Salary </vt:lpstr>
      <vt:lpstr>Adjustments to salary and benefits can be made in General Planning</vt:lpstr>
      <vt:lpstr>The Revenue and Expense form includes 7 salary and benefit adjustment accounts</vt:lpstr>
    </vt:vector>
  </TitlesOfParts>
  <Company>UCSF</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Judy Kelso</dc:creator>
  <cp:lastModifiedBy>Beaman, Dan</cp:lastModifiedBy>
  <cp:revision>609</cp:revision>
  <cp:lastPrinted>2017-01-23T17:15:27Z</cp:lastPrinted>
  <dcterms:created xsi:type="dcterms:W3CDTF">2008-05-30T21:40:53Z</dcterms:created>
  <dcterms:modified xsi:type="dcterms:W3CDTF">2021-02-04T20:53:28Z</dcterms:modified>
</cp:coreProperties>
</file>